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40829-8D26-4026-96F9-B8C39EF74577}" v="3" dt="2022-04-23T20:56:26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a.Alrasheed" userId="2a9bd8cc-6b2d-4a21-a4bd-450aa64c16a6" providerId="ADAL" clId="{BA78F15C-BDF2-42EC-BABB-7994B9C73312}"/>
    <pc:docChg chg="custSel modSld">
      <pc:chgData name="Hana.Alrasheed" userId="2a9bd8cc-6b2d-4a21-a4bd-450aa64c16a6" providerId="ADAL" clId="{BA78F15C-BDF2-42EC-BABB-7994B9C73312}" dt="2022-04-23T20:47:20.768" v="60" actId="12"/>
      <pc:docMkLst>
        <pc:docMk/>
      </pc:docMkLst>
      <pc:sldChg chg="modSp mod">
        <pc:chgData name="Hana.Alrasheed" userId="2a9bd8cc-6b2d-4a21-a4bd-450aa64c16a6" providerId="ADAL" clId="{BA78F15C-BDF2-42EC-BABB-7994B9C73312}" dt="2022-04-23T20:45:59.253" v="15" actId="20577"/>
        <pc:sldMkLst>
          <pc:docMk/>
          <pc:sldMk cId="1005458155" sldId="270"/>
        </pc:sldMkLst>
        <pc:spChg chg="mod">
          <ac:chgData name="Hana.Alrasheed" userId="2a9bd8cc-6b2d-4a21-a4bd-450aa64c16a6" providerId="ADAL" clId="{BA78F15C-BDF2-42EC-BABB-7994B9C73312}" dt="2022-04-23T20:45:59.253" v="15" actId="20577"/>
          <ac:spMkLst>
            <pc:docMk/>
            <pc:sldMk cId="1005458155" sldId="270"/>
            <ac:spMk id="3" creationId="{8780DB3A-8949-460F-BAC3-EE9DBBE95E21}"/>
          </ac:spMkLst>
        </pc:spChg>
      </pc:sldChg>
      <pc:sldChg chg="modSp mod">
        <pc:chgData name="Hana.Alrasheed" userId="2a9bd8cc-6b2d-4a21-a4bd-450aa64c16a6" providerId="ADAL" clId="{BA78F15C-BDF2-42EC-BABB-7994B9C73312}" dt="2022-04-23T20:47:20.768" v="60" actId="12"/>
        <pc:sldMkLst>
          <pc:docMk/>
          <pc:sldMk cId="1702763072" sldId="271"/>
        </pc:sldMkLst>
        <pc:spChg chg="mod">
          <ac:chgData name="Hana.Alrasheed" userId="2a9bd8cc-6b2d-4a21-a4bd-450aa64c16a6" providerId="ADAL" clId="{BA78F15C-BDF2-42EC-BABB-7994B9C73312}" dt="2022-04-23T20:47:20.768" v="60" actId="12"/>
          <ac:spMkLst>
            <pc:docMk/>
            <pc:sldMk cId="1702763072" sldId="271"/>
            <ac:spMk id="3" creationId="{8780DB3A-8949-460F-BAC3-EE9DBBE95E21}"/>
          </ac:spMkLst>
        </pc:spChg>
      </pc:sldChg>
    </pc:docChg>
  </pc:docChgLst>
  <pc:docChgLst>
    <pc:chgData name="Hana.Alrasheed" userId="2a9bd8cc-6b2d-4a21-a4bd-450aa64c16a6" providerId="ADAL" clId="{EA740829-8D26-4026-96F9-B8C39EF74577}"/>
    <pc:docChg chg="custSel modSld">
      <pc:chgData name="Hana.Alrasheed" userId="2a9bd8cc-6b2d-4a21-a4bd-450aa64c16a6" providerId="ADAL" clId="{EA740829-8D26-4026-96F9-B8C39EF74577}" dt="2022-04-23T20:57:13.930" v="71" actId="207"/>
      <pc:docMkLst>
        <pc:docMk/>
      </pc:docMkLst>
      <pc:sldChg chg="modSp mod">
        <pc:chgData name="Hana.Alrasheed" userId="2a9bd8cc-6b2d-4a21-a4bd-450aa64c16a6" providerId="ADAL" clId="{EA740829-8D26-4026-96F9-B8C39EF74577}" dt="2022-04-23T20:57:13.930" v="71" actId="207"/>
        <pc:sldMkLst>
          <pc:docMk/>
          <pc:sldMk cId="2983481592" sldId="257"/>
        </pc:sldMkLst>
        <pc:spChg chg="mod">
          <ac:chgData name="Hana.Alrasheed" userId="2a9bd8cc-6b2d-4a21-a4bd-450aa64c16a6" providerId="ADAL" clId="{EA740829-8D26-4026-96F9-B8C39EF74577}" dt="2022-04-23T20:57:13.930" v="71" actId="207"/>
          <ac:spMkLst>
            <pc:docMk/>
            <pc:sldMk cId="2983481592" sldId="257"/>
            <ac:spMk id="4" creationId="{FA19CA1D-0157-4A19-803C-1B17A01162EB}"/>
          </ac:spMkLst>
        </pc:spChg>
      </pc:sldChg>
      <pc:sldChg chg="modSp mod">
        <pc:chgData name="Hana.Alrasheed" userId="2a9bd8cc-6b2d-4a21-a4bd-450aa64c16a6" providerId="ADAL" clId="{EA740829-8D26-4026-96F9-B8C39EF74577}" dt="2022-04-23T20:56:36.244" v="70" actId="114"/>
        <pc:sldMkLst>
          <pc:docMk/>
          <pc:sldMk cId="3792048776" sldId="258"/>
        </pc:sldMkLst>
        <pc:graphicFrameChg chg="mod modGraphic">
          <ac:chgData name="Hana.Alrasheed" userId="2a9bd8cc-6b2d-4a21-a4bd-450aa64c16a6" providerId="ADAL" clId="{EA740829-8D26-4026-96F9-B8C39EF74577}" dt="2022-04-23T20:56:36.244" v="70" actId="114"/>
          <ac:graphicFrameMkLst>
            <pc:docMk/>
            <pc:sldMk cId="3792048776" sldId="258"/>
            <ac:graphicFrameMk id="8" creationId="{656081D5-8798-49E3-BCC9-C61DBA8E2747}"/>
          </ac:graphicFrameMkLst>
        </pc:graphicFrameChg>
      </pc:sldChg>
      <pc:sldChg chg="modSp mod">
        <pc:chgData name="Hana.Alrasheed" userId="2a9bd8cc-6b2d-4a21-a4bd-450aa64c16a6" providerId="ADAL" clId="{EA740829-8D26-4026-96F9-B8C39EF74577}" dt="2022-04-23T20:55:41.200" v="7" actId="207"/>
        <pc:sldMkLst>
          <pc:docMk/>
          <pc:sldMk cId="3986078858" sldId="260"/>
        </pc:sldMkLst>
        <pc:spChg chg="mod">
          <ac:chgData name="Hana.Alrasheed" userId="2a9bd8cc-6b2d-4a21-a4bd-450aa64c16a6" providerId="ADAL" clId="{EA740829-8D26-4026-96F9-B8C39EF74577}" dt="2022-04-23T20:55:41.200" v="7" actId="207"/>
          <ac:spMkLst>
            <pc:docMk/>
            <pc:sldMk cId="3986078858" sldId="260"/>
            <ac:spMk id="4" creationId="{B75CD699-7648-4D45-A318-D976B69EAD37}"/>
          </ac:spMkLst>
        </pc:spChg>
      </pc:sldChg>
      <pc:sldChg chg="modSp mod">
        <pc:chgData name="Hana.Alrasheed" userId="2a9bd8cc-6b2d-4a21-a4bd-450aa64c16a6" providerId="ADAL" clId="{EA740829-8D26-4026-96F9-B8C39EF74577}" dt="2022-04-23T20:54:58.355" v="1" actId="207"/>
        <pc:sldMkLst>
          <pc:docMk/>
          <pc:sldMk cId="639405485" sldId="261"/>
        </pc:sldMkLst>
        <pc:spChg chg="mod">
          <ac:chgData name="Hana.Alrasheed" userId="2a9bd8cc-6b2d-4a21-a4bd-450aa64c16a6" providerId="ADAL" clId="{EA740829-8D26-4026-96F9-B8C39EF74577}" dt="2022-04-23T20:54:58.355" v="1" actId="207"/>
          <ac:spMkLst>
            <pc:docMk/>
            <pc:sldMk cId="639405485" sldId="261"/>
            <ac:spMk id="3" creationId="{77564341-7FA3-4FC0-87DC-76E3B271E287}"/>
          </ac:spMkLst>
        </pc:spChg>
      </pc:sldChg>
      <pc:sldChg chg="modSp mod">
        <pc:chgData name="Hana.Alrasheed" userId="2a9bd8cc-6b2d-4a21-a4bd-450aa64c16a6" providerId="ADAL" clId="{EA740829-8D26-4026-96F9-B8C39EF74577}" dt="2022-04-23T20:55:06.719" v="2" actId="207"/>
        <pc:sldMkLst>
          <pc:docMk/>
          <pc:sldMk cId="3821074354" sldId="263"/>
        </pc:sldMkLst>
        <pc:spChg chg="mod">
          <ac:chgData name="Hana.Alrasheed" userId="2a9bd8cc-6b2d-4a21-a4bd-450aa64c16a6" providerId="ADAL" clId="{EA740829-8D26-4026-96F9-B8C39EF74577}" dt="2022-04-23T20:55:06.719" v="2" actId="207"/>
          <ac:spMkLst>
            <pc:docMk/>
            <pc:sldMk cId="3821074354" sldId="263"/>
            <ac:spMk id="4" creationId="{1B835626-4315-4C62-8CEF-A31D1803E022}"/>
          </ac:spMkLst>
        </pc:spChg>
      </pc:sldChg>
      <pc:sldChg chg="modSp mod">
        <pc:chgData name="Hana.Alrasheed" userId="2a9bd8cc-6b2d-4a21-a4bd-450aa64c16a6" providerId="ADAL" clId="{EA740829-8D26-4026-96F9-B8C39EF74577}" dt="2022-04-23T20:55:10.730" v="3" actId="207"/>
        <pc:sldMkLst>
          <pc:docMk/>
          <pc:sldMk cId="2972966878" sldId="268"/>
        </pc:sldMkLst>
        <pc:spChg chg="mod">
          <ac:chgData name="Hana.Alrasheed" userId="2a9bd8cc-6b2d-4a21-a4bd-450aa64c16a6" providerId="ADAL" clId="{EA740829-8D26-4026-96F9-B8C39EF74577}" dt="2022-04-23T20:55:10.730" v="3" actId="207"/>
          <ac:spMkLst>
            <pc:docMk/>
            <pc:sldMk cId="2972966878" sldId="268"/>
            <ac:spMk id="4" creationId="{F3970E64-AF3F-4A03-A05B-1007ACA610F8}"/>
          </ac:spMkLst>
        </pc:spChg>
      </pc:sldChg>
      <pc:sldChg chg="modSp mod">
        <pc:chgData name="Hana.Alrasheed" userId="2a9bd8cc-6b2d-4a21-a4bd-450aa64c16a6" providerId="ADAL" clId="{EA740829-8D26-4026-96F9-B8C39EF74577}" dt="2022-04-23T20:55:19.867" v="4" actId="207"/>
        <pc:sldMkLst>
          <pc:docMk/>
          <pc:sldMk cId="2399416236" sldId="269"/>
        </pc:sldMkLst>
        <pc:spChg chg="mod">
          <ac:chgData name="Hana.Alrasheed" userId="2a9bd8cc-6b2d-4a21-a4bd-450aa64c16a6" providerId="ADAL" clId="{EA740829-8D26-4026-96F9-B8C39EF74577}" dt="2022-04-23T20:55:19.867" v="4" actId="207"/>
          <ac:spMkLst>
            <pc:docMk/>
            <pc:sldMk cId="2399416236" sldId="269"/>
            <ac:spMk id="4" creationId="{EBF079E9-7269-4F4A-8A83-377EFF6B3B31}"/>
          </ac:spMkLst>
        </pc:spChg>
      </pc:sldChg>
      <pc:sldChg chg="modSp mod">
        <pc:chgData name="Hana.Alrasheed" userId="2a9bd8cc-6b2d-4a21-a4bd-450aa64c16a6" providerId="ADAL" clId="{EA740829-8D26-4026-96F9-B8C39EF74577}" dt="2022-04-23T20:55:23.925" v="5" actId="207"/>
        <pc:sldMkLst>
          <pc:docMk/>
          <pc:sldMk cId="1005458155" sldId="270"/>
        </pc:sldMkLst>
        <pc:spChg chg="mod">
          <ac:chgData name="Hana.Alrasheed" userId="2a9bd8cc-6b2d-4a21-a4bd-450aa64c16a6" providerId="ADAL" clId="{EA740829-8D26-4026-96F9-B8C39EF74577}" dt="2022-04-23T20:55:23.925" v="5" actId="207"/>
          <ac:spMkLst>
            <pc:docMk/>
            <pc:sldMk cId="1005458155" sldId="270"/>
            <ac:spMk id="4" creationId="{34BA52C6-F262-4FCE-A6BA-1617DE7A62FF}"/>
          </ac:spMkLst>
        </pc:spChg>
      </pc:sldChg>
      <pc:sldChg chg="modSp mod">
        <pc:chgData name="Hana.Alrasheed" userId="2a9bd8cc-6b2d-4a21-a4bd-450aa64c16a6" providerId="ADAL" clId="{EA740829-8D26-4026-96F9-B8C39EF74577}" dt="2022-04-23T20:55:27.897" v="6" actId="207"/>
        <pc:sldMkLst>
          <pc:docMk/>
          <pc:sldMk cId="1702763072" sldId="271"/>
        </pc:sldMkLst>
        <pc:spChg chg="mod">
          <ac:chgData name="Hana.Alrasheed" userId="2a9bd8cc-6b2d-4a21-a4bd-450aa64c16a6" providerId="ADAL" clId="{EA740829-8D26-4026-96F9-B8C39EF74577}" dt="2022-04-23T20:55:27.897" v="6" actId="207"/>
          <ac:spMkLst>
            <pc:docMk/>
            <pc:sldMk cId="1702763072" sldId="271"/>
            <ac:spMk id="4" creationId="{F4148AA5-30AF-4DEB-A5EF-D100827A8BCC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1B83E-3647-491C-813D-A55BD18956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22226D-6239-4E2F-8C4A-227F3E2E822B}">
      <dgm:prSet/>
      <dgm:spPr/>
      <dgm:t>
        <a:bodyPr/>
        <a:lstStyle/>
        <a:p>
          <a:r>
            <a:rPr lang="en-US"/>
            <a:t>Inline</a:t>
          </a:r>
        </a:p>
      </dgm:t>
    </dgm:pt>
    <dgm:pt modelId="{4E1996D5-C670-4220-8FD2-3E1D432DE72D}" type="parTrans" cxnId="{58740873-D8F0-4912-9286-0BE68687573F}">
      <dgm:prSet/>
      <dgm:spPr/>
      <dgm:t>
        <a:bodyPr/>
        <a:lstStyle/>
        <a:p>
          <a:endParaRPr lang="en-US"/>
        </a:p>
      </dgm:t>
    </dgm:pt>
    <dgm:pt modelId="{EB71D62E-6A47-4383-8EA6-D3F42EC09A18}" type="sibTrans" cxnId="{58740873-D8F0-4912-9286-0BE68687573F}">
      <dgm:prSet/>
      <dgm:spPr/>
      <dgm:t>
        <a:bodyPr/>
        <a:lstStyle/>
        <a:p>
          <a:endParaRPr lang="en-US"/>
        </a:p>
      </dgm:t>
    </dgm:pt>
    <dgm:pt modelId="{4001328D-AACB-4F64-B213-9DD96ED527C1}">
      <dgm:prSet/>
      <dgm:spPr/>
      <dgm:t>
        <a:bodyPr/>
        <a:lstStyle/>
        <a:p>
          <a:r>
            <a:rPr lang="en-US"/>
            <a:t>Block</a:t>
          </a:r>
        </a:p>
      </dgm:t>
    </dgm:pt>
    <dgm:pt modelId="{AB513B3E-0AE1-4133-8A83-224D816A9EEC}" type="parTrans" cxnId="{344979BC-C1B9-450E-96BC-E768B5484991}">
      <dgm:prSet/>
      <dgm:spPr/>
      <dgm:t>
        <a:bodyPr/>
        <a:lstStyle/>
        <a:p>
          <a:endParaRPr lang="en-US"/>
        </a:p>
      </dgm:t>
    </dgm:pt>
    <dgm:pt modelId="{6747E659-97E4-4121-9EF7-303F10F7CECE}" type="sibTrans" cxnId="{344979BC-C1B9-450E-96BC-E768B5484991}">
      <dgm:prSet/>
      <dgm:spPr/>
      <dgm:t>
        <a:bodyPr/>
        <a:lstStyle/>
        <a:p>
          <a:endParaRPr lang="en-US"/>
        </a:p>
      </dgm:t>
    </dgm:pt>
    <dgm:pt modelId="{D07DA201-5572-4CC5-9A6E-3F8625E65562}">
      <dgm:prSet/>
      <dgm:spPr/>
      <dgm:t>
        <a:bodyPr/>
        <a:lstStyle/>
        <a:p>
          <a:r>
            <a:rPr lang="en-US"/>
            <a:t>Inline-block</a:t>
          </a:r>
        </a:p>
      </dgm:t>
    </dgm:pt>
    <dgm:pt modelId="{84178249-C791-476E-A91A-4E601D37A98E}" type="parTrans" cxnId="{FDCA13F6-7273-4423-8C4C-7C05545068A9}">
      <dgm:prSet/>
      <dgm:spPr/>
      <dgm:t>
        <a:bodyPr/>
        <a:lstStyle/>
        <a:p>
          <a:endParaRPr lang="en-US"/>
        </a:p>
      </dgm:t>
    </dgm:pt>
    <dgm:pt modelId="{7F22D747-58F9-46C8-9871-0841EF76D73A}" type="sibTrans" cxnId="{FDCA13F6-7273-4423-8C4C-7C05545068A9}">
      <dgm:prSet/>
      <dgm:spPr/>
      <dgm:t>
        <a:bodyPr/>
        <a:lstStyle/>
        <a:p>
          <a:endParaRPr lang="en-US"/>
        </a:p>
      </dgm:t>
    </dgm:pt>
    <dgm:pt modelId="{F196145C-EF76-4C7E-BBC6-E68BE0177EEE}">
      <dgm:prSet/>
      <dgm:spPr/>
      <dgm:t>
        <a:bodyPr/>
        <a:lstStyle/>
        <a:p>
          <a:r>
            <a:rPr lang="en-US"/>
            <a:t>None</a:t>
          </a:r>
        </a:p>
      </dgm:t>
    </dgm:pt>
    <dgm:pt modelId="{76BBA1C7-FE7B-4A1B-8049-80F57A85DA48}" type="parTrans" cxnId="{E12220BD-C11F-45FE-AB4E-47B1168A0226}">
      <dgm:prSet/>
      <dgm:spPr/>
      <dgm:t>
        <a:bodyPr/>
        <a:lstStyle/>
        <a:p>
          <a:endParaRPr lang="en-US"/>
        </a:p>
      </dgm:t>
    </dgm:pt>
    <dgm:pt modelId="{570FD09B-C3AB-4DC4-9D53-923199955692}" type="sibTrans" cxnId="{E12220BD-C11F-45FE-AB4E-47B1168A0226}">
      <dgm:prSet/>
      <dgm:spPr/>
      <dgm:t>
        <a:bodyPr/>
        <a:lstStyle/>
        <a:p>
          <a:endParaRPr lang="en-US"/>
        </a:p>
      </dgm:t>
    </dgm:pt>
    <dgm:pt modelId="{723F1CBF-7B4B-4993-916E-7D8EEA3A4B56}" type="pres">
      <dgm:prSet presAssocID="{9891B83E-3647-491C-813D-A55BD18956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378B7A-50DF-40BC-BB97-8F133E25B7FC}" type="pres">
      <dgm:prSet presAssocID="{7222226D-6239-4E2F-8C4A-227F3E2E822B}" presName="hierRoot1" presStyleCnt="0">
        <dgm:presLayoutVars>
          <dgm:hierBranch val="init"/>
        </dgm:presLayoutVars>
      </dgm:prSet>
      <dgm:spPr/>
    </dgm:pt>
    <dgm:pt modelId="{577F83D9-21E7-4353-8182-B58B5BA905C7}" type="pres">
      <dgm:prSet presAssocID="{7222226D-6239-4E2F-8C4A-227F3E2E822B}" presName="rootComposite1" presStyleCnt="0"/>
      <dgm:spPr/>
    </dgm:pt>
    <dgm:pt modelId="{574CAA5D-4E90-4E56-A525-9CE5C5A3C816}" type="pres">
      <dgm:prSet presAssocID="{7222226D-6239-4E2F-8C4A-227F3E2E822B}" presName="rootText1" presStyleLbl="alignAcc1" presStyleIdx="0" presStyleCnt="0">
        <dgm:presLayoutVars>
          <dgm:chPref val="3"/>
        </dgm:presLayoutVars>
      </dgm:prSet>
      <dgm:spPr/>
    </dgm:pt>
    <dgm:pt modelId="{91EC571E-1B28-4DB6-A23D-7D9121D98061}" type="pres">
      <dgm:prSet presAssocID="{7222226D-6239-4E2F-8C4A-227F3E2E822B}" presName="topArc1" presStyleLbl="parChTrans1D1" presStyleIdx="0" presStyleCnt="8"/>
      <dgm:spPr/>
    </dgm:pt>
    <dgm:pt modelId="{2010A2DB-3F1B-43F3-B23F-DA61B52EA578}" type="pres">
      <dgm:prSet presAssocID="{7222226D-6239-4E2F-8C4A-227F3E2E822B}" presName="bottomArc1" presStyleLbl="parChTrans1D1" presStyleIdx="1" presStyleCnt="8"/>
      <dgm:spPr/>
    </dgm:pt>
    <dgm:pt modelId="{1990C977-B30F-4CEA-A0C0-2980C266B843}" type="pres">
      <dgm:prSet presAssocID="{7222226D-6239-4E2F-8C4A-227F3E2E822B}" presName="topConnNode1" presStyleLbl="node1" presStyleIdx="0" presStyleCnt="0"/>
      <dgm:spPr/>
    </dgm:pt>
    <dgm:pt modelId="{C7FD52F7-674C-4352-87C8-51ECD3E4672A}" type="pres">
      <dgm:prSet presAssocID="{7222226D-6239-4E2F-8C4A-227F3E2E822B}" presName="hierChild2" presStyleCnt="0"/>
      <dgm:spPr/>
    </dgm:pt>
    <dgm:pt modelId="{C93694BD-C155-4F9E-A96E-815F02A40D8E}" type="pres">
      <dgm:prSet presAssocID="{7222226D-6239-4E2F-8C4A-227F3E2E822B}" presName="hierChild3" presStyleCnt="0"/>
      <dgm:spPr/>
    </dgm:pt>
    <dgm:pt modelId="{33490295-DA84-4BE8-B584-3E926B9C2DD1}" type="pres">
      <dgm:prSet presAssocID="{4001328D-AACB-4F64-B213-9DD96ED527C1}" presName="hierRoot1" presStyleCnt="0">
        <dgm:presLayoutVars>
          <dgm:hierBranch val="init"/>
        </dgm:presLayoutVars>
      </dgm:prSet>
      <dgm:spPr/>
    </dgm:pt>
    <dgm:pt modelId="{5402B48F-A31D-4CCF-A068-470FB5211D86}" type="pres">
      <dgm:prSet presAssocID="{4001328D-AACB-4F64-B213-9DD96ED527C1}" presName="rootComposite1" presStyleCnt="0"/>
      <dgm:spPr/>
    </dgm:pt>
    <dgm:pt modelId="{1A0C2545-81F6-4D18-8EB3-DF1EBA1A346E}" type="pres">
      <dgm:prSet presAssocID="{4001328D-AACB-4F64-B213-9DD96ED527C1}" presName="rootText1" presStyleLbl="alignAcc1" presStyleIdx="0" presStyleCnt="0">
        <dgm:presLayoutVars>
          <dgm:chPref val="3"/>
        </dgm:presLayoutVars>
      </dgm:prSet>
      <dgm:spPr/>
    </dgm:pt>
    <dgm:pt modelId="{692E7084-F04A-43E2-9308-56FB90CC115D}" type="pres">
      <dgm:prSet presAssocID="{4001328D-AACB-4F64-B213-9DD96ED527C1}" presName="topArc1" presStyleLbl="parChTrans1D1" presStyleIdx="2" presStyleCnt="8"/>
      <dgm:spPr/>
    </dgm:pt>
    <dgm:pt modelId="{8E8ECD1B-F3BA-4375-98CB-CADAEDB48FFB}" type="pres">
      <dgm:prSet presAssocID="{4001328D-AACB-4F64-B213-9DD96ED527C1}" presName="bottomArc1" presStyleLbl="parChTrans1D1" presStyleIdx="3" presStyleCnt="8"/>
      <dgm:spPr/>
    </dgm:pt>
    <dgm:pt modelId="{1A3F832A-0DB0-439A-BCDC-A4C8A67ADD29}" type="pres">
      <dgm:prSet presAssocID="{4001328D-AACB-4F64-B213-9DD96ED527C1}" presName="topConnNode1" presStyleLbl="node1" presStyleIdx="0" presStyleCnt="0"/>
      <dgm:spPr/>
    </dgm:pt>
    <dgm:pt modelId="{A10EFE42-AFDF-461E-B4F0-2A044023F4EF}" type="pres">
      <dgm:prSet presAssocID="{4001328D-AACB-4F64-B213-9DD96ED527C1}" presName="hierChild2" presStyleCnt="0"/>
      <dgm:spPr/>
    </dgm:pt>
    <dgm:pt modelId="{C6272542-745A-4367-BDB1-E331C53CCE19}" type="pres">
      <dgm:prSet presAssocID="{4001328D-AACB-4F64-B213-9DD96ED527C1}" presName="hierChild3" presStyleCnt="0"/>
      <dgm:spPr/>
    </dgm:pt>
    <dgm:pt modelId="{B13E0B94-4B50-48F8-ACC0-66A7A5755AC4}" type="pres">
      <dgm:prSet presAssocID="{D07DA201-5572-4CC5-9A6E-3F8625E65562}" presName="hierRoot1" presStyleCnt="0">
        <dgm:presLayoutVars>
          <dgm:hierBranch val="init"/>
        </dgm:presLayoutVars>
      </dgm:prSet>
      <dgm:spPr/>
    </dgm:pt>
    <dgm:pt modelId="{CA7470CD-B77B-494A-AFE4-E415661646F0}" type="pres">
      <dgm:prSet presAssocID="{D07DA201-5572-4CC5-9A6E-3F8625E65562}" presName="rootComposite1" presStyleCnt="0"/>
      <dgm:spPr/>
    </dgm:pt>
    <dgm:pt modelId="{64C90303-382B-4CEE-9DC2-381A3E5FA0F0}" type="pres">
      <dgm:prSet presAssocID="{D07DA201-5572-4CC5-9A6E-3F8625E65562}" presName="rootText1" presStyleLbl="alignAcc1" presStyleIdx="0" presStyleCnt="0">
        <dgm:presLayoutVars>
          <dgm:chPref val="3"/>
        </dgm:presLayoutVars>
      </dgm:prSet>
      <dgm:spPr/>
    </dgm:pt>
    <dgm:pt modelId="{7BA6BF18-2A52-4ACA-A405-937B1597A5AA}" type="pres">
      <dgm:prSet presAssocID="{D07DA201-5572-4CC5-9A6E-3F8625E65562}" presName="topArc1" presStyleLbl="parChTrans1D1" presStyleIdx="4" presStyleCnt="8"/>
      <dgm:spPr/>
    </dgm:pt>
    <dgm:pt modelId="{788E35FA-78BA-4866-B2F1-58CEA7BC40C3}" type="pres">
      <dgm:prSet presAssocID="{D07DA201-5572-4CC5-9A6E-3F8625E65562}" presName="bottomArc1" presStyleLbl="parChTrans1D1" presStyleIdx="5" presStyleCnt="8"/>
      <dgm:spPr/>
    </dgm:pt>
    <dgm:pt modelId="{A152515C-4F3F-469C-9D87-CF42D6FA8B30}" type="pres">
      <dgm:prSet presAssocID="{D07DA201-5572-4CC5-9A6E-3F8625E65562}" presName="topConnNode1" presStyleLbl="node1" presStyleIdx="0" presStyleCnt="0"/>
      <dgm:spPr/>
    </dgm:pt>
    <dgm:pt modelId="{033BDB0B-2923-4030-90A0-471429B986F9}" type="pres">
      <dgm:prSet presAssocID="{D07DA201-5572-4CC5-9A6E-3F8625E65562}" presName="hierChild2" presStyleCnt="0"/>
      <dgm:spPr/>
    </dgm:pt>
    <dgm:pt modelId="{8BCFA50D-D029-4253-8195-4CF7497CD06A}" type="pres">
      <dgm:prSet presAssocID="{D07DA201-5572-4CC5-9A6E-3F8625E65562}" presName="hierChild3" presStyleCnt="0"/>
      <dgm:spPr/>
    </dgm:pt>
    <dgm:pt modelId="{6AA97F92-63B6-4123-A555-65D147E551E9}" type="pres">
      <dgm:prSet presAssocID="{F196145C-EF76-4C7E-BBC6-E68BE0177EEE}" presName="hierRoot1" presStyleCnt="0">
        <dgm:presLayoutVars>
          <dgm:hierBranch val="init"/>
        </dgm:presLayoutVars>
      </dgm:prSet>
      <dgm:spPr/>
    </dgm:pt>
    <dgm:pt modelId="{D2BB31DD-9FBF-4C51-B4F5-FED03309C3CA}" type="pres">
      <dgm:prSet presAssocID="{F196145C-EF76-4C7E-BBC6-E68BE0177EEE}" presName="rootComposite1" presStyleCnt="0"/>
      <dgm:spPr/>
    </dgm:pt>
    <dgm:pt modelId="{ABB4E810-7E7B-46C0-A24F-19E8362E0535}" type="pres">
      <dgm:prSet presAssocID="{F196145C-EF76-4C7E-BBC6-E68BE0177EEE}" presName="rootText1" presStyleLbl="alignAcc1" presStyleIdx="0" presStyleCnt="0">
        <dgm:presLayoutVars>
          <dgm:chPref val="3"/>
        </dgm:presLayoutVars>
      </dgm:prSet>
      <dgm:spPr/>
    </dgm:pt>
    <dgm:pt modelId="{2B0838D6-3525-4419-8824-DB54EF28D32B}" type="pres">
      <dgm:prSet presAssocID="{F196145C-EF76-4C7E-BBC6-E68BE0177EEE}" presName="topArc1" presStyleLbl="parChTrans1D1" presStyleIdx="6" presStyleCnt="8"/>
      <dgm:spPr/>
    </dgm:pt>
    <dgm:pt modelId="{F4227F91-2AD2-46E0-A5D2-0E708D63392B}" type="pres">
      <dgm:prSet presAssocID="{F196145C-EF76-4C7E-BBC6-E68BE0177EEE}" presName="bottomArc1" presStyleLbl="parChTrans1D1" presStyleIdx="7" presStyleCnt="8"/>
      <dgm:spPr/>
    </dgm:pt>
    <dgm:pt modelId="{20A62330-263F-4973-9748-AD2B299E88C1}" type="pres">
      <dgm:prSet presAssocID="{F196145C-EF76-4C7E-BBC6-E68BE0177EEE}" presName="topConnNode1" presStyleLbl="node1" presStyleIdx="0" presStyleCnt="0"/>
      <dgm:spPr/>
    </dgm:pt>
    <dgm:pt modelId="{44AAE9A6-DDD9-421E-A312-B241E46AFE4A}" type="pres">
      <dgm:prSet presAssocID="{F196145C-EF76-4C7E-BBC6-E68BE0177EEE}" presName="hierChild2" presStyleCnt="0"/>
      <dgm:spPr/>
    </dgm:pt>
    <dgm:pt modelId="{271D3847-05D4-458F-BC88-A5216FD5B86F}" type="pres">
      <dgm:prSet presAssocID="{F196145C-EF76-4C7E-BBC6-E68BE0177EEE}" presName="hierChild3" presStyleCnt="0"/>
      <dgm:spPr/>
    </dgm:pt>
  </dgm:ptLst>
  <dgm:cxnLst>
    <dgm:cxn modelId="{F7958B00-1790-4FDE-B847-A1C5B72A2BE8}" type="presOf" srcId="{4001328D-AACB-4F64-B213-9DD96ED527C1}" destId="{1A3F832A-0DB0-439A-BCDC-A4C8A67ADD29}" srcOrd="1" destOrd="0" presId="urn:microsoft.com/office/officeart/2008/layout/HalfCircleOrganizationChart"/>
    <dgm:cxn modelId="{D779F02E-E278-4281-B18B-912C91F3AC0A}" type="presOf" srcId="{4001328D-AACB-4F64-B213-9DD96ED527C1}" destId="{1A0C2545-81F6-4D18-8EB3-DF1EBA1A346E}" srcOrd="0" destOrd="0" presId="urn:microsoft.com/office/officeart/2008/layout/HalfCircleOrganizationChart"/>
    <dgm:cxn modelId="{E3DE8F31-5340-41E7-A276-23C0CE27B223}" type="presOf" srcId="{7222226D-6239-4E2F-8C4A-227F3E2E822B}" destId="{574CAA5D-4E90-4E56-A525-9CE5C5A3C816}" srcOrd="0" destOrd="0" presId="urn:microsoft.com/office/officeart/2008/layout/HalfCircleOrganizationChart"/>
    <dgm:cxn modelId="{737DEA65-D792-4A6B-8FC7-845BC96DEE12}" type="presOf" srcId="{D07DA201-5572-4CC5-9A6E-3F8625E65562}" destId="{64C90303-382B-4CEE-9DC2-381A3E5FA0F0}" srcOrd="0" destOrd="0" presId="urn:microsoft.com/office/officeart/2008/layout/HalfCircleOrganizationChart"/>
    <dgm:cxn modelId="{7D58CF6A-43FE-433C-9831-24BD0078E206}" type="presOf" srcId="{F196145C-EF76-4C7E-BBC6-E68BE0177EEE}" destId="{ABB4E810-7E7B-46C0-A24F-19E8362E0535}" srcOrd="0" destOrd="0" presId="urn:microsoft.com/office/officeart/2008/layout/HalfCircleOrganizationChart"/>
    <dgm:cxn modelId="{58740873-D8F0-4912-9286-0BE68687573F}" srcId="{9891B83E-3647-491C-813D-A55BD189564F}" destId="{7222226D-6239-4E2F-8C4A-227F3E2E822B}" srcOrd="0" destOrd="0" parTransId="{4E1996D5-C670-4220-8FD2-3E1D432DE72D}" sibTransId="{EB71D62E-6A47-4383-8EA6-D3F42EC09A18}"/>
    <dgm:cxn modelId="{F2029B85-680A-47B8-884E-07ECDE6CD08B}" type="presOf" srcId="{7222226D-6239-4E2F-8C4A-227F3E2E822B}" destId="{1990C977-B30F-4CEA-A0C0-2980C266B843}" srcOrd="1" destOrd="0" presId="urn:microsoft.com/office/officeart/2008/layout/HalfCircleOrganizationChart"/>
    <dgm:cxn modelId="{C08952BB-B492-4FE1-9FC2-16F3F5F9D170}" type="presOf" srcId="{F196145C-EF76-4C7E-BBC6-E68BE0177EEE}" destId="{20A62330-263F-4973-9748-AD2B299E88C1}" srcOrd="1" destOrd="0" presId="urn:microsoft.com/office/officeart/2008/layout/HalfCircleOrganizationChart"/>
    <dgm:cxn modelId="{344979BC-C1B9-450E-96BC-E768B5484991}" srcId="{9891B83E-3647-491C-813D-A55BD189564F}" destId="{4001328D-AACB-4F64-B213-9DD96ED527C1}" srcOrd="1" destOrd="0" parTransId="{AB513B3E-0AE1-4133-8A83-224D816A9EEC}" sibTransId="{6747E659-97E4-4121-9EF7-303F10F7CECE}"/>
    <dgm:cxn modelId="{E12220BD-C11F-45FE-AB4E-47B1168A0226}" srcId="{9891B83E-3647-491C-813D-A55BD189564F}" destId="{F196145C-EF76-4C7E-BBC6-E68BE0177EEE}" srcOrd="3" destOrd="0" parTransId="{76BBA1C7-FE7B-4A1B-8049-80F57A85DA48}" sibTransId="{570FD09B-C3AB-4DC4-9D53-923199955692}"/>
    <dgm:cxn modelId="{CD2981F1-D44F-41B7-932B-A7050A0CEB84}" type="presOf" srcId="{9891B83E-3647-491C-813D-A55BD189564F}" destId="{723F1CBF-7B4B-4993-916E-7D8EEA3A4B56}" srcOrd="0" destOrd="0" presId="urn:microsoft.com/office/officeart/2008/layout/HalfCircleOrganizationChart"/>
    <dgm:cxn modelId="{25FE7CF4-5463-46A3-B4CB-A630E9BF512A}" type="presOf" srcId="{D07DA201-5572-4CC5-9A6E-3F8625E65562}" destId="{A152515C-4F3F-469C-9D87-CF42D6FA8B30}" srcOrd="1" destOrd="0" presId="urn:microsoft.com/office/officeart/2008/layout/HalfCircleOrganizationChart"/>
    <dgm:cxn modelId="{FDCA13F6-7273-4423-8C4C-7C05545068A9}" srcId="{9891B83E-3647-491C-813D-A55BD189564F}" destId="{D07DA201-5572-4CC5-9A6E-3F8625E65562}" srcOrd="2" destOrd="0" parTransId="{84178249-C791-476E-A91A-4E601D37A98E}" sibTransId="{7F22D747-58F9-46C8-9871-0841EF76D73A}"/>
    <dgm:cxn modelId="{33CA5CD9-4819-4F86-985B-ABFAC0D9B7A7}" type="presParOf" srcId="{723F1CBF-7B4B-4993-916E-7D8EEA3A4B56}" destId="{3D378B7A-50DF-40BC-BB97-8F133E25B7FC}" srcOrd="0" destOrd="0" presId="urn:microsoft.com/office/officeart/2008/layout/HalfCircleOrganizationChart"/>
    <dgm:cxn modelId="{F2792DD3-AA78-4EF7-8FEA-CE7A4D8CAE35}" type="presParOf" srcId="{3D378B7A-50DF-40BC-BB97-8F133E25B7FC}" destId="{577F83D9-21E7-4353-8182-B58B5BA905C7}" srcOrd="0" destOrd="0" presId="urn:microsoft.com/office/officeart/2008/layout/HalfCircleOrganizationChart"/>
    <dgm:cxn modelId="{3FFF46C7-DF7C-4AA5-AEDC-F36C3708963E}" type="presParOf" srcId="{577F83D9-21E7-4353-8182-B58B5BA905C7}" destId="{574CAA5D-4E90-4E56-A525-9CE5C5A3C816}" srcOrd="0" destOrd="0" presId="urn:microsoft.com/office/officeart/2008/layout/HalfCircleOrganizationChart"/>
    <dgm:cxn modelId="{341FE1C7-519C-4168-8313-CE5D35843EEF}" type="presParOf" srcId="{577F83D9-21E7-4353-8182-B58B5BA905C7}" destId="{91EC571E-1B28-4DB6-A23D-7D9121D98061}" srcOrd="1" destOrd="0" presId="urn:microsoft.com/office/officeart/2008/layout/HalfCircleOrganizationChart"/>
    <dgm:cxn modelId="{CCF321C7-70E5-45C0-957C-62E257248100}" type="presParOf" srcId="{577F83D9-21E7-4353-8182-B58B5BA905C7}" destId="{2010A2DB-3F1B-43F3-B23F-DA61B52EA578}" srcOrd="2" destOrd="0" presId="urn:microsoft.com/office/officeart/2008/layout/HalfCircleOrganizationChart"/>
    <dgm:cxn modelId="{A6911EBE-79D8-4881-AA2F-5E960E6682DD}" type="presParOf" srcId="{577F83D9-21E7-4353-8182-B58B5BA905C7}" destId="{1990C977-B30F-4CEA-A0C0-2980C266B843}" srcOrd="3" destOrd="0" presId="urn:microsoft.com/office/officeart/2008/layout/HalfCircleOrganizationChart"/>
    <dgm:cxn modelId="{B0B61813-D9F0-4299-913E-DE662374D083}" type="presParOf" srcId="{3D378B7A-50DF-40BC-BB97-8F133E25B7FC}" destId="{C7FD52F7-674C-4352-87C8-51ECD3E4672A}" srcOrd="1" destOrd="0" presId="urn:microsoft.com/office/officeart/2008/layout/HalfCircleOrganizationChart"/>
    <dgm:cxn modelId="{BE58F9ED-DD99-49A9-8081-52F53EB60D18}" type="presParOf" srcId="{3D378B7A-50DF-40BC-BB97-8F133E25B7FC}" destId="{C93694BD-C155-4F9E-A96E-815F02A40D8E}" srcOrd="2" destOrd="0" presId="urn:microsoft.com/office/officeart/2008/layout/HalfCircleOrganizationChart"/>
    <dgm:cxn modelId="{83CFF5D1-F7AE-43E1-ADC2-94ACE2C13A0F}" type="presParOf" srcId="{723F1CBF-7B4B-4993-916E-7D8EEA3A4B56}" destId="{33490295-DA84-4BE8-B584-3E926B9C2DD1}" srcOrd="1" destOrd="0" presId="urn:microsoft.com/office/officeart/2008/layout/HalfCircleOrganizationChart"/>
    <dgm:cxn modelId="{C888C10A-FBA4-438F-A40D-6317EFD8A864}" type="presParOf" srcId="{33490295-DA84-4BE8-B584-3E926B9C2DD1}" destId="{5402B48F-A31D-4CCF-A068-470FB5211D86}" srcOrd="0" destOrd="0" presId="urn:microsoft.com/office/officeart/2008/layout/HalfCircleOrganizationChart"/>
    <dgm:cxn modelId="{434FA262-935C-473D-A664-4F1AA9BBB03B}" type="presParOf" srcId="{5402B48F-A31D-4CCF-A068-470FB5211D86}" destId="{1A0C2545-81F6-4D18-8EB3-DF1EBA1A346E}" srcOrd="0" destOrd="0" presId="urn:microsoft.com/office/officeart/2008/layout/HalfCircleOrganizationChart"/>
    <dgm:cxn modelId="{FF381AAF-6802-4E37-B0A6-5596309D5482}" type="presParOf" srcId="{5402B48F-A31D-4CCF-A068-470FB5211D86}" destId="{692E7084-F04A-43E2-9308-56FB90CC115D}" srcOrd="1" destOrd="0" presId="urn:microsoft.com/office/officeart/2008/layout/HalfCircleOrganizationChart"/>
    <dgm:cxn modelId="{01977458-0468-43BE-9D6D-E0A362E9E099}" type="presParOf" srcId="{5402B48F-A31D-4CCF-A068-470FB5211D86}" destId="{8E8ECD1B-F3BA-4375-98CB-CADAEDB48FFB}" srcOrd="2" destOrd="0" presId="urn:microsoft.com/office/officeart/2008/layout/HalfCircleOrganizationChart"/>
    <dgm:cxn modelId="{08FD797D-2E4F-4C3F-BD67-A972E408DB32}" type="presParOf" srcId="{5402B48F-A31D-4CCF-A068-470FB5211D86}" destId="{1A3F832A-0DB0-439A-BCDC-A4C8A67ADD29}" srcOrd="3" destOrd="0" presId="urn:microsoft.com/office/officeart/2008/layout/HalfCircleOrganizationChart"/>
    <dgm:cxn modelId="{B6E7714D-E408-4601-A0A1-D5DDA05F701B}" type="presParOf" srcId="{33490295-DA84-4BE8-B584-3E926B9C2DD1}" destId="{A10EFE42-AFDF-461E-B4F0-2A044023F4EF}" srcOrd="1" destOrd="0" presId="urn:microsoft.com/office/officeart/2008/layout/HalfCircleOrganizationChart"/>
    <dgm:cxn modelId="{3A21D225-CE5F-415C-8C57-26E97AF37617}" type="presParOf" srcId="{33490295-DA84-4BE8-B584-3E926B9C2DD1}" destId="{C6272542-745A-4367-BDB1-E331C53CCE19}" srcOrd="2" destOrd="0" presId="urn:microsoft.com/office/officeart/2008/layout/HalfCircleOrganizationChart"/>
    <dgm:cxn modelId="{2D3A3481-BD48-4771-B855-5851745A96B7}" type="presParOf" srcId="{723F1CBF-7B4B-4993-916E-7D8EEA3A4B56}" destId="{B13E0B94-4B50-48F8-ACC0-66A7A5755AC4}" srcOrd="2" destOrd="0" presId="urn:microsoft.com/office/officeart/2008/layout/HalfCircleOrganizationChart"/>
    <dgm:cxn modelId="{08AAACFD-4E30-4410-90F7-4D02565C7CB8}" type="presParOf" srcId="{B13E0B94-4B50-48F8-ACC0-66A7A5755AC4}" destId="{CA7470CD-B77B-494A-AFE4-E415661646F0}" srcOrd="0" destOrd="0" presId="urn:microsoft.com/office/officeart/2008/layout/HalfCircleOrganizationChart"/>
    <dgm:cxn modelId="{6E3450F8-A2FB-4737-958D-EC888C24EE3A}" type="presParOf" srcId="{CA7470CD-B77B-494A-AFE4-E415661646F0}" destId="{64C90303-382B-4CEE-9DC2-381A3E5FA0F0}" srcOrd="0" destOrd="0" presId="urn:microsoft.com/office/officeart/2008/layout/HalfCircleOrganizationChart"/>
    <dgm:cxn modelId="{4F0E5C24-F6AD-4C20-834C-78DC5FCD6844}" type="presParOf" srcId="{CA7470CD-B77B-494A-AFE4-E415661646F0}" destId="{7BA6BF18-2A52-4ACA-A405-937B1597A5AA}" srcOrd="1" destOrd="0" presId="urn:microsoft.com/office/officeart/2008/layout/HalfCircleOrganizationChart"/>
    <dgm:cxn modelId="{1556900C-D9E4-4145-9A5D-416170904491}" type="presParOf" srcId="{CA7470CD-B77B-494A-AFE4-E415661646F0}" destId="{788E35FA-78BA-4866-B2F1-58CEA7BC40C3}" srcOrd="2" destOrd="0" presId="urn:microsoft.com/office/officeart/2008/layout/HalfCircleOrganizationChart"/>
    <dgm:cxn modelId="{BD9D574D-88BD-40ED-AAEF-A45F8050D89C}" type="presParOf" srcId="{CA7470CD-B77B-494A-AFE4-E415661646F0}" destId="{A152515C-4F3F-469C-9D87-CF42D6FA8B30}" srcOrd="3" destOrd="0" presId="urn:microsoft.com/office/officeart/2008/layout/HalfCircleOrganizationChart"/>
    <dgm:cxn modelId="{44A4FBA3-FC89-4082-ADA3-76EEC6489FB8}" type="presParOf" srcId="{B13E0B94-4B50-48F8-ACC0-66A7A5755AC4}" destId="{033BDB0B-2923-4030-90A0-471429B986F9}" srcOrd="1" destOrd="0" presId="urn:microsoft.com/office/officeart/2008/layout/HalfCircleOrganizationChart"/>
    <dgm:cxn modelId="{577F00BE-FB51-47D0-8717-24A1EE27C601}" type="presParOf" srcId="{B13E0B94-4B50-48F8-ACC0-66A7A5755AC4}" destId="{8BCFA50D-D029-4253-8195-4CF7497CD06A}" srcOrd="2" destOrd="0" presId="urn:microsoft.com/office/officeart/2008/layout/HalfCircleOrganizationChart"/>
    <dgm:cxn modelId="{1F2ECEF3-A0DF-43BD-A2CD-C7A229198644}" type="presParOf" srcId="{723F1CBF-7B4B-4993-916E-7D8EEA3A4B56}" destId="{6AA97F92-63B6-4123-A555-65D147E551E9}" srcOrd="3" destOrd="0" presId="urn:microsoft.com/office/officeart/2008/layout/HalfCircleOrganizationChart"/>
    <dgm:cxn modelId="{2ECE870F-0CE0-4682-BFF1-3E33A2A05E06}" type="presParOf" srcId="{6AA97F92-63B6-4123-A555-65D147E551E9}" destId="{D2BB31DD-9FBF-4C51-B4F5-FED03309C3CA}" srcOrd="0" destOrd="0" presId="urn:microsoft.com/office/officeart/2008/layout/HalfCircleOrganizationChart"/>
    <dgm:cxn modelId="{521E22D5-CD2F-4338-94C3-845007CBBCF2}" type="presParOf" srcId="{D2BB31DD-9FBF-4C51-B4F5-FED03309C3CA}" destId="{ABB4E810-7E7B-46C0-A24F-19E8362E0535}" srcOrd="0" destOrd="0" presId="urn:microsoft.com/office/officeart/2008/layout/HalfCircleOrganizationChart"/>
    <dgm:cxn modelId="{3CC887F1-5BD8-449E-81D9-B7E9FC2A6180}" type="presParOf" srcId="{D2BB31DD-9FBF-4C51-B4F5-FED03309C3CA}" destId="{2B0838D6-3525-4419-8824-DB54EF28D32B}" srcOrd="1" destOrd="0" presId="urn:microsoft.com/office/officeart/2008/layout/HalfCircleOrganizationChart"/>
    <dgm:cxn modelId="{BF6574F3-B872-4B51-9057-9D70EE30DCD5}" type="presParOf" srcId="{D2BB31DD-9FBF-4C51-B4F5-FED03309C3CA}" destId="{F4227F91-2AD2-46E0-A5D2-0E708D63392B}" srcOrd="2" destOrd="0" presId="urn:microsoft.com/office/officeart/2008/layout/HalfCircleOrganizationChart"/>
    <dgm:cxn modelId="{D6F09995-7595-4EC1-9369-5B0CD69789FD}" type="presParOf" srcId="{D2BB31DD-9FBF-4C51-B4F5-FED03309C3CA}" destId="{20A62330-263F-4973-9748-AD2B299E88C1}" srcOrd="3" destOrd="0" presId="urn:microsoft.com/office/officeart/2008/layout/HalfCircleOrganizationChart"/>
    <dgm:cxn modelId="{600B1A9D-4947-436C-AB4A-0212E016FC2C}" type="presParOf" srcId="{6AA97F92-63B6-4123-A555-65D147E551E9}" destId="{44AAE9A6-DDD9-421E-A312-B241E46AFE4A}" srcOrd="1" destOrd="0" presId="urn:microsoft.com/office/officeart/2008/layout/HalfCircleOrganizationChart"/>
    <dgm:cxn modelId="{383DCA9F-478A-496D-B25D-72713C397A4F}" type="presParOf" srcId="{6AA97F92-63B6-4123-A555-65D147E551E9}" destId="{271D3847-05D4-458F-BC88-A5216FD5B86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5C97B-C803-44FE-81C0-6CA7BA5137C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0A3E4D-7788-4309-92E5-4788CA1FEA8D}">
      <dgm:prSet/>
      <dgm:spPr/>
      <dgm:t>
        <a:bodyPr/>
        <a:lstStyle/>
        <a:p>
          <a:r>
            <a:rPr lang="en-US"/>
            <a:t>Static</a:t>
          </a:r>
        </a:p>
      </dgm:t>
    </dgm:pt>
    <dgm:pt modelId="{3D9885E2-4C0A-4ECE-9DC8-04027BEBB089}" type="parTrans" cxnId="{E908270D-0ABE-4674-8BB5-96B103744581}">
      <dgm:prSet/>
      <dgm:spPr/>
      <dgm:t>
        <a:bodyPr/>
        <a:lstStyle/>
        <a:p>
          <a:endParaRPr lang="en-US"/>
        </a:p>
      </dgm:t>
    </dgm:pt>
    <dgm:pt modelId="{DA88ABFE-C6AD-4BA4-AC3D-849EEE475D9E}" type="sibTrans" cxnId="{E908270D-0ABE-4674-8BB5-96B103744581}">
      <dgm:prSet/>
      <dgm:spPr/>
      <dgm:t>
        <a:bodyPr/>
        <a:lstStyle/>
        <a:p>
          <a:endParaRPr lang="en-US"/>
        </a:p>
      </dgm:t>
    </dgm:pt>
    <dgm:pt modelId="{E70123FB-687A-4773-966C-42C5D6F00240}">
      <dgm:prSet/>
      <dgm:spPr/>
      <dgm:t>
        <a:bodyPr/>
        <a:lstStyle/>
        <a:p>
          <a:r>
            <a:rPr lang="en-US"/>
            <a:t>Relative</a:t>
          </a:r>
        </a:p>
      </dgm:t>
    </dgm:pt>
    <dgm:pt modelId="{77B69AEA-0EE7-420A-AB8D-E606E835DE4E}" type="parTrans" cxnId="{C160E8CD-0979-4887-8870-6A75330EB903}">
      <dgm:prSet/>
      <dgm:spPr/>
      <dgm:t>
        <a:bodyPr/>
        <a:lstStyle/>
        <a:p>
          <a:endParaRPr lang="en-US"/>
        </a:p>
      </dgm:t>
    </dgm:pt>
    <dgm:pt modelId="{174CBD13-E9CA-4B4E-BD55-3F23473CE061}" type="sibTrans" cxnId="{C160E8CD-0979-4887-8870-6A75330EB903}">
      <dgm:prSet/>
      <dgm:spPr/>
      <dgm:t>
        <a:bodyPr/>
        <a:lstStyle/>
        <a:p>
          <a:endParaRPr lang="en-US"/>
        </a:p>
      </dgm:t>
    </dgm:pt>
    <dgm:pt modelId="{3BE68D65-0D47-444F-95ED-7452F2F00BD2}">
      <dgm:prSet/>
      <dgm:spPr/>
      <dgm:t>
        <a:bodyPr/>
        <a:lstStyle/>
        <a:p>
          <a:r>
            <a:rPr lang="en-US"/>
            <a:t>Fixed </a:t>
          </a:r>
        </a:p>
      </dgm:t>
    </dgm:pt>
    <dgm:pt modelId="{798A641C-588C-4F6E-8B88-A39E4771B8CE}" type="parTrans" cxnId="{A86A70D7-7024-4262-8D88-03AD7DE57ED0}">
      <dgm:prSet/>
      <dgm:spPr/>
      <dgm:t>
        <a:bodyPr/>
        <a:lstStyle/>
        <a:p>
          <a:endParaRPr lang="en-US"/>
        </a:p>
      </dgm:t>
    </dgm:pt>
    <dgm:pt modelId="{6DCD19DA-394B-4D41-931A-E896EB0564D7}" type="sibTrans" cxnId="{A86A70D7-7024-4262-8D88-03AD7DE57ED0}">
      <dgm:prSet/>
      <dgm:spPr/>
      <dgm:t>
        <a:bodyPr/>
        <a:lstStyle/>
        <a:p>
          <a:endParaRPr lang="en-US"/>
        </a:p>
      </dgm:t>
    </dgm:pt>
    <dgm:pt modelId="{77DAB206-2B8B-45A7-B356-FCA7AE2F03EA}">
      <dgm:prSet/>
      <dgm:spPr/>
      <dgm:t>
        <a:bodyPr/>
        <a:lstStyle/>
        <a:p>
          <a:r>
            <a:rPr lang="en-US"/>
            <a:t>Absolute</a:t>
          </a:r>
        </a:p>
      </dgm:t>
    </dgm:pt>
    <dgm:pt modelId="{82F5740B-64A1-490D-8716-6257F593E799}" type="parTrans" cxnId="{AAE45DAC-206F-44E4-9391-8A0139F054B1}">
      <dgm:prSet/>
      <dgm:spPr/>
      <dgm:t>
        <a:bodyPr/>
        <a:lstStyle/>
        <a:p>
          <a:endParaRPr lang="en-US"/>
        </a:p>
      </dgm:t>
    </dgm:pt>
    <dgm:pt modelId="{FA68ADD9-0C04-4E14-BC34-C4ED2E2C1F87}" type="sibTrans" cxnId="{AAE45DAC-206F-44E4-9391-8A0139F054B1}">
      <dgm:prSet/>
      <dgm:spPr/>
      <dgm:t>
        <a:bodyPr/>
        <a:lstStyle/>
        <a:p>
          <a:endParaRPr lang="en-US"/>
        </a:p>
      </dgm:t>
    </dgm:pt>
    <dgm:pt modelId="{6ACC6187-1C9E-4511-8763-CBA22E5F1E4A}">
      <dgm:prSet/>
      <dgm:spPr/>
      <dgm:t>
        <a:bodyPr/>
        <a:lstStyle/>
        <a:p>
          <a:r>
            <a:rPr lang="en-US"/>
            <a:t>Sticky</a:t>
          </a:r>
        </a:p>
      </dgm:t>
    </dgm:pt>
    <dgm:pt modelId="{3217820B-3E77-4F45-B614-BDBDFD0646D9}" type="parTrans" cxnId="{29B8774D-4C44-4F5E-B02B-07941C0F7D0D}">
      <dgm:prSet/>
      <dgm:spPr/>
      <dgm:t>
        <a:bodyPr/>
        <a:lstStyle/>
        <a:p>
          <a:endParaRPr lang="en-US"/>
        </a:p>
      </dgm:t>
    </dgm:pt>
    <dgm:pt modelId="{3E2F4DE6-1A25-42BF-9133-1B977FA4D36A}" type="sibTrans" cxnId="{29B8774D-4C44-4F5E-B02B-07941C0F7D0D}">
      <dgm:prSet/>
      <dgm:spPr/>
      <dgm:t>
        <a:bodyPr/>
        <a:lstStyle/>
        <a:p>
          <a:endParaRPr lang="en-US"/>
        </a:p>
      </dgm:t>
    </dgm:pt>
    <dgm:pt modelId="{E825F60F-03D5-430B-8049-58F1DB833DA4}" type="pres">
      <dgm:prSet presAssocID="{28F5C97B-C803-44FE-81C0-6CA7BA5137C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0593A71-18C9-4099-AABD-A6CD1D6E7DF4}" type="pres">
      <dgm:prSet presAssocID="{28F5C97B-C803-44FE-81C0-6CA7BA5137C7}" presName="cycle" presStyleCnt="0"/>
      <dgm:spPr/>
    </dgm:pt>
    <dgm:pt modelId="{D48A0A4C-CFFE-4D2C-B2A9-454F4C53DC6A}" type="pres">
      <dgm:prSet presAssocID="{28F5C97B-C803-44FE-81C0-6CA7BA5137C7}" presName="centerShape" presStyleCnt="0"/>
      <dgm:spPr/>
    </dgm:pt>
    <dgm:pt modelId="{5353B997-0929-4D3E-A1B4-08D4D04317BD}" type="pres">
      <dgm:prSet presAssocID="{28F5C97B-C803-44FE-81C0-6CA7BA5137C7}" presName="connSite" presStyleLbl="node1" presStyleIdx="0" presStyleCnt="6"/>
      <dgm:spPr/>
    </dgm:pt>
    <dgm:pt modelId="{B57F5F86-0B04-4C08-BF61-31BCBEB25D3F}" type="pres">
      <dgm:prSet presAssocID="{28F5C97B-C803-44FE-81C0-6CA7BA5137C7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 outline"/>
        </a:ext>
      </dgm:extLst>
    </dgm:pt>
    <dgm:pt modelId="{38CB1913-C21E-4C03-9E36-244EFA05884E}" type="pres">
      <dgm:prSet presAssocID="{3D9885E2-4C0A-4ECE-9DC8-04027BEBB089}" presName="Name25" presStyleLbl="parChTrans1D1" presStyleIdx="0" presStyleCnt="5"/>
      <dgm:spPr/>
    </dgm:pt>
    <dgm:pt modelId="{01D73554-3D32-4721-A0E5-0368BA6649C0}" type="pres">
      <dgm:prSet presAssocID="{330A3E4D-7788-4309-92E5-4788CA1FEA8D}" presName="node" presStyleCnt="0"/>
      <dgm:spPr/>
    </dgm:pt>
    <dgm:pt modelId="{98BC5CCA-85A4-42FE-8254-93455E8CCCC9}" type="pres">
      <dgm:prSet presAssocID="{330A3E4D-7788-4309-92E5-4788CA1FEA8D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2B1F623B-7A81-4E32-9E78-7CBA13AEB931}" type="pres">
      <dgm:prSet presAssocID="{330A3E4D-7788-4309-92E5-4788CA1FEA8D}" presName="childNode" presStyleLbl="revTx" presStyleIdx="0" presStyleCnt="0">
        <dgm:presLayoutVars>
          <dgm:bulletEnabled val="1"/>
        </dgm:presLayoutVars>
      </dgm:prSet>
      <dgm:spPr/>
    </dgm:pt>
    <dgm:pt modelId="{BD08DA67-6174-4494-B36D-9DEA13BE063A}" type="pres">
      <dgm:prSet presAssocID="{77B69AEA-0EE7-420A-AB8D-E606E835DE4E}" presName="Name25" presStyleLbl="parChTrans1D1" presStyleIdx="1" presStyleCnt="5"/>
      <dgm:spPr/>
    </dgm:pt>
    <dgm:pt modelId="{9496FE36-EE7C-433C-AE72-ED378CA81E78}" type="pres">
      <dgm:prSet presAssocID="{E70123FB-687A-4773-966C-42C5D6F00240}" presName="node" presStyleCnt="0"/>
      <dgm:spPr/>
    </dgm:pt>
    <dgm:pt modelId="{6A6EB774-C581-4B62-BBFE-9D89E4FAB942}" type="pres">
      <dgm:prSet presAssocID="{E70123FB-687A-4773-966C-42C5D6F00240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030B4DC3-98CC-4B79-9261-629CE5753EFF}" type="pres">
      <dgm:prSet presAssocID="{E70123FB-687A-4773-966C-42C5D6F00240}" presName="childNode" presStyleLbl="revTx" presStyleIdx="0" presStyleCnt="0">
        <dgm:presLayoutVars>
          <dgm:bulletEnabled val="1"/>
        </dgm:presLayoutVars>
      </dgm:prSet>
      <dgm:spPr/>
    </dgm:pt>
    <dgm:pt modelId="{D1BD9B8F-0E09-4C50-BBFC-C20C10B8D92E}" type="pres">
      <dgm:prSet presAssocID="{798A641C-588C-4F6E-8B88-A39E4771B8CE}" presName="Name25" presStyleLbl="parChTrans1D1" presStyleIdx="2" presStyleCnt="5"/>
      <dgm:spPr/>
    </dgm:pt>
    <dgm:pt modelId="{E48D26D0-138B-4535-A8BE-74AE1714A0BE}" type="pres">
      <dgm:prSet presAssocID="{3BE68D65-0D47-444F-95ED-7452F2F00BD2}" presName="node" presStyleCnt="0"/>
      <dgm:spPr/>
    </dgm:pt>
    <dgm:pt modelId="{D22FAD05-1746-46AD-A42A-FC8A5A40BAA2}" type="pres">
      <dgm:prSet presAssocID="{3BE68D65-0D47-444F-95ED-7452F2F00BD2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7A19E85-6183-45DD-9A29-E39286A1C97B}" type="pres">
      <dgm:prSet presAssocID="{3BE68D65-0D47-444F-95ED-7452F2F00BD2}" presName="childNode" presStyleLbl="revTx" presStyleIdx="0" presStyleCnt="0">
        <dgm:presLayoutVars>
          <dgm:bulletEnabled val="1"/>
        </dgm:presLayoutVars>
      </dgm:prSet>
      <dgm:spPr/>
    </dgm:pt>
    <dgm:pt modelId="{551CB846-E742-4820-8F17-AA579F4189BA}" type="pres">
      <dgm:prSet presAssocID="{82F5740B-64A1-490D-8716-6257F593E799}" presName="Name25" presStyleLbl="parChTrans1D1" presStyleIdx="3" presStyleCnt="5"/>
      <dgm:spPr/>
    </dgm:pt>
    <dgm:pt modelId="{C398453E-E68A-4F53-89B5-8020583DE1FA}" type="pres">
      <dgm:prSet presAssocID="{77DAB206-2B8B-45A7-B356-FCA7AE2F03EA}" presName="node" presStyleCnt="0"/>
      <dgm:spPr/>
    </dgm:pt>
    <dgm:pt modelId="{FC66D8AD-E49A-422D-83AA-0EDD1C0298D9}" type="pres">
      <dgm:prSet presAssocID="{77DAB206-2B8B-45A7-B356-FCA7AE2F03EA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A148AA0E-313D-4CFA-B39E-739A41BC5621}" type="pres">
      <dgm:prSet presAssocID="{77DAB206-2B8B-45A7-B356-FCA7AE2F03EA}" presName="childNode" presStyleLbl="revTx" presStyleIdx="0" presStyleCnt="0">
        <dgm:presLayoutVars>
          <dgm:bulletEnabled val="1"/>
        </dgm:presLayoutVars>
      </dgm:prSet>
      <dgm:spPr/>
    </dgm:pt>
    <dgm:pt modelId="{2F2ABCAD-6C3C-49A9-8C9D-ADE525349249}" type="pres">
      <dgm:prSet presAssocID="{3217820B-3E77-4F45-B614-BDBDFD0646D9}" presName="Name25" presStyleLbl="parChTrans1D1" presStyleIdx="4" presStyleCnt="5"/>
      <dgm:spPr/>
    </dgm:pt>
    <dgm:pt modelId="{957BB5F8-FB5A-4DC5-9F2E-E3E081FE743A}" type="pres">
      <dgm:prSet presAssocID="{6ACC6187-1C9E-4511-8763-CBA22E5F1E4A}" presName="node" presStyleCnt="0"/>
      <dgm:spPr/>
    </dgm:pt>
    <dgm:pt modelId="{FD07DA5A-FBD2-4247-AA13-94E014ED2E71}" type="pres">
      <dgm:prSet presAssocID="{6ACC6187-1C9E-4511-8763-CBA22E5F1E4A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E8B761C0-6EDE-4DF4-AD2A-CEA0FB8CAD98}" type="pres">
      <dgm:prSet presAssocID="{6ACC6187-1C9E-4511-8763-CBA22E5F1E4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908270D-0ABE-4674-8BB5-96B103744581}" srcId="{28F5C97B-C803-44FE-81C0-6CA7BA5137C7}" destId="{330A3E4D-7788-4309-92E5-4788CA1FEA8D}" srcOrd="0" destOrd="0" parTransId="{3D9885E2-4C0A-4ECE-9DC8-04027BEBB089}" sibTransId="{DA88ABFE-C6AD-4BA4-AC3D-849EEE475D9E}"/>
    <dgm:cxn modelId="{D0ED541E-6CF5-45AB-A6D0-4D925DFC6D84}" type="presOf" srcId="{82F5740B-64A1-490D-8716-6257F593E799}" destId="{551CB846-E742-4820-8F17-AA579F4189BA}" srcOrd="0" destOrd="0" presId="urn:microsoft.com/office/officeart/2005/8/layout/radial2"/>
    <dgm:cxn modelId="{FC757A38-D308-47BE-9E04-2BA246DD9DB4}" type="presOf" srcId="{3BE68D65-0D47-444F-95ED-7452F2F00BD2}" destId="{D22FAD05-1746-46AD-A42A-FC8A5A40BAA2}" srcOrd="0" destOrd="0" presId="urn:microsoft.com/office/officeart/2005/8/layout/radial2"/>
    <dgm:cxn modelId="{1DF24E39-D73F-4098-9BEB-1774E0279A13}" type="presOf" srcId="{77B69AEA-0EE7-420A-AB8D-E606E835DE4E}" destId="{BD08DA67-6174-4494-B36D-9DEA13BE063A}" srcOrd="0" destOrd="0" presId="urn:microsoft.com/office/officeart/2005/8/layout/radial2"/>
    <dgm:cxn modelId="{D3E2005D-2447-47A2-9AE1-88F003B6CFB9}" type="presOf" srcId="{798A641C-588C-4F6E-8B88-A39E4771B8CE}" destId="{D1BD9B8F-0E09-4C50-BBFC-C20C10B8D92E}" srcOrd="0" destOrd="0" presId="urn:microsoft.com/office/officeart/2005/8/layout/radial2"/>
    <dgm:cxn modelId="{3D74785F-686F-4BCE-BF41-9403F219774F}" type="presOf" srcId="{6ACC6187-1C9E-4511-8763-CBA22E5F1E4A}" destId="{FD07DA5A-FBD2-4247-AA13-94E014ED2E71}" srcOrd="0" destOrd="0" presId="urn:microsoft.com/office/officeart/2005/8/layout/radial2"/>
    <dgm:cxn modelId="{28DCDD43-83F3-4852-B69F-C7B057C684CE}" type="presOf" srcId="{28F5C97B-C803-44FE-81C0-6CA7BA5137C7}" destId="{E825F60F-03D5-430B-8049-58F1DB833DA4}" srcOrd="0" destOrd="0" presId="urn:microsoft.com/office/officeart/2005/8/layout/radial2"/>
    <dgm:cxn modelId="{9865F645-A0C2-4F6E-9180-E2818781AAB3}" type="presOf" srcId="{77DAB206-2B8B-45A7-B356-FCA7AE2F03EA}" destId="{FC66D8AD-E49A-422D-83AA-0EDD1C0298D9}" srcOrd="0" destOrd="0" presId="urn:microsoft.com/office/officeart/2005/8/layout/radial2"/>
    <dgm:cxn modelId="{29B8774D-4C44-4F5E-B02B-07941C0F7D0D}" srcId="{28F5C97B-C803-44FE-81C0-6CA7BA5137C7}" destId="{6ACC6187-1C9E-4511-8763-CBA22E5F1E4A}" srcOrd="4" destOrd="0" parTransId="{3217820B-3E77-4F45-B614-BDBDFD0646D9}" sibTransId="{3E2F4DE6-1A25-42BF-9133-1B977FA4D36A}"/>
    <dgm:cxn modelId="{AAE45DAC-206F-44E4-9391-8A0139F054B1}" srcId="{28F5C97B-C803-44FE-81C0-6CA7BA5137C7}" destId="{77DAB206-2B8B-45A7-B356-FCA7AE2F03EA}" srcOrd="3" destOrd="0" parTransId="{82F5740B-64A1-490D-8716-6257F593E799}" sibTransId="{FA68ADD9-0C04-4E14-BC34-C4ED2E2C1F87}"/>
    <dgm:cxn modelId="{2DF72DBD-FE58-43B4-BBC0-E6B03D33D209}" type="presOf" srcId="{3217820B-3E77-4F45-B614-BDBDFD0646D9}" destId="{2F2ABCAD-6C3C-49A9-8C9D-ADE525349249}" srcOrd="0" destOrd="0" presId="urn:microsoft.com/office/officeart/2005/8/layout/radial2"/>
    <dgm:cxn modelId="{852E77C8-CF5A-4C14-AA29-898E92FF488C}" type="presOf" srcId="{E70123FB-687A-4773-966C-42C5D6F00240}" destId="{6A6EB774-C581-4B62-BBFE-9D89E4FAB942}" srcOrd="0" destOrd="0" presId="urn:microsoft.com/office/officeart/2005/8/layout/radial2"/>
    <dgm:cxn modelId="{C160E8CD-0979-4887-8870-6A75330EB903}" srcId="{28F5C97B-C803-44FE-81C0-6CA7BA5137C7}" destId="{E70123FB-687A-4773-966C-42C5D6F00240}" srcOrd="1" destOrd="0" parTransId="{77B69AEA-0EE7-420A-AB8D-E606E835DE4E}" sibTransId="{174CBD13-E9CA-4B4E-BD55-3F23473CE061}"/>
    <dgm:cxn modelId="{6FB954D2-1ED3-44EC-BA19-054D1A1053FD}" type="presOf" srcId="{3D9885E2-4C0A-4ECE-9DC8-04027BEBB089}" destId="{38CB1913-C21E-4C03-9E36-244EFA05884E}" srcOrd="0" destOrd="0" presId="urn:microsoft.com/office/officeart/2005/8/layout/radial2"/>
    <dgm:cxn modelId="{A86A70D7-7024-4262-8D88-03AD7DE57ED0}" srcId="{28F5C97B-C803-44FE-81C0-6CA7BA5137C7}" destId="{3BE68D65-0D47-444F-95ED-7452F2F00BD2}" srcOrd="2" destOrd="0" parTransId="{798A641C-588C-4F6E-8B88-A39E4771B8CE}" sibTransId="{6DCD19DA-394B-4D41-931A-E896EB0564D7}"/>
    <dgm:cxn modelId="{4D9CF0FA-E2A7-4AF0-B95C-ABB77D6E970A}" type="presOf" srcId="{330A3E4D-7788-4309-92E5-4788CA1FEA8D}" destId="{98BC5CCA-85A4-42FE-8254-93455E8CCCC9}" srcOrd="0" destOrd="0" presId="urn:microsoft.com/office/officeart/2005/8/layout/radial2"/>
    <dgm:cxn modelId="{19ED8E37-0CDA-4C02-B3DF-BA1367F94597}" type="presParOf" srcId="{E825F60F-03D5-430B-8049-58F1DB833DA4}" destId="{40593A71-18C9-4099-AABD-A6CD1D6E7DF4}" srcOrd="0" destOrd="0" presId="urn:microsoft.com/office/officeart/2005/8/layout/radial2"/>
    <dgm:cxn modelId="{D0BB6C20-778D-48E2-94B2-A0A6736D70BF}" type="presParOf" srcId="{40593A71-18C9-4099-AABD-A6CD1D6E7DF4}" destId="{D48A0A4C-CFFE-4D2C-B2A9-454F4C53DC6A}" srcOrd="0" destOrd="0" presId="urn:microsoft.com/office/officeart/2005/8/layout/radial2"/>
    <dgm:cxn modelId="{93075EA2-187B-45D4-83CD-2B1FCD8DE492}" type="presParOf" srcId="{D48A0A4C-CFFE-4D2C-B2A9-454F4C53DC6A}" destId="{5353B997-0929-4D3E-A1B4-08D4D04317BD}" srcOrd="0" destOrd="0" presId="urn:microsoft.com/office/officeart/2005/8/layout/radial2"/>
    <dgm:cxn modelId="{475789D8-388C-4980-B5AE-5B0D59949302}" type="presParOf" srcId="{D48A0A4C-CFFE-4D2C-B2A9-454F4C53DC6A}" destId="{B57F5F86-0B04-4C08-BF61-31BCBEB25D3F}" srcOrd="1" destOrd="0" presId="urn:microsoft.com/office/officeart/2005/8/layout/radial2"/>
    <dgm:cxn modelId="{333FC7F1-2776-4D49-9B21-149736F4CA4B}" type="presParOf" srcId="{40593A71-18C9-4099-AABD-A6CD1D6E7DF4}" destId="{38CB1913-C21E-4C03-9E36-244EFA05884E}" srcOrd="1" destOrd="0" presId="urn:microsoft.com/office/officeart/2005/8/layout/radial2"/>
    <dgm:cxn modelId="{BD4617C9-46F1-480D-BFB0-737ACF81E6E2}" type="presParOf" srcId="{40593A71-18C9-4099-AABD-A6CD1D6E7DF4}" destId="{01D73554-3D32-4721-A0E5-0368BA6649C0}" srcOrd="2" destOrd="0" presId="urn:microsoft.com/office/officeart/2005/8/layout/radial2"/>
    <dgm:cxn modelId="{7DA23B77-7C26-4D42-9436-CA1A80E4A4DA}" type="presParOf" srcId="{01D73554-3D32-4721-A0E5-0368BA6649C0}" destId="{98BC5CCA-85A4-42FE-8254-93455E8CCCC9}" srcOrd="0" destOrd="0" presId="urn:microsoft.com/office/officeart/2005/8/layout/radial2"/>
    <dgm:cxn modelId="{A85568D0-4E60-4CDA-8ECF-8EDC1A2CBA21}" type="presParOf" srcId="{01D73554-3D32-4721-A0E5-0368BA6649C0}" destId="{2B1F623B-7A81-4E32-9E78-7CBA13AEB931}" srcOrd="1" destOrd="0" presId="urn:microsoft.com/office/officeart/2005/8/layout/radial2"/>
    <dgm:cxn modelId="{5550904B-7114-468C-939E-AE6311DB267E}" type="presParOf" srcId="{40593A71-18C9-4099-AABD-A6CD1D6E7DF4}" destId="{BD08DA67-6174-4494-B36D-9DEA13BE063A}" srcOrd="3" destOrd="0" presId="urn:microsoft.com/office/officeart/2005/8/layout/radial2"/>
    <dgm:cxn modelId="{C231AA38-CB4C-4E28-AFF4-FBE9C80F8DC3}" type="presParOf" srcId="{40593A71-18C9-4099-AABD-A6CD1D6E7DF4}" destId="{9496FE36-EE7C-433C-AE72-ED378CA81E78}" srcOrd="4" destOrd="0" presId="urn:microsoft.com/office/officeart/2005/8/layout/radial2"/>
    <dgm:cxn modelId="{5DF97879-2EF8-4457-8B64-C8AE17CC4F66}" type="presParOf" srcId="{9496FE36-EE7C-433C-AE72-ED378CA81E78}" destId="{6A6EB774-C581-4B62-BBFE-9D89E4FAB942}" srcOrd="0" destOrd="0" presId="urn:microsoft.com/office/officeart/2005/8/layout/radial2"/>
    <dgm:cxn modelId="{68E12A44-262A-4441-A2B2-3BA5C40F808E}" type="presParOf" srcId="{9496FE36-EE7C-433C-AE72-ED378CA81E78}" destId="{030B4DC3-98CC-4B79-9261-629CE5753EFF}" srcOrd="1" destOrd="0" presId="urn:microsoft.com/office/officeart/2005/8/layout/radial2"/>
    <dgm:cxn modelId="{E0905887-A060-461A-A4AC-96CE848AF4AB}" type="presParOf" srcId="{40593A71-18C9-4099-AABD-A6CD1D6E7DF4}" destId="{D1BD9B8F-0E09-4C50-BBFC-C20C10B8D92E}" srcOrd="5" destOrd="0" presId="urn:microsoft.com/office/officeart/2005/8/layout/radial2"/>
    <dgm:cxn modelId="{E75EC6A1-D1BD-4D87-9DAD-FAE74FAF9C92}" type="presParOf" srcId="{40593A71-18C9-4099-AABD-A6CD1D6E7DF4}" destId="{E48D26D0-138B-4535-A8BE-74AE1714A0BE}" srcOrd="6" destOrd="0" presId="urn:microsoft.com/office/officeart/2005/8/layout/radial2"/>
    <dgm:cxn modelId="{087F1858-D0B9-4305-B488-F922489BAC9D}" type="presParOf" srcId="{E48D26D0-138B-4535-A8BE-74AE1714A0BE}" destId="{D22FAD05-1746-46AD-A42A-FC8A5A40BAA2}" srcOrd="0" destOrd="0" presId="urn:microsoft.com/office/officeart/2005/8/layout/radial2"/>
    <dgm:cxn modelId="{6C5EE708-C5A0-4544-84BC-59C1B02C72C3}" type="presParOf" srcId="{E48D26D0-138B-4535-A8BE-74AE1714A0BE}" destId="{27A19E85-6183-45DD-9A29-E39286A1C97B}" srcOrd="1" destOrd="0" presId="urn:microsoft.com/office/officeart/2005/8/layout/radial2"/>
    <dgm:cxn modelId="{CABD8D62-03D6-40DA-BD07-9EEC53B2CACB}" type="presParOf" srcId="{40593A71-18C9-4099-AABD-A6CD1D6E7DF4}" destId="{551CB846-E742-4820-8F17-AA579F4189BA}" srcOrd="7" destOrd="0" presId="urn:microsoft.com/office/officeart/2005/8/layout/radial2"/>
    <dgm:cxn modelId="{0B9A4B5B-2027-4AE6-A1D5-90142F9CAC8D}" type="presParOf" srcId="{40593A71-18C9-4099-AABD-A6CD1D6E7DF4}" destId="{C398453E-E68A-4F53-89B5-8020583DE1FA}" srcOrd="8" destOrd="0" presId="urn:microsoft.com/office/officeart/2005/8/layout/radial2"/>
    <dgm:cxn modelId="{E25E6D23-5E49-48FB-B3A1-0656E0F793A1}" type="presParOf" srcId="{C398453E-E68A-4F53-89B5-8020583DE1FA}" destId="{FC66D8AD-E49A-422D-83AA-0EDD1C0298D9}" srcOrd="0" destOrd="0" presId="urn:microsoft.com/office/officeart/2005/8/layout/radial2"/>
    <dgm:cxn modelId="{64B956FB-DD19-42FE-830D-961FF59495FB}" type="presParOf" srcId="{C398453E-E68A-4F53-89B5-8020583DE1FA}" destId="{A148AA0E-313D-4CFA-B39E-739A41BC5621}" srcOrd="1" destOrd="0" presId="urn:microsoft.com/office/officeart/2005/8/layout/radial2"/>
    <dgm:cxn modelId="{6664BC2D-4D68-4551-B0A6-AC01241D6E9A}" type="presParOf" srcId="{40593A71-18C9-4099-AABD-A6CD1D6E7DF4}" destId="{2F2ABCAD-6C3C-49A9-8C9D-ADE525349249}" srcOrd="9" destOrd="0" presId="urn:microsoft.com/office/officeart/2005/8/layout/radial2"/>
    <dgm:cxn modelId="{E7A481DC-8790-4ED4-9AF2-A5F1EE54E423}" type="presParOf" srcId="{40593A71-18C9-4099-AABD-A6CD1D6E7DF4}" destId="{957BB5F8-FB5A-4DC5-9F2E-E3E081FE743A}" srcOrd="10" destOrd="0" presId="urn:microsoft.com/office/officeart/2005/8/layout/radial2"/>
    <dgm:cxn modelId="{F4C26D64-EB28-4E97-AC85-FBAA87FBF171}" type="presParOf" srcId="{957BB5F8-FB5A-4DC5-9F2E-E3E081FE743A}" destId="{FD07DA5A-FBD2-4247-AA13-94E014ED2E71}" srcOrd="0" destOrd="0" presId="urn:microsoft.com/office/officeart/2005/8/layout/radial2"/>
    <dgm:cxn modelId="{250DBCA5-9754-4E95-AF9C-51B8EE3FDF9C}" type="presParOf" srcId="{957BB5F8-FB5A-4DC5-9F2E-E3E081FE743A}" destId="{E8B761C0-6EDE-4DF4-AD2A-CEA0FB8CAD9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C571E-1B28-4DB6-A23D-7D9121D98061}">
      <dsp:nvSpPr>
        <dsp:cNvPr id="0" name=""/>
        <dsp:cNvSpPr/>
      </dsp:nvSpPr>
      <dsp:spPr>
        <a:xfrm>
          <a:off x="589247" y="1154295"/>
          <a:ext cx="1167300" cy="1167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0A2DB-3F1B-43F3-B23F-DA61B52EA578}">
      <dsp:nvSpPr>
        <dsp:cNvPr id="0" name=""/>
        <dsp:cNvSpPr/>
      </dsp:nvSpPr>
      <dsp:spPr>
        <a:xfrm>
          <a:off x="589247" y="1154295"/>
          <a:ext cx="1167300" cy="1167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CAA5D-4E90-4E56-A525-9CE5C5A3C816}">
      <dsp:nvSpPr>
        <dsp:cNvPr id="0" name=""/>
        <dsp:cNvSpPr/>
      </dsp:nvSpPr>
      <dsp:spPr>
        <a:xfrm>
          <a:off x="5597" y="1364409"/>
          <a:ext cx="2334601" cy="7470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Inline</a:t>
          </a:r>
        </a:p>
      </dsp:txBody>
      <dsp:txXfrm>
        <a:off x="5597" y="1364409"/>
        <a:ext cx="2334601" cy="747072"/>
      </dsp:txXfrm>
    </dsp:sp>
    <dsp:sp modelId="{692E7084-F04A-43E2-9308-56FB90CC115D}">
      <dsp:nvSpPr>
        <dsp:cNvPr id="0" name=""/>
        <dsp:cNvSpPr/>
      </dsp:nvSpPr>
      <dsp:spPr>
        <a:xfrm>
          <a:off x="3414115" y="1154295"/>
          <a:ext cx="1167300" cy="1167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ECD1B-F3BA-4375-98CB-CADAEDB48FFB}">
      <dsp:nvSpPr>
        <dsp:cNvPr id="0" name=""/>
        <dsp:cNvSpPr/>
      </dsp:nvSpPr>
      <dsp:spPr>
        <a:xfrm>
          <a:off x="3414115" y="1154295"/>
          <a:ext cx="1167300" cy="1167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C2545-81F6-4D18-8EB3-DF1EBA1A346E}">
      <dsp:nvSpPr>
        <dsp:cNvPr id="0" name=""/>
        <dsp:cNvSpPr/>
      </dsp:nvSpPr>
      <dsp:spPr>
        <a:xfrm>
          <a:off x="2830465" y="1364409"/>
          <a:ext cx="2334601" cy="7470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Block</a:t>
          </a:r>
        </a:p>
      </dsp:txBody>
      <dsp:txXfrm>
        <a:off x="2830465" y="1364409"/>
        <a:ext cx="2334601" cy="747072"/>
      </dsp:txXfrm>
    </dsp:sp>
    <dsp:sp modelId="{7BA6BF18-2A52-4ACA-A405-937B1597A5AA}">
      <dsp:nvSpPr>
        <dsp:cNvPr id="0" name=""/>
        <dsp:cNvSpPr/>
      </dsp:nvSpPr>
      <dsp:spPr>
        <a:xfrm>
          <a:off x="6238983" y="1154295"/>
          <a:ext cx="1167300" cy="1167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E35FA-78BA-4866-B2F1-58CEA7BC40C3}">
      <dsp:nvSpPr>
        <dsp:cNvPr id="0" name=""/>
        <dsp:cNvSpPr/>
      </dsp:nvSpPr>
      <dsp:spPr>
        <a:xfrm>
          <a:off x="6238983" y="1154295"/>
          <a:ext cx="1167300" cy="1167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90303-382B-4CEE-9DC2-381A3E5FA0F0}">
      <dsp:nvSpPr>
        <dsp:cNvPr id="0" name=""/>
        <dsp:cNvSpPr/>
      </dsp:nvSpPr>
      <dsp:spPr>
        <a:xfrm>
          <a:off x="5655333" y="1364409"/>
          <a:ext cx="2334601" cy="7470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Inline-block</a:t>
          </a:r>
        </a:p>
      </dsp:txBody>
      <dsp:txXfrm>
        <a:off x="5655333" y="1364409"/>
        <a:ext cx="2334601" cy="747072"/>
      </dsp:txXfrm>
    </dsp:sp>
    <dsp:sp modelId="{2B0838D6-3525-4419-8824-DB54EF28D32B}">
      <dsp:nvSpPr>
        <dsp:cNvPr id="0" name=""/>
        <dsp:cNvSpPr/>
      </dsp:nvSpPr>
      <dsp:spPr>
        <a:xfrm>
          <a:off x="9063851" y="1154295"/>
          <a:ext cx="1167300" cy="1167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27F91-2AD2-46E0-A5D2-0E708D63392B}">
      <dsp:nvSpPr>
        <dsp:cNvPr id="0" name=""/>
        <dsp:cNvSpPr/>
      </dsp:nvSpPr>
      <dsp:spPr>
        <a:xfrm>
          <a:off x="9063851" y="1154295"/>
          <a:ext cx="1167300" cy="1167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4E810-7E7B-46C0-A24F-19E8362E0535}">
      <dsp:nvSpPr>
        <dsp:cNvPr id="0" name=""/>
        <dsp:cNvSpPr/>
      </dsp:nvSpPr>
      <dsp:spPr>
        <a:xfrm>
          <a:off x="8480201" y="1364409"/>
          <a:ext cx="2334601" cy="7470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None</a:t>
          </a:r>
        </a:p>
      </dsp:txBody>
      <dsp:txXfrm>
        <a:off x="8480201" y="1364409"/>
        <a:ext cx="2334601" cy="747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ABCAD-6C3C-49A9-8C9D-ADE525349249}">
      <dsp:nvSpPr>
        <dsp:cNvPr id="0" name=""/>
        <dsp:cNvSpPr/>
      </dsp:nvSpPr>
      <dsp:spPr>
        <a:xfrm rot="3370800">
          <a:off x="3993746" y="3524002"/>
          <a:ext cx="1436476" cy="22368"/>
        </a:xfrm>
        <a:custGeom>
          <a:avLst/>
          <a:gdLst/>
          <a:ahLst/>
          <a:cxnLst/>
          <a:rect l="0" t="0" r="0" b="0"/>
          <a:pathLst>
            <a:path>
              <a:moveTo>
                <a:pt x="0" y="11184"/>
              </a:moveTo>
              <a:lnTo>
                <a:pt x="1436476" y="11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CB846-E742-4820-8F17-AA579F4189BA}">
      <dsp:nvSpPr>
        <dsp:cNvPr id="0" name=""/>
        <dsp:cNvSpPr/>
      </dsp:nvSpPr>
      <dsp:spPr>
        <a:xfrm rot="1739751">
          <a:off x="4392669" y="3021938"/>
          <a:ext cx="1288927" cy="22368"/>
        </a:xfrm>
        <a:custGeom>
          <a:avLst/>
          <a:gdLst/>
          <a:ahLst/>
          <a:cxnLst/>
          <a:rect l="0" t="0" r="0" b="0"/>
          <a:pathLst>
            <a:path>
              <a:moveTo>
                <a:pt x="0" y="11184"/>
              </a:moveTo>
              <a:lnTo>
                <a:pt x="1288927" y="11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D9B8F-0E09-4C50-BBFC-C20C10B8D92E}">
      <dsp:nvSpPr>
        <dsp:cNvPr id="0" name=""/>
        <dsp:cNvSpPr/>
      </dsp:nvSpPr>
      <dsp:spPr>
        <a:xfrm>
          <a:off x="4473449" y="2438810"/>
          <a:ext cx="1293387" cy="22368"/>
        </a:xfrm>
        <a:custGeom>
          <a:avLst/>
          <a:gdLst/>
          <a:ahLst/>
          <a:cxnLst/>
          <a:rect l="0" t="0" r="0" b="0"/>
          <a:pathLst>
            <a:path>
              <a:moveTo>
                <a:pt x="0" y="11184"/>
              </a:moveTo>
              <a:lnTo>
                <a:pt x="1293387" y="11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8DA67-6174-4494-B36D-9DEA13BE063A}">
      <dsp:nvSpPr>
        <dsp:cNvPr id="0" name=""/>
        <dsp:cNvSpPr/>
      </dsp:nvSpPr>
      <dsp:spPr>
        <a:xfrm rot="19860249">
          <a:off x="4392669" y="1855683"/>
          <a:ext cx="1288927" cy="22368"/>
        </a:xfrm>
        <a:custGeom>
          <a:avLst/>
          <a:gdLst/>
          <a:ahLst/>
          <a:cxnLst/>
          <a:rect l="0" t="0" r="0" b="0"/>
          <a:pathLst>
            <a:path>
              <a:moveTo>
                <a:pt x="0" y="11184"/>
              </a:moveTo>
              <a:lnTo>
                <a:pt x="1288927" y="11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B1913-C21E-4C03-9E36-244EFA05884E}">
      <dsp:nvSpPr>
        <dsp:cNvPr id="0" name=""/>
        <dsp:cNvSpPr/>
      </dsp:nvSpPr>
      <dsp:spPr>
        <a:xfrm rot="18229200">
          <a:off x="3993746" y="1353619"/>
          <a:ext cx="1436476" cy="22368"/>
        </a:xfrm>
        <a:custGeom>
          <a:avLst/>
          <a:gdLst/>
          <a:ahLst/>
          <a:cxnLst/>
          <a:rect l="0" t="0" r="0" b="0"/>
          <a:pathLst>
            <a:path>
              <a:moveTo>
                <a:pt x="0" y="11184"/>
              </a:moveTo>
              <a:lnTo>
                <a:pt x="1436476" y="11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F5F86-0B04-4C08-BF61-31BCBEB25D3F}">
      <dsp:nvSpPr>
        <dsp:cNvPr id="0" name=""/>
        <dsp:cNvSpPr/>
      </dsp:nvSpPr>
      <dsp:spPr>
        <a:xfrm>
          <a:off x="3287124" y="1752156"/>
          <a:ext cx="1395676" cy="13956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C5CCA-85A4-42FE-8254-93455E8CCCC9}">
      <dsp:nvSpPr>
        <dsp:cNvPr id="0" name=""/>
        <dsp:cNvSpPr/>
      </dsp:nvSpPr>
      <dsp:spPr>
        <a:xfrm>
          <a:off x="4926086" y="1540"/>
          <a:ext cx="837405" cy="837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Static</a:t>
          </a:r>
        </a:p>
      </dsp:txBody>
      <dsp:txXfrm>
        <a:off x="5048721" y="124175"/>
        <a:ext cx="592135" cy="592135"/>
      </dsp:txXfrm>
    </dsp:sp>
    <dsp:sp modelId="{6A6EB774-C581-4B62-BBFE-9D89E4FAB942}">
      <dsp:nvSpPr>
        <dsp:cNvPr id="0" name=""/>
        <dsp:cNvSpPr/>
      </dsp:nvSpPr>
      <dsp:spPr>
        <a:xfrm>
          <a:off x="5548333" y="932798"/>
          <a:ext cx="837405" cy="837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Relative</a:t>
          </a:r>
        </a:p>
      </dsp:txBody>
      <dsp:txXfrm>
        <a:off x="5670968" y="1055433"/>
        <a:ext cx="592135" cy="592135"/>
      </dsp:txXfrm>
    </dsp:sp>
    <dsp:sp modelId="{D22FAD05-1746-46AD-A42A-FC8A5A40BAA2}">
      <dsp:nvSpPr>
        <dsp:cNvPr id="0" name=""/>
        <dsp:cNvSpPr/>
      </dsp:nvSpPr>
      <dsp:spPr>
        <a:xfrm>
          <a:off x="5766837" y="2031292"/>
          <a:ext cx="837405" cy="837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Fixed </a:t>
          </a:r>
        </a:p>
      </dsp:txBody>
      <dsp:txXfrm>
        <a:off x="5889472" y="2153927"/>
        <a:ext cx="592135" cy="592135"/>
      </dsp:txXfrm>
    </dsp:sp>
    <dsp:sp modelId="{FC66D8AD-E49A-422D-83AA-0EDD1C0298D9}">
      <dsp:nvSpPr>
        <dsp:cNvPr id="0" name=""/>
        <dsp:cNvSpPr/>
      </dsp:nvSpPr>
      <dsp:spPr>
        <a:xfrm>
          <a:off x="5548333" y="3129785"/>
          <a:ext cx="837405" cy="837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Absolute</a:t>
          </a:r>
        </a:p>
      </dsp:txBody>
      <dsp:txXfrm>
        <a:off x="5670968" y="3252420"/>
        <a:ext cx="592135" cy="592135"/>
      </dsp:txXfrm>
    </dsp:sp>
    <dsp:sp modelId="{FD07DA5A-FBD2-4247-AA13-94E014ED2E71}">
      <dsp:nvSpPr>
        <dsp:cNvPr id="0" name=""/>
        <dsp:cNvSpPr/>
      </dsp:nvSpPr>
      <dsp:spPr>
        <a:xfrm>
          <a:off x="4926086" y="4061043"/>
          <a:ext cx="837405" cy="837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Sticky</a:t>
          </a:r>
        </a:p>
      </dsp:txBody>
      <dsp:txXfrm>
        <a:off x="5048721" y="4183678"/>
        <a:ext cx="592135" cy="592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CADF0B-B3DC-462A-90B9-221A827699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9C225-B10F-4D82-B276-947BB4758B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571E3-2CB9-416A-AE87-768AB5AB6C0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23171-906E-4846-BC2C-6CFAFC0002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002EE-FE56-40B6-8FD6-ED398F49D8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64967-D9A5-4537-86A2-1BB288F2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4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FE286-E017-4955-A1CB-35EEDF0FCE0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24F37-FB23-4C9E-A505-9C29181E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4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4235-CFB6-4F08-A097-F31C34E812FD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3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A759-127C-4D7F-9A6A-C76981930D6A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DC-9C7D-43A7-9701-089290631E98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ED8-A23E-4587-8FE9-36BE2A047662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3DB3-E4E2-46D8-B620-DA88E4065B64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2ED6-8657-4702-B4A6-5DFB959F4D98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C728-F9F0-4B71-AE9D-4B237F31E56E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2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8FDF-1ABE-43F4-890D-87BCA92C4416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1E3D-CAC1-4421-B055-ADBAACC3EE4D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CDBB-1E48-44B9-BA26-5354CE50FE22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FE58-D555-4CE9-B4C6-1A55EC964F27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8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5EBC2434-F595-4EF7-B75E-CE0D6F2C3563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Prepared by Ms. Hana AlRasheed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05546-7E54-456F-9725-8DB8CE0C1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A2829-3680-46CB-89AE-51D315ACF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 and Position</a:t>
            </a: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A6B767B8-37B0-3828-F7A8-13963AC8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0" r="29779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5754B-765D-43F1-B0D2-0E9CC2C1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731E9-EBDE-43DF-B677-7E9F8CE7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1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D11A1-CC60-49A9-A9AB-E2B9E77E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Absolute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DB3A-8949-460F-BAC3-EE9DBBE9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48" y="2146852"/>
            <a:ext cx="9576353" cy="3600047"/>
          </a:xfrm>
        </p:spPr>
        <p:txBody>
          <a:bodyPr>
            <a:normAutofit/>
          </a:bodyPr>
          <a:lstStyle/>
          <a:p>
            <a:r>
              <a:rPr lang="en-US" dirty="0"/>
              <a:t>To move the element out of the document flow. </a:t>
            </a:r>
          </a:p>
          <a:p>
            <a:r>
              <a:rPr lang="en-US" dirty="0"/>
              <a:t>If it is inside an element with display other than “static” then it will be positioned inside the parent. Other wise it will be positioned in the html document.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79E9-7269-4F4A-8A83-377EFF6B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 Ms. Hana </a:t>
            </a:r>
            <a:r>
              <a:rPr lang="en-US" dirty="0" err="1">
                <a:solidFill>
                  <a:schemeClr val="bg1"/>
                </a:solidFill>
              </a:rPr>
              <a:t>AlRasheed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4BC01-EFA6-4434-A2CB-EDE30A72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D11A1-CC60-49A9-A9AB-E2B9E77E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Fixed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DB3A-8949-460F-BAC3-EE9DBBE9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48" y="2146852"/>
            <a:ext cx="9576353" cy="360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elements moves with the page when you scroll, and it stays in the same position according to the html document (viewport)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A52C6-F262-4FCE-A6BA-1617DE7A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 Ms. Hana </a:t>
            </a:r>
            <a:r>
              <a:rPr lang="en-US" dirty="0" err="1">
                <a:solidFill>
                  <a:schemeClr val="bg1"/>
                </a:solidFill>
              </a:rPr>
              <a:t>AlRasheed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7571D-EC5F-4B67-A37D-50E05D9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D11A1-CC60-49A9-A9AB-E2B9E77E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Sticky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DB3A-8949-460F-BAC3-EE9DBBE9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48" y="2146852"/>
            <a:ext cx="9576353" cy="3600047"/>
          </a:xfrm>
        </p:spPr>
        <p:txBody>
          <a:bodyPr>
            <a:normAutofit/>
          </a:bodyPr>
          <a:lstStyle/>
          <a:p>
            <a:r>
              <a:rPr lang="en-US" dirty="0"/>
              <a:t>Combination of relative and fixed values.</a:t>
            </a:r>
          </a:p>
          <a:p>
            <a:r>
              <a:rPr lang="en-US" dirty="0"/>
              <a:t>The element stays at the specified position as relative but when you scroll, it changes to be fixed at the specified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48AA5-30AF-4DEB-A5EF-D100827A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 Ms. Hana </a:t>
            </a:r>
            <a:r>
              <a:rPr lang="en-US" dirty="0" err="1">
                <a:solidFill>
                  <a:schemeClr val="bg1"/>
                </a:solidFill>
              </a:rPr>
              <a:t>AlRasheed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1FB5C-9E0B-4C67-95F9-FB3726C0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6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A9B27-5625-4FC4-8230-65BC2F6E6547}"/>
              </a:ext>
            </a:extLst>
          </p:cNvPr>
          <p:cNvSpPr/>
          <p:nvPr/>
        </p:nvSpPr>
        <p:spPr>
          <a:xfrm>
            <a:off x="4469819" y="2967335"/>
            <a:ext cx="3252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3A1EC8-AAB2-49C6-9338-817ADEE5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48A83-0625-46F4-81E8-C9C5057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C6D15-F7A2-4E07-A03A-A40A2611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8AD5-4EC4-4C9A-BEE2-21BBEE99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Specifies how an element will be displayed in the web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of Display Values:</a:t>
            </a:r>
          </a:p>
          <a:p>
            <a:pPr marL="0" indent="0">
              <a:buNone/>
            </a:pPr>
            <a:r>
              <a:rPr lang="en-US" dirty="0"/>
              <a:t>1- None : The element is removed </a:t>
            </a:r>
          </a:p>
          <a:p>
            <a:pPr marL="0" indent="0">
              <a:buNone/>
            </a:pPr>
            <a:r>
              <a:rPr lang="en-US" dirty="0"/>
              <a:t>2- inline</a:t>
            </a:r>
          </a:p>
          <a:p>
            <a:pPr marL="0" indent="0">
              <a:buNone/>
            </a:pPr>
            <a:r>
              <a:rPr lang="en-US" dirty="0"/>
              <a:t>3- block</a:t>
            </a:r>
          </a:p>
          <a:p>
            <a:pPr marL="0" indent="0">
              <a:buNone/>
            </a:pPr>
            <a:r>
              <a:rPr lang="en-US" dirty="0"/>
              <a:t>4- inline-block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9CA1D-0157-4A19-803C-1B17A011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 Ms. Hana </a:t>
            </a:r>
            <a:r>
              <a:rPr lang="en-US" dirty="0" err="1">
                <a:solidFill>
                  <a:schemeClr val="bg1"/>
                </a:solidFill>
              </a:rPr>
              <a:t>AlRasheed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A6B79-BF36-4697-B0B8-16C774A0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8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6EAA-A0E8-4016-870A-1A58D27F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430" y="-9939"/>
            <a:ext cx="7634909" cy="924339"/>
          </a:xfrm>
        </p:spPr>
        <p:txBody>
          <a:bodyPr/>
          <a:lstStyle/>
          <a:p>
            <a:r>
              <a:rPr lang="en-US" dirty="0"/>
              <a:t>Default Display Property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56081D5-8798-49E3-BCC9-C61DBA8E2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072852"/>
              </p:ext>
            </p:extLst>
          </p:nvPr>
        </p:nvGraphicFramePr>
        <p:xfrm>
          <a:off x="1352549" y="3884268"/>
          <a:ext cx="9486900" cy="2805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50">
                  <a:extLst>
                    <a:ext uri="{9D8B030D-6E8A-4147-A177-3AD203B41FA5}">
                      <a16:colId xmlns:a16="http://schemas.microsoft.com/office/drawing/2014/main" val="3495614319"/>
                    </a:ext>
                  </a:extLst>
                </a:gridCol>
                <a:gridCol w="4743450">
                  <a:extLst>
                    <a:ext uri="{9D8B030D-6E8A-4147-A177-3AD203B41FA5}">
                      <a16:colId xmlns:a16="http://schemas.microsoft.com/office/drawing/2014/main" val="1386845840"/>
                    </a:ext>
                  </a:extLst>
                </a:gridCol>
              </a:tblGrid>
              <a:tr h="83682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15291"/>
                  </a:ext>
                </a:extLst>
              </a:tr>
              <a:tr h="1968914">
                <a:tc>
                  <a:txBody>
                    <a:bodyPr/>
                    <a:lstStyle/>
                    <a:p>
                      <a:r>
                        <a:rPr lang="en-US" i="1" dirty="0"/>
                        <a:t>Drag the Items with display block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Drag the Items with display inline 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7421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41F4E22-4109-45EA-99D0-2E44EFDA659A}"/>
              </a:ext>
            </a:extLst>
          </p:cNvPr>
          <p:cNvSpPr/>
          <p:nvPr/>
        </p:nvSpPr>
        <p:spPr>
          <a:xfrm>
            <a:off x="1081709" y="1944951"/>
            <a:ext cx="2246243" cy="67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DD2FC-8D0A-40AE-BD8D-5E02D445313C}"/>
              </a:ext>
            </a:extLst>
          </p:cNvPr>
          <p:cNvSpPr/>
          <p:nvPr/>
        </p:nvSpPr>
        <p:spPr>
          <a:xfrm>
            <a:off x="3501887" y="1916173"/>
            <a:ext cx="2246243" cy="675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6F31D-28D7-4660-93A8-E4FD80C58C60}"/>
              </a:ext>
            </a:extLst>
          </p:cNvPr>
          <p:cNvSpPr/>
          <p:nvPr/>
        </p:nvSpPr>
        <p:spPr>
          <a:xfrm>
            <a:off x="6096000" y="1916173"/>
            <a:ext cx="2246243" cy="67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2E3963-97C7-445E-BA29-10469356F848}"/>
              </a:ext>
            </a:extLst>
          </p:cNvPr>
          <p:cNvSpPr/>
          <p:nvPr/>
        </p:nvSpPr>
        <p:spPr>
          <a:xfrm>
            <a:off x="8458200" y="1916173"/>
            <a:ext cx="2246243" cy="675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474BF4-8297-40A0-9803-CBB0277BF6B3}"/>
              </a:ext>
            </a:extLst>
          </p:cNvPr>
          <p:cNvSpPr/>
          <p:nvPr/>
        </p:nvSpPr>
        <p:spPr>
          <a:xfrm>
            <a:off x="0" y="1107803"/>
            <a:ext cx="2246243" cy="675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10E07-DEAF-4D08-9EC8-4A32A22FF63F}"/>
              </a:ext>
            </a:extLst>
          </p:cNvPr>
          <p:cNvSpPr/>
          <p:nvPr/>
        </p:nvSpPr>
        <p:spPr>
          <a:xfrm>
            <a:off x="7586868" y="1089316"/>
            <a:ext cx="2246243" cy="67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1056E-36BB-49C5-B064-54CB491E96E8}"/>
              </a:ext>
            </a:extLst>
          </p:cNvPr>
          <p:cNvSpPr/>
          <p:nvPr/>
        </p:nvSpPr>
        <p:spPr>
          <a:xfrm>
            <a:off x="5075374" y="1089316"/>
            <a:ext cx="2246243" cy="6758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4B11F-58E5-4C24-ADE3-FFF4CC3097B3}"/>
              </a:ext>
            </a:extLst>
          </p:cNvPr>
          <p:cNvSpPr/>
          <p:nvPr/>
        </p:nvSpPr>
        <p:spPr>
          <a:xfrm>
            <a:off x="2563881" y="1089316"/>
            <a:ext cx="2246243" cy="675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H1.. H6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AF847-7D00-4840-AA79-3F4DAE7CE3AC}"/>
              </a:ext>
            </a:extLst>
          </p:cNvPr>
          <p:cNvSpPr/>
          <p:nvPr/>
        </p:nvSpPr>
        <p:spPr>
          <a:xfrm>
            <a:off x="1081709" y="2914609"/>
            <a:ext cx="2246243" cy="675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B52FF-E512-4D62-A6FF-7D3D549FB3BA}"/>
              </a:ext>
            </a:extLst>
          </p:cNvPr>
          <p:cNvSpPr/>
          <p:nvPr/>
        </p:nvSpPr>
        <p:spPr>
          <a:xfrm>
            <a:off x="3501886" y="2914609"/>
            <a:ext cx="2246243" cy="67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4F1651-0BF8-4041-A24B-EC6B798FEF6E}"/>
              </a:ext>
            </a:extLst>
          </p:cNvPr>
          <p:cNvSpPr/>
          <p:nvPr/>
        </p:nvSpPr>
        <p:spPr>
          <a:xfrm>
            <a:off x="6095999" y="2885832"/>
            <a:ext cx="2246243" cy="675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5C00D8-094A-462F-BAD1-7E2CB198BDF3}"/>
              </a:ext>
            </a:extLst>
          </p:cNvPr>
          <p:cNvSpPr/>
          <p:nvPr/>
        </p:nvSpPr>
        <p:spPr>
          <a:xfrm>
            <a:off x="8516176" y="2848857"/>
            <a:ext cx="2246243" cy="6758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040C5-FAFC-4102-8F57-85515ACAAF3A}"/>
              </a:ext>
            </a:extLst>
          </p:cNvPr>
          <p:cNvSpPr/>
          <p:nvPr/>
        </p:nvSpPr>
        <p:spPr>
          <a:xfrm>
            <a:off x="9945757" y="1089316"/>
            <a:ext cx="2246243" cy="675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FD910-0CD0-41B6-B258-0B01929D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E421008-A380-4E4F-BFE9-2A06FCEC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56BAA-68C1-4783-B558-F4DB6E4E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Demo 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EE99309-A29C-B708-93FE-9FDE41183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087769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DA028-2648-45EF-98DD-2F93D515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C7AF-23BE-4955-A4D7-C9BA2CAB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F618-B35F-4715-877E-5DEF3BAC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Let’s create Simple NAV bar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F079-89BF-426C-AB06-73D403D8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With the following items 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News</a:t>
            </a:r>
          </a:p>
          <a:p>
            <a:pPr lvl="1"/>
            <a:r>
              <a:rPr lang="en-US" dirty="0"/>
              <a:t>Contact</a:t>
            </a:r>
          </a:p>
          <a:p>
            <a:pPr lvl="1"/>
            <a:r>
              <a:rPr lang="en-US" dirty="0"/>
              <a:t>About 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CD699-7648-4D45-A318-D976B69E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 Ms. Hana </a:t>
            </a:r>
            <a:r>
              <a:rPr lang="en-US" dirty="0" err="1">
                <a:solidFill>
                  <a:schemeClr val="bg1"/>
                </a:solidFill>
              </a:rPr>
              <a:t>AlRasheed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50321-261E-4432-BC08-D2AAD83A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2F5C3-5BBF-4C0A-981D-D8F5B8B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Position Property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1AC48C13-3B2B-61BF-AF6E-D34F073B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0" y="685801"/>
            <a:ext cx="5486399" cy="54863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13696-5C96-4501-94FD-17728B27CD07}"/>
              </a:ext>
            </a:extLst>
          </p:cNvPr>
          <p:cNvSpPr txBox="1"/>
          <p:nvPr/>
        </p:nvSpPr>
        <p:spPr>
          <a:xfrm>
            <a:off x="9189721" y="4043680"/>
            <a:ext cx="3002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Used to specify the type of positioning method used for an element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64341-7FA3-4FC0-87DC-76E3B27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 Ms. Hana </a:t>
            </a:r>
            <a:r>
              <a:rPr lang="en-US" dirty="0" err="1">
                <a:solidFill>
                  <a:schemeClr val="bg1"/>
                </a:solidFill>
              </a:rPr>
              <a:t>AlRasheed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734E-3418-41A4-91FC-F2AA6FFB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13EF-6B82-4887-8F41-EFFA79A8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695122" cy="854765"/>
          </a:xfrm>
        </p:spPr>
        <p:txBody>
          <a:bodyPr/>
          <a:lstStyle/>
          <a:p>
            <a:r>
              <a:rPr lang="en-US" dirty="0"/>
              <a:t>Position Values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64252E-060F-4B43-B1C9-7268A5EDF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1637"/>
              </p:ext>
            </p:extLst>
          </p:nvPr>
        </p:nvGraphicFramePr>
        <p:xfrm>
          <a:off x="725556" y="1729410"/>
          <a:ext cx="11231217" cy="489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753CD-C5E8-45A0-895D-4DCE1B5F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AlRasheed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A39F2-E6CF-4424-85D0-80474C07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D11A1-CC60-49A9-A9AB-E2B9E77E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Static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DB3A-8949-460F-BAC3-EE9DBBE9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The default value, the elements are positioned according to their order in the html document.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35626-4315-4C62-8CEF-A31D1803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 Ms. Hana </a:t>
            </a:r>
            <a:r>
              <a:rPr lang="en-US" dirty="0" err="1">
                <a:solidFill>
                  <a:schemeClr val="bg1"/>
                </a:solidFill>
              </a:rPr>
              <a:t>AlRasheed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6F629-6B4C-4B29-8EFF-93E1B8C8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D11A1-CC60-49A9-A9AB-E2B9E77E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Relative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DB3A-8949-460F-BAC3-EE9DBBE9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48" y="2146852"/>
            <a:ext cx="9576353" cy="3600047"/>
          </a:xfrm>
        </p:spPr>
        <p:txBody>
          <a:bodyPr>
            <a:normAutofit/>
          </a:bodyPr>
          <a:lstStyle/>
          <a:p>
            <a:r>
              <a:rPr lang="en-US" dirty="0"/>
              <a:t>It allows you to position the element relatively to itself by these properties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pPr lvl="1"/>
            <a:r>
              <a:rPr lang="en-US" dirty="0"/>
              <a:t>Top</a:t>
            </a:r>
          </a:p>
          <a:p>
            <a:pPr lvl="1"/>
            <a:r>
              <a:rPr lang="en-US" dirty="0"/>
              <a:t>Bottom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0E64-AF3F-4A03-A05B-1007ACA6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 Ms. Hana </a:t>
            </a:r>
            <a:r>
              <a:rPr lang="en-US" dirty="0" err="1">
                <a:solidFill>
                  <a:schemeClr val="bg1"/>
                </a:solidFill>
              </a:rPr>
              <a:t>AlRasheed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B619D-77AB-4052-8DAA-877B454D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687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7E"/>
      </a:accent1>
      <a:accent2>
        <a:srgbClr val="B13B9D"/>
      </a:accent2>
      <a:accent3>
        <a:srgbClr val="A64DC3"/>
      </a:accent3>
      <a:accent4>
        <a:srgbClr val="633BB1"/>
      </a:accent4>
      <a:accent5>
        <a:srgbClr val="4D56C3"/>
      </a:accent5>
      <a:accent6>
        <a:srgbClr val="3B76B1"/>
      </a:accent6>
      <a:hlink>
        <a:srgbClr val="675EC9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Goudy Old Style</vt:lpstr>
      <vt:lpstr>Verdana</vt:lpstr>
      <vt:lpstr>ClassicFrameVTI</vt:lpstr>
      <vt:lpstr>CSS</vt:lpstr>
      <vt:lpstr>Display Property</vt:lpstr>
      <vt:lpstr>Default Display Property </vt:lpstr>
      <vt:lpstr>Demo on</vt:lpstr>
      <vt:lpstr>Let’s create Simple NAV bar</vt:lpstr>
      <vt:lpstr>Position Property</vt:lpstr>
      <vt:lpstr>Position Values</vt:lpstr>
      <vt:lpstr>Static </vt:lpstr>
      <vt:lpstr>Relative </vt:lpstr>
      <vt:lpstr>Absolute </vt:lpstr>
      <vt:lpstr>Fixed </vt:lpstr>
      <vt:lpstr>Sticky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Hana.Alrasheed</dc:creator>
  <cp:lastModifiedBy>Hana.Alrasheed</cp:lastModifiedBy>
  <cp:revision>2</cp:revision>
  <dcterms:created xsi:type="dcterms:W3CDTF">2022-04-23T18:49:10Z</dcterms:created>
  <dcterms:modified xsi:type="dcterms:W3CDTF">2022-04-23T20:57:15Z</dcterms:modified>
</cp:coreProperties>
</file>