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4.xml" ContentType="application/vnd.openxmlformats-officedocument.customXmlProperties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9.xml" ContentType="application/vnd.openxmlformats-officedocument.customXmlProperties+xml"/>
  <Override PartName="/customXml/itemProps8.xml" ContentType="application/vnd.openxmlformats-officedocument.customXmlProperties+xml"/>
  <Override PartName="/customXml/itemProps10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88" r:id="rId8"/>
    <p:sldMasterId id="2147483987" r:id="rId9"/>
  </p:sldMasterIdLst>
  <p:notesMasterIdLst>
    <p:notesMasterId r:id="rId15"/>
  </p:notesMasterIdLst>
  <p:handoutMasterIdLst>
    <p:handoutMasterId r:id="rId16"/>
  </p:handoutMasterIdLst>
  <p:sldIdLst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1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4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customXml" Target="../customXml/item10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9.xml"/><Relationship Id="rId10" Type="http://schemas.openxmlformats.org/officeDocument/2006/relationships/slide" Target="slides/slide1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2.xml"/><Relationship Id="rId14" Type="http://schemas.openxmlformats.org/officeDocument/2006/relationships/slide" Target="slides/slide5.xml"/><Relationship Id="rId22" Type="http://schemas.openxmlformats.org/officeDocument/2006/relationships/customXml" Target="../customXml/item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9F99CCA-40E6-431B-8A92-39168E1B6F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5A9DA-E7A2-4041-A43D-791D4F82AC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BC724-08D5-4755-BFD4-882F76444BB5}" type="datetimeFigureOut">
              <a:rPr lang="en-AU" smtClean="0"/>
              <a:t>7/11/2022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CC105-5CA8-4EEA-9108-0E6522E6A3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5590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68A60-4B59-40F1-B726-D956429C5C9E}" type="datetimeFigureOut">
              <a:rPr lang="en-AU" smtClean="0"/>
              <a:t>7/11/2022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745C1-A773-4D9E-8475-6026C7DD65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604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1DBA67-30CE-4624-801A-8583EFA459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2411999"/>
            <a:ext cx="9021764" cy="615553"/>
          </a:xfrm>
        </p:spPr>
        <p:txBody>
          <a:bodyPr anchor="b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Cover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555C0D5-EC80-4CCA-8270-4CE47862E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4" y="3132000"/>
            <a:ext cx="9021762" cy="38779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2800" kern="1200" dirty="0">
                <a:solidFill>
                  <a:schemeClr val="accen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Cover subtitle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DAADD92-7453-4A83-91C6-B5F6E01A28D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8813" y="6026150"/>
            <a:ext cx="5329237" cy="1746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20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0A7456-7A16-4CC1-9A50-E0FF881EE5E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8813" y="6268670"/>
            <a:ext cx="5319712" cy="174624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GB" dirty="0"/>
              <a:t>DDDD MMMM</a:t>
            </a:r>
          </a:p>
        </p:txBody>
      </p:sp>
    </p:spTree>
    <p:extLst>
      <p:ext uri="{BB962C8B-B14F-4D97-AF65-F5344CB8AC3E}">
        <p14:creationId xmlns:p14="http://schemas.microsoft.com/office/powerpoint/2010/main" val="115499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699F18F3-83CE-4B8C-A573-BB14302444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2411999"/>
            <a:ext cx="5102416" cy="615553"/>
          </a:xfrm>
        </p:spPr>
        <p:txBody>
          <a:bodyPr anchor="b" anchorCtr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Cover title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3997B08-B5A4-41AD-83CF-D0095C2EAC2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4" y="3132000"/>
            <a:ext cx="5102415" cy="38779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2800" kern="1200" dirty="0">
                <a:solidFill>
                  <a:schemeClr val="accen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Cover subtitle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5CFC4F1-DD06-4AC9-9EED-47E7BC6CE4F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8814" y="6026150"/>
            <a:ext cx="5102414" cy="1746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20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676BDDC-3D34-4941-A1E0-6D688809C9A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8813" y="6268670"/>
            <a:ext cx="5093294" cy="174624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GB" dirty="0"/>
              <a:t>DDDD MMMM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75704E1-6DE3-46F7-990A-1A4A9467262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983477" y="0"/>
            <a:ext cx="6203951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3" name="Picture Placeholder 14">
            <a:extLst>
              <a:ext uri="{FF2B5EF4-FFF2-40B4-BE49-F238E27FC236}">
                <a16:creationId xmlns:a16="http://schemas.microsoft.com/office/drawing/2014/main" id="{76FBC2FC-02EA-48E9-BF11-1F9E021020E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0375384" y="357878"/>
            <a:ext cx="1157804" cy="304111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/>
          </a:p>
        </p:txBody>
      </p:sp>
      <p:sp>
        <p:nvSpPr>
          <p:cNvPr id="9" name="Copyright">
            <a:extLst>
              <a:ext uri="{FF2B5EF4-FFF2-40B4-BE49-F238E27FC236}">
                <a16:creationId xmlns:a16="http://schemas.microsoft.com/office/drawing/2014/main" id="{D3B89D64-B650-4E0A-8B77-69ECF95B5A0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9818902" y="4438063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100134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D05C0-3CE2-46F9-86BA-958E3224BE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Divider title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35899579-6E1C-4071-BD34-4EA2721800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2" y="1811338"/>
            <a:ext cx="9021763" cy="30777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Optional 40pt value statement, 25 words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C615C-6A84-4A9F-BB12-FFA78DB88F6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4A84-2123-44DE-A4DD-AB014615DA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A209F59-9D5C-4BB8-9163-D04E4093FC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8067" y="357164"/>
            <a:ext cx="1156709" cy="30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07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3E8BFB-1373-49BE-87CA-3CE4F6C6253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C5713-6C88-4AC1-AB4A-39C8057C13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Divider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5E4C5-1346-42A7-B2F6-C7B0E648634A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91808-9673-43ED-84F6-15C685FF079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6EB7FA8C-D99A-4E16-A545-60A796085B1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0375384" y="357878"/>
            <a:ext cx="1157804" cy="304111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/>
          </a:p>
        </p:txBody>
      </p:sp>
      <p:sp>
        <p:nvSpPr>
          <p:cNvPr id="9" name="Copyright">
            <a:extLst>
              <a:ext uri="{FF2B5EF4-FFF2-40B4-BE49-F238E27FC236}">
                <a16:creationId xmlns:a16="http://schemas.microsoft.com/office/drawing/2014/main" id="{F48DFA86-33C4-4DBB-A0EA-DB28DC4C2F9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9291598" y="3932095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4294277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3E8BFB-1373-49BE-87CA-3CE4F6C6253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D11F9-6DFD-4DD5-AFB1-67F1FD5259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Divider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48852-0866-4A32-8068-D7E54A90AE6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3BAC3-D3BA-4C01-95C0-A58BB0B69447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423205B8-0B97-426F-8EAB-1F01749E652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0375384" y="357878"/>
            <a:ext cx="1157804" cy="304111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/>
          </a:p>
        </p:txBody>
      </p:sp>
      <p:sp>
        <p:nvSpPr>
          <p:cNvPr id="9" name="Copyright">
            <a:extLst>
              <a:ext uri="{FF2B5EF4-FFF2-40B4-BE49-F238E27FC236}">
                <a16:creationId xmlns:a16="http://schemas.microsoft.com/office/drawing/2014/main" id="{17385FF2-54BC-4585-AC9A-665DB93EBA1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9291598" y="3932095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1615413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ey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D865-6617-409D-A625-B63EFCCF8C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139D4-F9FA-4509-89FC-BF815A08AF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726" y="2804400"/>
            <a:ext cx="4668956" cy="820800"/>
          </a:xfrm>
        </p:spPr>
        <p:txBody>
          <a:bodyPr/>
          <a:lstStyle>
            <a:lvl1pPr marL="0" indent="0">
              <a:buNone/>
              <a:tabLst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Large display copy, value statement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97CA63-7F6D-4683-9329-93E1F9052B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04382" y="2804400"/>
            <a:ext cx="4668133" cy="8208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Large display copy, value statement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97DC46-E3B8-409B-8346-E2C364D67289}"/>
              </a:ext>
            </a:extLst>
          </p:cNvPr>
          <p:cNvCxnSpPr>
            <a:cxnSpLocks/>
          </p:cNvCxnSpPr>
          <p:nvPr userDrawn="1"/>
        </p:nvCxnSpPr>
        <p:spPr>
          <a:xfrm>
            <a:off x="658813" y="2801257"/>
            <a:ext cx="0" cy="18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D14BB3-9A04-4043-BE06-23577F9374DC}"/>
              </a:ext>
            </a:extLst>
          </p:cNvPr>
          <p:cNvCxnSpPr>
            <a:cxnSpLocks/>
          </p:cNvCxnSpPr>
          <p:nvPr userDrawn="1"/>
        </p:nvCxnSpPr>
        <p:spPr>
          <a:xfrm>
            <a:off x="6211892" y="2801257"/>
            <a:ext cx="0" cy="18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1558ED-EF23-4024-8F74-2D73A4DB537E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51288" y="3747600"/>
            <a:ext cx="4668149" cy="925657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GB" dirty="0"/>
              <a:t>20pt body copy approximately</a:t>
            </a:r>
            <a:br>
              <a:rPr lang="en-GB" dirty="0"/>
            </a:br>
            <a:r>
              <a:rPr lang="en-GB" dirty="0"/>
              <a:t>15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</a:t>
            </a:r>
            <a:r>
              <a:rPr lang="en-GB" dirty="0"/>
              <a:t> </a:t>
            </a:r>
            <a:r>
              <a:rPr lang="en-GB" dirty="0" err="1"/>
              <a:t>citat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F7573B-0AC9-49D3-B9D8-196CCF22C4D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404382" y="3747600"/>
            <a:ext cx="4668133" cy="925657"/>
          </a:xfrm>
        </p:spPr>
        <p:txBody>
          <a:bodyPr/>
          <a:lstStyle>
            <a:lvl1pPr marL="0" indent="0">
              <a:buNone/>
              <a:tabLst/>
              <a:defRPr sz="2000"/>
            </a:lvl1pPr>
          </a:lstStyle>
          <a:p>
            <a:pPr lvl="0"/>
            <a:r>
              <a:rPr lang="en-GB" dirty="0"/>
              <a:t>20pt body copy approximately</a:t>
            </a:r>
            <a:br>
              <a:rPr lang="en-GB" dirty="0"/>
            </a:br>
            <a:r>
              <a:rPr lang="en-GB" dirty="0"/>
              <a:t>15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</a:t>
            </a:r>
            <a:r>
              <a:rPr lang="en-GB" dirty="0"/>
              <a:t> </a:t>
            </a:r>
            <a:r>
              <a:rPr lang="en-GB" dirty="0" err="1"/>
              <a:t>citat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5FEAC-FB2A-4E04-A1F0-34E6995C213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5D933-4575-418D-9DE4-A56E4CA0F5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1932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5842-F2AC-440D-8EA3-6B4A10536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3301" y="1815550"/>
            <a:ext cx="4919886" cy="215445"/>
          </a:xfrm>
        </p:spPr>
        <p:txBody>
          <a:bodyPr anchor="b"/>
          <a:lstStyle>
            <a:lvl1pPr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Project or service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DF39B-77D8-4B38-9BD8-B41B19EE50C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35750" y="2195704"/>
            <a:ext cx="4897436" cy="25425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/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GB" dirty="0"/>
              <a:t>Value statement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7CC72B0B-AE2C-4947-B262-3AD4F0B3E0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35750" y="4798909"/>
            <a:ext cx="4897436" cy="6518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copy, 25 words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511A1-0BCD-484A-B3F4-35C2F6F228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13525" y="6168154"/>
            <a:ext cx="4919663" cy="236538"/>
          </a:xfrm>
        </p:spPr>
        <p:txBody>
          <a:bodyPr anchor="b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GB" dirty="0"/>
              <a:t>Image caption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75704E1-6DE3-46F7-990A-1A4A9467262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07988" y="438150"/>
            <a:ext cx="5802312" cy="59991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3173B-B80B-4919-82C0-407E51C4FFF0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70242-E67D-4CC0-B6E0-04FF3307AE6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Copyright">
            <a:extLst>
              <a:ext uri="{FF2B5EF4-FFF2-40B4-BE49-F238E27FC236}">
                <a16:creationId xmlns:a16="http://schemas.microsoft.com/office/drawing/2014/main" id="{E4065B15-25FC-46BC-A06F-AA8614ED848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-1449554" y="3932095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2745870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75704E1-6DE3-46F7-990A-1A4A9467262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210302" y="0"/>
            <a:ext cx="5981697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05842-F2AC-440D-8EA3-6B4A10536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155" y="1815550"/>
            <a:ext cx="4896000" cy="215445"/>
          </a:xfrm>
        </p:spPr>
        <p:txBody>
          <a:bodyPr anchor="b"/>
          <a:lstStyle>
            <a:lvl1pPr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Project or service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DF39B-77D8-4B38-9BD8-B41B19EE50C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1155" y="2195704"/>
            <a:ext cx="4897436" cy="25425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/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GB" dirty="0"/>
              <a:t>Value statement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7CC72B0B-AE2C-4947-B262-3AD4F0B3E0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1155" y="4798909"/>
            <a:ext cx="4896000" cy="6518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copy, 25 words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511A1-0BCD-484A-B3F4-35C2F6F228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1155" y="6172200"/>
            <a:ext cx="4896000" cy="236538"/>
          </a:xfrm>
        </p:spPr>
        <p:txBody>
          <a:bodyPr anchor="b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GB" dirty="0"/>
              <a:t>Image caption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3173B-B80B-4919-82C0-407E51C4FFF0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70242-E67D-4CC0-B6E0-04FF3307AE6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Copyright">
            <a:extLst>
              <a:ext uri="{FF2B5EF4-FFF2-40B4-BE49-F238E27FC236}">
                <a16:creationId xmlns:a16="http://schemas.microsoft.com/office/drawing/2014/main" id="{58A093A2-8ED3-43CD-B950-888106990D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9291598" y="3932095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3170934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3">
    <p:bg>
      <p:bgPr>
        <a:solidFill>
          <a:srgbClr val="E6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75704E1-6DE3-46F7-990A-1A4A9467262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05842-F2AC-440D-8EA3-6B4A10536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37" y="1815550"/>
            <a:ext cx="4896000" cy="215445"/>
          </a:xfrm>
        </p:spPr>
        <p:txBody>
          <a:bodyPr anchor="b"/>
          <a:lstStyle>
            <a:lvl1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Project or service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DF39B-77D8-4B38-9BD8-B41B19EE50C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0437" y="2195704"/>
            <a:ext cx="4897436" cy="25425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GB" dirty="0"/>
              <a:t>Value statement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7CC72B0B-AE2C-4947-B262-3AD4F0B3E0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0437" y="4798909"/>
            <a:ext cx="4896000" cy="6518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copy, 25 words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511A1-0BCD-484A-B3F4-35C2F6F228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0437" y="6172200"/>
            <a:ext cx="4896000" cy="236538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Image caption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3173B-B80B-4919-82C0-407E51C4FFF0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70242-E67D-4CC0-B6E0-04FF3307AE6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Copyright">
            <a:extLst>
              <a:ext uri="{FF2B5EF4-FFF2-40B4-BE49-F238E27FC236}">
                <a16:creationId xmlns:a16="http://schemas.microsoft.com/office/drawing/2014/main" id="{AAEC3064-9F37-42F0-B69D-798280580D8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9291598" y="3932095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28509963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75704E1-6DE3-46F7-990A-1A4A9467262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1FE53F9-F5EA-4BE2-88BA-EFAE32BFAD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0298" y="2449607"/>
            <a:ext cx="5324400" cy="215445"/>
          </a:xfrm>
        </p:spPr>
        <p:txBody>
          <a:bodyPr anchor="b"/>
          <a:lstStyle>
            <a:lvl1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Optional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358D72D-3682-4C24-8D74-1B66D575821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10298" y="2829762"/>
            <a:ext cx="5324400" cy="12332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GB" dirty="0"/>
              <a:t>Value statement or headline.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28C92DC-D9EA-4F1E-A648-F7F213DBFBD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10411" y="6169025"/>
            <a:ext cx="5322534" cy="236538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Image caption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FB5752-C9F0-4ED5-8347-076F042390CA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DCA93-8550-4F0B-8AD2-EB331604A3F5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A89F144-0437-4158-BDC0-52ACE9C6D93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0375384" y="357878"/>
            <a:ext cx="1157804" cy="304111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/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D9A39177-17B9-4B40-AC65-B8FBC856C19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10298" y="4424593"/>
            <a:ext cx="5324400" cy="6518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Supporting copy, 25 words</a:t>
            </a:r>
          </a:p>
        </p:txBody>
      </p:sp>
      <p:sp>
        <p:nvSpPr>
          <p:cNvPr id="16" name="Copyright">
            <a:extLst>
              <a:ext uri="{FF2B5EF4-FFF2-40B4-BE49-F238E27FC236}">
                <a16:creationId xmlns:a16="http://schemas.microsoft.com/office/drawing/2014/main" id="{26B28194-B07A-45AB-9333-5AF168E3549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16200000">
            <a:off x="-1450198" y="3932095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solidFill>
                  <a:schemeClr val="bg2"/>
                </a:solidFill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17666294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x tex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410B8-7C3D-484E-9302-3E6968656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7" name="Picture Placeholder 16">
            <a:extLst>
              <a:ext uri="{FF2B5EF4-FFF2-40B4-BE49-F238E27FC236}">
                <a16:creationId xmlns:a16="http://schemas.microsoft.com/office/drawing/2014/main" id="{4961DAD4-E8B8-4FF0-A559-111159986D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8813" y="1811339"/>
            <a:ext cx="10874375" cy="4354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5135014-C08C-4A66-8213-6117EBA0216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C2BD3C9-7B98-4F8C-8059-46844677E9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74380270-8197-433E-A5D1-E3D82ED412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9291598" y="3932095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23368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x text 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410B8-7C3D-484E-9302-3E6968656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A740BB2-3E05-438D-A466-10499F9D16B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4" y="1306800"/>
            <a:ext cx="5322885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C9E77EB-1FC1-41DE-9575-67E0CB6106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58813" y="1811339"/>
            <a:ext cx="10874375" cy="4354512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 sz="2000"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text, image or graph/table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5135014-C08C-4A66-8213-6117EBA0216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C2BD3C9-7B98-4F8C-8059-46844677E9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29958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Proje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EC44DA-96B3-4536-A2BE-A4A4C39FEC2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57688" y="0"/>
            <a:ext cx="783431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1776F-8976-490C-A8A6-7D91B90A06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2846452"/>
            <a:ext cx="3468689" cy="582548"/>
          </a:xfrm>
        </p:spPr>
        <p:txBody>
          <a:bodyPr/>
          <a:lstStyle/>
          <a:p>
            <a:r>
              <a:rPr lang="en-GB" dirty="0"/>
              <a:t>Project title </a:t>
            </a:r>
            <a:br>
              <a:rPr lang="en-GB" dirty="0"/>
            </a:br>
            <a:r>
              <a:rPr lang="en-GB" dirty="0"/>
              <a:t>and location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33A2356-8DEE-4080-8A9C-B49575067F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2448063"/>
            <a:ext cx="3468689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5D156-7C1E-46E5-86E8-2C76EDA14D7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28DD2-2CE1-49A4-B9BF-897CC02BB95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C618A0A1-0C41-4356-B539-41589BCD47A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9742702" y="4422823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2999454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EC44DA-96B3-4536-A2BE-A4A4C39FEC2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57688" y="0"/>
            <a:ext cx="783431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1776F-8976-490C-A8A6-7D91B90A06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2846452"/>
            <a:ext cx="3468689" cy="582548"/>
          </a:xfrm>
        </p:spPr>
        <p:txBody>
          <a:bodyPr/>
          <a:lstStyle/>
          <a:p>
            <a:r>
              <a:rPr lang="en-GB" dirty="0"/>
              <a:t>Project title </a:t>
            </a:r>
            <a:br>
              <a:rPr lang="en-GB" dirty="0"/>
            </a:br>
            <a:r>
              <a:rPr lang="en-GB" dirty="0"/>
              <a:t>and location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33A2356-8DEE-4080-8A9C-B49575067F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2448063"/>
            <a:ext cx="3468689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5D156-7C1E-46E5-86E8-2C76EDA14D7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28DD2-2CE1-49A4-B9BF-897CC02BB95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4C55AA7F-7F5F-4DD5-975C-5E71125E73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9742702" y="4422823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1583033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Project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EC44DA-96B3-4536-A2BE-A4A4C39FEC2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57688" y="0"/>
            <a:ext cx="783431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1776F-8976-490C-A8A6-7D91B90A06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2846452"/>
            <a:ext cx="3468689" cy="5825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Project title </a:t>
            </a:r>
            <a:br>
              <a:rPr lang="en-GB" dirty="0"/>
            </a:br>
            <a:r>
              <a:rPr lang="en-GB" dirty="0"/>
              <a:t>and location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33A2356-8DEE-4080-8A9C-B49575067F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2448063"/>
            <a:ext cx="3468689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5D156-7C1E-46E5-86E8-2C76EDA14D7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28DD2-2CE1-49A4-B9BF-897CC02BB95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B103D9E7-7EBB-4C59-9839-7BB8AD86889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9742702" y="4422823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39650291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EC44DA-96B3-4536-A2BE-A4A4C39FEC2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1776F-8976-490C-A8A6-7D91B90A06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33A2356-8DEE-4080-8A9C-B49575067F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4183B-83D1-4CB6-8A61-E23A5C30DC9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8813" y="1811337"/>
            <a:ext cx="5319712" cy="4103141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5D156-7C1E-46E5-86E8-2C76EDA14D7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28DD2-2CE1-49A4-B9BF-897CC02BB95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Copyright">
            <a:extLst>
              <a:ext uri="{FF2B5EF4-FFF2-40B4-BE49-F238E27FC236}">
                <a16:creationId xmlns:a16="http://schemas.microsoft.com/office/drawing/2014/main" id="{7AECFC4F-8375-498A-991F-37153AF1D3B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9742702" y="4422823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2868439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EC44DA-96B3-4536-A2BE-A4A4C39FEC2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1776F-8976-490C-A8A6-7D91B90A06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33A2356-8DEE-4080-8A9C-B49575067F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4183B-83D1-4CB6-8A61-E23A5C30DC9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8813" y="1811337"/>
            <a:ext cx="5319712" cy="4103141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5D156-7C1E-46E5-86E8-2C76EDA14D7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28DD2-2CE1-49A4-B9BF-897CC02BB95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772E8618-79E2-441E-943F-50F0CC1684F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9291598" y="3929047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8083164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H version_Tex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EC44DA-96B3-4536-A2BE-A4A4C39FEC2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4183B-83D1-4CB6-8A61-E23A5C30DC9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8813" y="1811337"/>
            <a:ext cx="5319712" cy="4103141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1776F-8976-490C-A8A6-7D91B90A06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33A2356-8DEE-4080-8A9C-B49575067F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5D156-7C1E-46E5-86E8-2C76EDA14D7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28DD2-2CE1-49A4-B9BF-897CC02BB95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Copyright">
            <a:extLst>
              <a:ext uri="{FF2B5EF4-FFF2-40B4-BE49-F238E27FC236}">
                <a16:creationId xmlns:a16="http://schemas.microsoft.com/office/drawing/2014/main" id="{CE23DF35-FFD6-46A0-BDB8-3327ABA5D76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9742702" y="4422823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18852543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35EABB-8A76-47B7-8380-C074F1F48F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9280FD-79BD-466C-AAFB-08DF3DCD1E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2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B4759FA-0DD1-4D6E-BF7F-14EB13925F9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8813" y="1811337"/>
            <a:ext cx="5319712" cy="4103141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 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3B17FFEE-D7A4-4855-A18E-9969456E643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13476" y="0"/>
            <a:ext cx="5978523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7CB25805-C566-44A1-98AB-CECD25417C6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13476" y="3429000"/>
            <a:ext cx="5978523" cy="34243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74055C-F3A6-40AD-8C7B-A449B8CB967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4FD4DE-7E00-4C85-8E46-386DA1F1C92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Copyright">
            <a:extLst>
              <a:ext uri="{FF2B5EF4-FFF2-40B4-BE49-F238E27FC236}">
                <a16:creationId xmlns:a16="http://schemas.microsoft.com/office/drawing/2014/main" id="{A4A7345B-4D74-49C1-930D-4BBB5DA9EE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 rot="16200000">
            <a:off x="10480764" y="5160885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18" name="Copyright">
            <a:extLst>
              <a:ext uri="{FF2B5EF4-FFF2-40B4-BE49-F238E27FC236}">
                <a16:creationId xmlns:a16="http://schemas.microsoft.com/office/drawing/2014/main" id="{54D6592C-B81E-4F2C-B832-B37C57FA122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16200000">
            <a:off x="10480765" y="1753221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38132241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35EABB-8A76-47B7-8380-C074F1F48F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9280FD-79BD-466C-AAFB-08DF3DCD1E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2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B4759FA-0DD1-4D6E-BF7F-14EB13925F9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8813" y="1811337"/>
            <a:ext cx="5319712" cy="4103141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 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3B17FFEE-D7A4-4855-A18E-9969456E643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13477" y="4666"/>
            <a:ext cx="2988000" cy="68533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7CB25805-C566-44A1-98AB-CECD25417C6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201477" y="0"/>
            <a:ext cx="2988000" cy="68533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74055C-F3A6-40AD-8C7B-A449B8CB967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4FD4DE-7E00-4C85-8E46-386DA1F1C92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02980B71-BDCC-4079-B6D7-3CC746B4148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 rot="16200000">
            <a:off x="9742702" y="4422823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15" name="Copyright">
            <a:extLst>
              <a:ext uri="{FF2B5EF4-FFF2-40B4-BE49-F238E27FC236}">
                <a16:creationId xmlns:a16="http://schemas.microsoft.com/office/drawing/2014/main" id="{A91B7738-066C-4911-AC10-569A55E17FD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16200000">
            <a:off x="6816453" y="4422823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716906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35EABB-8A76-47B7-8380-C074F1F48F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9280FD-79BD-466C-AAFB-08DF3DCD1E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2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B4759FA-0DD1-4D6E-BF7F-14EB13925F9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8813" y="1811337"/>
            <a:ext cx="5319712" cy="4103141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 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3B17FFEE-D7A4-4855-A18E-9969456E643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19019" y="0"/>
            <a:ext cx="2988000" cy="343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7CB25805-C566-44A1-98AB-CECD25417C6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201477" y="13998"/>
            <a:ext cx="2988000" cy="343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74055C-F3A6-40AD-8C7B-A449B8CB967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4FD4DE-7E00-4C85-8E46-386DA1F1C92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CFF9D9D6-58B5-43C0-812B-30CAFE4D7A11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6219019" y="3427200"/>
            <a:ext cx="2988000" cy="343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DD61791A-6DA9-49D9-9AB4-C7E28CACC509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9204000" y="3427200"/>
            <a:ext cx="2988000" cy="343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0" name="Copyright">
            <a:extLst>
              <a:ext uri="{FF2B5EF4-FFF2-40B4-BE49-F238E27FC236}">
                <a16:creationId xmlns:a16="http://schemas.microsoft.com/office/drawing/2014/main" id="{C6A9BF4B-165D-4233-A4AE-023A5ABBEDE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 rot="16200000">
            <a:off x="10480764" y="5160885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1" name="Copyright">
            <a:extLst>
              <a:ext uri="{FF2B5EF4-FFF2-40B4-BE49-F238E27FC236}">
                <a16:creationId xmlns:a16="http://schemas.microsoft.com/office/drawing/2014/main" id="{8F8B7E56-553E-4DA9-BD1C-5D50952E0DC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16200000">
            <a:off x="7554515" y="5160885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2" name="Copyright">
            <a:extLst>
              <a:ext uri="{FF2B5EF4-FFF2-40B4-BE49-F238E27FC236}">
                <a16:creationId xmlns:a16="http://schemas.microsoft.com/office/drawing/2014/main" id="{34CEC00F-8512-460C-9061-435C1FC758A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rot="16200000">
            <a:off x="10480765" y="1805037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3" name="Copyright">
            <a:extLst>
              <a:ext uri="{FF2B5EF4-FFF2-40B4-BE49-F238E27FC236}">
                <a16:creationId xmlns:a16="http://schemas.microsoft.com/office/drawing/2014/main" id="{CC1F608D-03EF-4B00-A8C1-A5D9080D1FE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 rot="16200000">
            <a:off x="7554516" y="1805037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35480083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35EABB-8A76-47B7-8380-C074F1F48F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9280FD-79BD-466C-AAFB-08DF3DCD1E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2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B4759FA-0DD1-4D6E-BF7F-14EB13925F9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8813" y="1811337"/>
            <a:ext cx="5319712" cy="4103141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 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3B17FFEE-D7A4-4855-A18E-9969456E643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19019" y="0"/>
            <a:ext cx="2988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7CB25805-C566-44A1-98AB-CECD25417C6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204000" y="0"/>
            <a:ext cx="2988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74055C-F3A6-40AD-8C7B-A449B8CB967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CFF9D9D6-58B5-43C0-812B-30CAFE4D7A11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6219019" y="2281335"/>
            <a:ext cx="2988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DD61791A-6DA9-49D9-9AB4-C7E28CACC509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9204000" y="2281335"/>
            <a:ext cx="2988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C85EF5F-A950-4EEB-912E-C1344B499871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6219019" y="4544291"/>
            <a:ext cx="2988000" cy="2313709"/>
          </a:xfrm>
          <a:solidFill>
            <a:schemeClr val="bg1">
              <a:lumMod val="95000"/>
            </a:schemeClr>
          </a:solidFill>
        </p:spPr>
        <p:txBody>
          <a:bodyPr tIns="0" anchor="ctr" anchorCtr="0"/>
          <a:lstStyle>
            <a:lvl1pPr marL="0" indent="0" algn="ctr">
              <a:lnSpc>
                <a:spcPct val="80000"/>
              </a:lnSpc>
              <a:spcAft>
                <a:spcPts val="0"/>
              </a:spcAft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F4798DC-9296-4D30-9DA5-BDC358E6EF43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9204000" y="4544291"/>
            <a:ext cx="2988000" cy="2313709"/>
          </a:xfrm>
          <a:solidFill>
            <a:schemeClr val="bg1">
              <a:lumMod val="95000"/>
            </a:schemeClr>
          </a:solidFill>
        </p:spPr>
        <p:txBody>
          <a:bodyPr tIns="0" anchor="ctr" anchorCtr="0"/>
          <a:lstStyle>
            <a:lvl1pPr marL="0" indent="0" algn="ctr">
              <a:lnSpc>
                <a:spcPct val="80000"/>
              </a:lnSpc>
              <a:spcAft>
                <a:spcPts val="0"/>
              </a:spcAft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2" name="Copyright">
            <a:extLst>
              <a:ext uri="{FF2B5EF4-FFF2-40B4-BE49-F238E27FC236}">
                <a16:creationId xmlns:a16="http://schemas.microsoft.com/office/drawing/2014/main" id="{F4C3D172-D8AB-40B9-AD21-E3633B2814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 rot="16200000">
            <a:off x="11020764" y="5700885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3" name="Copyright">
            <a:extLst>
              <a:ext uri="{FF2B5EF4-FFF2-40B4-BE49-F238E27FC236}">
                <a16:creationId xmlns:a16="http://schemas.microsoft.com/office/drawing/2014/main" id="{E07B621F-C3D1-402D-8EC2-6149DBF2C88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16200000">
            <a:off x="8094515" y="5700885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4" name="Copyright">
            <a:extLst>
              <a:ext uri="{FF2B5EF4-FFF2-40B4-BE49-F238E27FC236}">
                <a16:creationId xmlns:a16="http://schemas.microsoft.com/office/drawing/2014/main" id="{30093E19-D22B-454E-B253-1E3037C14F47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 rot="16200000">
            <a:off x="11020765" y="3369165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5" name="Copyright">
            <a:extLst>
              <a:ext uri="{FF2B5EF4-FFF2-40B4-BE49-F238E27FC236}">
                <a16:creationId xmlns:a16="http://schemas.microsoft.com/office/drawing/2014/main" id="{9CC18F20-0ED4-4F22-9C04-D7DF968B573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 rot="16200000">
            <a:off x="8094516" y="3369165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6" name="Copyright">
            <a:extLst>
              <a:ext uri="{FF2B5EF4-FFF2-40B4-BE49-F238E27FC236}">
                <a16:creationId xmlns:a16="http://schemas.microsoft.com/office/drawing/2014/main" id="{220A206B-2A5A-432F-B817-4CF5D5214EE1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 rot="16200000">
            <a:off x="11020766" y="1138029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7" name="Copyright">
            <a:extLst>
              <a:ext uri="{FF2B5EF4-FFF2-40B4-BE49-F238E27FC236}">
                <a16:creationId xmlns:a16="http://schemas.microsoft.com/office/drawing/2014/main" id="{47A70906-00C8-46B4-A8C8-E1DEAC6A2040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8094517" y="1138029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295593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410B8-7C3D-484E-9302-3E6968656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9021764" cy="532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5135014-C08C-4A66-8213-6117EBA0216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C2BD3C9-7B98-4F8C-8059-46844677E9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83791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Case Stud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6A74B7-0138-4C1A-B192-C4EDDAF5B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299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36993849-C70A-43E3-B4BF-04ED2FFD3E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2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263C50-11C7-4BFC-AE83-8C2AEB2CE35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8557" y="1816568"/>
            <a:ext cx="3468687" cy="20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DF095D08-9A5A-4A59-BF93-27D1282F1CA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363220" y="1819291"/>
            <a:ext cx="1620000" cy="5317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Image title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B6BE0C6B-DD4C-454C-89F0-DABA457C6F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57688" y="2428568"/>
            <a:ext cx="1620325" cy="147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 approx. 15 words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B855C4F6-4FB3-4AA9-B6B4-F8839C2BD31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213989" y="1816568"/>
            <a:ext cx="3468687" cy="20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EC73C621-2D83-4499-A933-1475E5E0A3F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912607" y="1811337"/>
            <a:ext cx="1620581" cy="5317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Image title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78AEEC8B-F04A-4BDA-B86F-0EB589D7710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912607" y="2428568"/>
            <a:ext cx="1620581" cy="147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 approx. 15 words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03FF1F2B-D7B4-46D8-A112-C1D8006A5AB4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658813" y="4079523"/>
            <a:ext cx="3468687" cy="20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97FC0C48-2F5A-49DE-A1F7-6D7E7ABC6DFE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357688" y="4074293"/>
            <a:ext cx="1620325" cy="5317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Image title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8D755234-5CCB-4162-993B-F41E4FD3E36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357688" y="4693197"/>
            <a:ext cx="1620325" cy="147432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 approx. 15 words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707FBFC5-529A-439A-9CED-34DCBB7A4D7C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6213989" y="4079523"/>
            <a:ext cx="3468687" cy="20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F8E85E58-A2F9-4173-8405-C131D957BE6E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912608" y="4074293"/>
            <a:ext cx="1620580" cy="5317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Image title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44E48FD3-2DF4-490C-BC3A-79C5D5E45947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912608" y="4691523"/>
            <a:ext cx="1620580" cy="147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 approx. 15 words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E2D67D-E75E-4FDA-B80E-DF09465F131D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DBCF9-9BBC-4CB0-8AAB-EAF7233B286E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Copyright">
            <a:extLst>
              <a:ext uri="{FF2B5EF4-FFF2-40B4-BE49-F238E27FC236}">
                <a16:creationId xmlns:a16="http://schemas.microsoft.com/office/drawing/2014/main" id="{C2BAEB83-C0F6-49C3-824E-91581597843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 rot="16200000">
            <a:off x="5441378" y="5117048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30" name="Copyright">
            <a:extLst>
              <a:ext uri="{FF2B5EF4-FFF2-40B4-BE49-F238E27FC236}">
                <a16:creationId xmlns:a16="http://schemas.microsoft.com/office/drawing/2014/main" id="{06BA3D43-5A99-42FF-9C1D-50DA5EA3C25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16200000">
            <a:off x="-100043" y="5117048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36" name="Copyright">
            <a:extLst>
              <a:ext uri="{FF2B5EF4-FFF2-40B4-BE49-F238E27FC236}">
                <a16:creationId xmlns:a16="http://schemas.microsoft.com/office/drawing/2014/main" id="{14BBA61A-149B-4318-957B-7CBC65271626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 rot="16200000">
            <a:off x="5441379" y="2885912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37" name="Copyright">
            <a:extLst>
              <a:ext uri="{FF2B5EF4-FFF2-40B4-BE49-F238E27FC236}">
                <a16:creationId xmlns:a16="http://schemas.microsoft.com/office/drawing/2014/main" id="{7DF0C480-D791-4D19-B83C-E032A4974133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 rot="16200000">
            <a:off x="-100042" y="2885912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36480892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78E2ACE6-F563-4935-AADD-646F5AB19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924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8BF97E46-53D1-4953-BBD5-61A9FE28700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47A1D-3A44-41D2-96DC-50329243F7A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8813" y="1811338"/>
            <a:ext cx="1620837" cy="1620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Picture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29A8536C-53FD-45BF-AAD4-691D41EB775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509838" y="1811338"/>
            <a:ext cx="3466800" cy="27751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E99D2E04-AF1A-477F-BE00-FD46AD230D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09838" y="2148377"/>
            <a:ext cx="3466800" cy="24622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E4473462-6DBF-4CCC-A6AC-38FCC1A400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09838" y="2506170"/>
            <a:ext cx="3466800" cy="921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copy, 25 words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0F9B3FD-33FC-47B7-A55F-8837D290FD4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58813" y="4048913"/>
            <a:ext cx="1620837" cy="1620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Picture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E6CCB00-C548-4856-97AA-A87A3B2102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09838" y="4046837"/>
            <a:ext cx="3466800" cy="27751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4D68A386-E7E7-4D7E-B30F-C6A501A450A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09838" y="4383240"/>
            <a:ext cx="3466800" cy="24622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5229370C-CF34-4897-A491-DD8356E5A20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09838" y="4746256"/>
            <a:ext cx="3466800" cy="921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copy, 25 words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94C374F-5D8B-4E1F-9A0A-59AEA498934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15364" y="1811338"/>
            <a:ext cx="1609424" cy="1620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Picture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C25F170-ACD3-4EA7-A988-78BB6A8BE3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63514" y="1811338"/>
            <a:ext cx="3458262" cy="27751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55B3C7AC-3DD4-468D-B769-D7F95B1E3AD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63514" y="2148377"/>
            <a:ext cx="3458262" cy="24622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8BB41CC-EE94-463A-A774-E299849F394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63514" y="2506170"/>
            <a:ext cx="3458262" cy="921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copy, 25 words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25CE8B50-7BAD-4691-8EDC-DC0FCBBD361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215364" y="4048913"/>
            <a:ext cx="1609424" cy="1620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Picture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220FE3A-3350-471A-A650-93EB6EC4D5D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63514" y="4046837"/>
            <a:ext cx="3458262" cy="27751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EFDA7D31-4A3E-426B-98C5-ADB0C1B21E3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3514" y="4383240"/>
            <a:ext cx="3458262" cy="24622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5935079C-6EB7-4503-B5A5-1E4C1B6B7D0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063514" y="4746256"/>
            <a:ext cx="3458262" cy="921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copy, 25 words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2FE0BB-1D09-4885-A8D3-0BAC93985B7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7F26512-AFB7-4B55-AF32-599B7CB704D3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0066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x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1A6EFB-C03E-4005-AAF4-4123544796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7E09B4CB-EF80-4A5E-B0DF-A4976B3C42D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453AFA-7E1E-465D-920B-606276C5AF3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8813" y="1810800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Person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3AD7492D-0E64-45CC-A859-E7CE52A2AF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3202568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A5D83A1-C6F6-46CC-8958-ABC1919A23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3432852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E66B5CBD-8D6D-4BBC-9518-814944563D27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58813" y="4195081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Person</a:t>
            </a:r>
          </a:p>
        </p:txBody>
      </p:sp>
      <p:sp>
        <p:nvSpPr>
          <p:cNvPr id="47" name="Text Placeholder 17">
            <a:extLst>
              <a:ext uri="{FF2B5EF4-FFF2-40B4-BE49-F238E27FC236}">
                <a16:creationId xmlns:a16="http://schemas.microsoft.com/office/drawing/2014/main" id="{10B892F0-8257-4FAD-85E3-B26408DF573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58813" y="5573263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46" name="Text Placeholder 17">
            <a:extLst>
              <a:ext uri="{FF2B5EF4-FFF2-40B4-BE49-F238E27FC236}">
                <a16:creationId xmlns:a16="http://schemas.microsoft.com/office/drawing/2014/main" id="{21C404D7-5842-4DB4-BABE-B609B13B2F6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58813" y="5803547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95" name="Picture Placeholder 2">
            <a:extLst>
              <a:ext uri="{FF2B5EF4-FFF2-40B4-BE49-F238E27FC236}">
                <a16:creationId xmlns:a16="http://schemas.microsoft.com/office/drawing/2014/main" id="{35578B0A-D320-4721-8EA7-7524EFD0C2AA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2509838" y="1810800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Person</a:t>
            </a:r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DE5402FE-B3D6-470A-9461-A16AF7B6BDF8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2509838" y="3202568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05E1A72C-E82E-4E64-BAEC-CFF927BE746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509838" y="3432852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98" name="Picture Placeholder 2">
            <a:extLst>
              <a:ext uri="{FF2B5EF4-FFF2-40B4-BE49-F238E27FC236}">
                <a16:creationId xmlns:a16="http://schemas.microsoft.com/office/drawing/2014/main" id="{304BF809-0E6F-46AF-BA15-C829B7B79A58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2509838" y="4195081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Person</a:t>
            </a:r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0322F05F-A846-4F1D-8608-F25BAF958C5C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509838" y="5573263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6B6ECB26-DA92-4B85-8AC8-467B27BE162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2509838" y="5803547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01" name="Picture Placeholder 2">
            <a:extLst>
              <a:ext uri="{FF2B5EF4-FFF2-40B4-BE49-F238E27FC236}">
                <a16:creationId xmlns:a16="http://schemas.microsoft.com/office/drawing/2014/main" id="{13F823F4-043A-4B83-BE48-C6EEC0B1EA04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4360863" y="1810800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Person</a:t>
            </a:r>
          </a:p>
        </p:txBody>
      </p:sp>
      <p:sp>
        <p:nvSpPr>
          <p:cNvPr id="103" name="Text Placeholder 17">
            <a:extLst>
              <a:ext uri="{FF2B5EF4-FFF2-40B4-BE49-F238E27FC236}">
                <a16:creationId xmlns:a16="http://schemas.microsoft.com/office/drawing/2014/main" id="{D21DAC54-032F-4409-9C91-4215B6225A61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4360863" y="3202568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02" name="Text Placeholder 17">
            <a:extLst>
              <a:ext uri="{FF2B5EF4-FFF2-40B4-BE49-F238E27FC236}">
                <a16:creationId xmlns:a16="http://schemas.microsoft.com/office/drawing/2014/main" id="{BD9BE25C-4B0F-4BFB-A979-101E2CF0775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4360863" y="3432852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04" name="Picture Placeholder 2">
            <a:extLst>
              <a:ext uri="{FF2B5EF4-FFF2-40B4-BE49-F238E27FC236}">
                <a16:creationId xmlns:a16="http://schemas.microsoft.com/office/drawing/2014/main" id="{007065A7-D341-4447-AE6B-A91CE548048E}"/>
              </a:ext>
            </a:extLst>
          </p:cNvPr>
          <p:cNvSpPr>
            <a:spLocks noGrp="1"/>
          </p:cNvSpPr>
          <p:nvPr>
            <p:ph type="pic" sz="quarter" idx="69" hasCustomPrompt="1"/>
          </p:nvPr>
        </p:nvSpPr>
        <p:spPr>
          <a:xfrm>
            <a:off x="4360863" y="4195081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Person</a:t>
            </a:r>
          </a:p>
        </p:txBody>
      </p:sp>
      <p:sp>
        <p:nvSpPr>
          <p:cNvPr id="106" name="Text Placeholder 17">
            <a:extLst>
              <a:ext uri="{FF2B5EF4-FFF2-40B4-BE49-F238E27FC236}">
                <a16:creationId xmlns:a16="http://schemas.microsoft.com/office/drawing/2014/main" id="{538F1C9B-5191-46A7-9988-721C27A19C0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360863" y="5573263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05" name="Text Placeholder 17">
            <a:extLst>
              <a:ext uri="{FF2B5EF4-FFF2-40B4-BE49-F238E27FC236}">
                <a16:creationId xmlns:a16="http://schemas.microsoft.com/office/drawing/2014/main" id="{2F155F4B-6C77-4B10-82CF-87AB808A21A3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4360863" y="5803547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07" name="Picture Placeholder 2">
            <a:extLst>
              <a:ext uri="{FF2B5EF4-FFF2-40B4-BE49-F238E27FC236}">
                <a16:creationId xmlns:a16="http://schemas.microsoft.com/office/drawing/2014/main" id="{9D67B676-0169-4E1D-B485-5732B38992AE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6211888" y="1810800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Person</a:t>
            </a:r>
          </a:p>
        </p:txBody>
      </p:sp>
      <p:sp>
        <p:nvSpPr>
          <p:cNvPr id="109" name="Text Placeholder 17">
            <a:extLst>
              <a:ext uri="{FF2B5EF4-FFF2-40B4-BE49-F238E27FC236}">
                <a16:creationId xmlns:a16="http://schemas.microsoft.com/office/drawing/2014/main" id="{E2A5260C-8898-438D-B353-AD58CE7F051E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6211888" y="3202568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08" name="Text Placeholder 17">
            <a:extLst>
              <a:ext uri="{FF2B5EF4-FFF2-40B4-BE49-F238E27FC236}">
                <a16:creationId xmlns:a16="http://schemas.microsoft.com/office/drawing/2014/main" id="{5A64AB6E-B6C5-437A-BC9D-1E3CA90B9354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211888" y="3432852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10" name="Picture Placeholder 2">
            <a:extLst>
              <a:ext uri="{FF2B5EF4-FFF2-40B4-BE49-F238E27FC236}">
                <a16:creationId xmlns:a16="http://schemas.microsoft.com/office/drawing/2014/main" id="{9952C130-25CE-45D7-BD81-95E1DCE8C11A}"/>
              </a:ext>
            </a:extLst>
          </p:cNvPr>
          <p:cNvSpPr>
            <a:spLocks noGrp="1"/>
          </p:cNvSpPr>
          <p:nvPr>
            <p:ph type="pic" sz="quarter" idx="75" hasCustomPrompt="1"/>
          </p:nvPr>
        </p:nvSpPr>
        <p:spPr>
          <a:xfrm>
            <a:off x="6211888" y="4195081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Person</a:t>
            </a:r>
          </a:p>
        </p:txBody>
      </p:sp>
      <p:sp>
        <p:nvSpPr>
          <p:cNvPr id="112" name="Text Placeholder 17">
            <a:extLst>
              <a:ext uri="{FF2B5EF4-FFF2-40B4-BE49-F238E27FC236}">
                <a16:creationId xmlns:a16="http://schemas.microsoft.com/office/drawing/2014/main" id="{D4751E6E-E50B-47BB-B845-1A9F2628A2B9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6211888" y="5573263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11" name="Text Placeholder 17">
            <a:extLst>
              <a:ext uri="{FF2B5EF4-FFF2-40B4-BE49-F238E27FC236}">
                <a16:creationId xmlns:a16="http://schemas.microsoft.com/office/drawing/2014/main" id="{975635CB-AC22-40BF-A843-11EE49D41478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6211888" y="5803547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13" name="Picture Placeholder 2">
            <a:extLst>
              <a:ext uri="{FF2B5EF4-FFF2-40B4-BE49-F238E27FC236}">
                <a16:creationId xmlns:a16="http://schemas.microsoft.com/office/drawing/2014/main" id="{B6D5C63C-F0A7-431C-A34F-D630302AA90C}"/>
              </a:ext>
            </a:extLst>
          </p:cNvPr>
          <p:cNvSpPr>
            <a:spLocks noGrp="1"/>
          </p:cNvSpPr>
          <p:nvPr>
            <p:ph type="pic" sz="quarter" idx="78" hasCustomPrompt="1"/>
          </p:nvPr>
        </p:nvSpPr>
        <p:spPr>
          <a:xfrm>
            <a:off x="8059738" y="1810800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Person</a:t>
            </a:r>
          </a:p>
        </p:txBody>
      </p:sp>
      <p:sp>
        <p:nvSpPr>
          <p:cNvPr id="115" name="Text Placeholder 17">
            <a:extLst>
              <a:ext uri="{FF2B5EF4-FFF2-40B4-BE49-F238E27FC236}">
                <a16:creationId xmlns:a16="http://schemas.microsoft.com/office/drawing/2014/main" id="{5B08EEF1-2090-4FAE-AC3E-FFAC897FCEA8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8059738" y="3202568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14" name="Text Placeholder 17">
            <a:extLst>
              <a:ext uri="{FF2B5EF4-FFF2-40B4-BE49-F238E27FC236}">
                <a16:creationId xmlns:a16="http://schemas.microsoft.com/office/drawing/2014/main" id="{3C08BCDD-2691-4AF7-A41E-E91D54C11EA4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8059738" y="3432852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16" name="Picture Placeholder 2">
            <a:extLst>
              <a:ext uri="{FF2B5EF4-FFF2-40B4-BE49-F238E27FC236}">
                <a16:creationId xmlns:a16="http://schemas.microsoft.com/office/drawing/2014/main" id="{9CB52F2D-7A68-4FFC-9178-804A881AE302}"/>
              </a:ext>
            </a:extLst>
          </p:cNvPr>
          <p:cNvSpPr>
            <a:spLocks noGrp="1"/>
          </p:cNvSpPr>
          <p:nvPr>
            <p:ph type="pic" sz="quarter" idx="81" hasCustomPrompt="1"/>
          </p:nvPr>
        </p:nvSpPr>
        <p:spPr>
          <a:xfrm>
            <a:off x="8059738" y="4195081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Person</a:t>
            </a:r>
          </a:p>
        </p:txBody>
      </p:sp>
      <p:sp>
        <p:nvSpPr>
          <p:cNvPr id="118" name="Text Placeholder 17">
            <a:extLst>
              <a:ext uri="{FF2B5EF4-FFF2-40B4-BE49-F238E27FC236}">
                <a16:creationId xmlns:a16="http://schemas.microsoft.com/office/drawing/2014/main" id="{5397A6B8-13D3-476E-955F-CC207462FDF5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8059738" y="5573263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17" name="Text Placeholder 17">
            <a:extLst>
              <a:ext uri="{FF2B5EF4-FFF2-40B4-BE49-F238E27FC236}">
                <a16:creationId xmlns:a16="http://schemas.microsoft.com/office/drawing/2014/main" id="{1E422504-E303-4775-96E5-CDFBC2296ACE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8059738" y="5803547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19" name="Picture Placeholder 2">
            <a:extLst>
              <a:ext uri="{FF2B5EF4-FFF2-40B4-BE49-F238E27FC236}">
                <a16:creationId xmlns:a16="http://schemas.microsoft.com/office/drawing/2014/main" id="{402F2999-91E5-4B17-BBAD-6B3498DC38A4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9910763" y="1810800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Person</a:t>
            </a:r>
          </a:p>
        </p:txBody>
      </p:sp>
      <p:sp>
        <p:nvSpPr>
          <p:cNvPr id="121" name="Text Placeholder 17">
            <a:extLst>
              <a:ext uri="{FF2B5EF4-FFF2-40B4-BE49-F238E27FC236}">
                <a16:creationId xmlns:a16="http://schemas.microsoft.com/office/drawing/2014/main" id="{255BDC5E-237D-43C8-A260-67FBC77B0827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9910763" y="3202568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20" name="Text Placeholder 17">
            <a:extLst>
              <a:ext uri="{FF2B5EF4-FFF2-40B4-BE49-F238E27FC236}">
                <a16:creationId xmlns:a16="http://schemas.microsoft.com/office/drawing/2014/main" id="{78D758A1-4B6F-4B0F-B561-8A5C8AE2A7CD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9910763" y="3432852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22" name="Picture Placeholder 2">
            <a:extLst>
              <a:ext uri="{FF2B5EF4-FFF2-40B4-BE49-F238E27FC236}">
                <a16:creationId xmlns:a16="http://schemas.microsoft.com/office/drawing/2014/main" id="{82B0B00E-3F93-46FF-912B-59CB8675DE2A}"/>
              </a:ext>
            </a:extLst>
          </p:cNvPr>
          <p:cNvSpPr>
            <a:spLocks noGrp="1"/>
          </p:cNvSpPr>
          <p:nvPr>
            <p:ph type="pic" sz="quarter" idx="87" hasCustomPrompt="1"/>
          </p:nvPr>
        </p:nvSpPr>
        <p:spPr>
          <a:xfrm>
            <a:off x="9910763" y="4195081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Person</a:t>
            </a:r>
          </a:p>
        </p:txBody>
      </p:sp>
      <p:sp>
        <p:nvSpPr>
          <p:cNvPr id="124" name="Text Placeholder 17">
            <a:extLst>
              <a:ext uri="{FF2B5EF4-FFF2-40B4-BE49-F238E27FC236}">
                <a16:creationId xmlns:a16="http://schemas.microsoft.com/office/drawing/2014/main" id="{7BAFC583-D5A0-4ABC-9964-5D972B3932B1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9910763" y="5573263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23" name="Text Placeholder 17">
            <a:extLst>
              <a:ext uri="{FF2B5EF4-FFF2-40B4-BE49-F238E27FC236}">
                <a16:creationId xmlns:a16="http://schemas.microsoft.com/office/drawing/2014/main" id="{35BE1316-440D-4B2F-90B1-C60EC44F780A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9910763" y="5803547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E32424-F879-449B-B586-2980530ED3EA}"/>
              </a:ext>
            </a:extLst>
          </p:cNvPr>
          <p:cNvSpPr>
            <a:spLocks noGrp="1"/>
          </p:cNvSpPr>
          <p:nvPr>
            <p:ph type="ftr" sz="quarter" idx="9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5C7A6-CA92-47C5-A090-A1AA6411F840}"/>
              </a:ext>
            </a:extLst>
          </p:cNvPr>
          <p:cNvSpPr>
            <a:spLocks noGrp="1"/>
          </p:cNvSpPr>
          <p:nvPr>
            <p:ph type="sldNum" sz="quarter" idx="91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65559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x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1A6EFB-C03E-4005-AAF4-4123544796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7E09B4CB-EF80-4A5E-B0DF-A4976B3C42D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453AFA-7E1E-465D-920B-606276C5AF3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8812" y="2277976"/>
            <a:ext cx="1620838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E66B5CBD-8D6D-4BBC-9518-814944563D27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509838" y="3812206"/>
            <a:ext cx="16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95" name="Picture Placeholder 2">
            <a:extLst>
              <a:ext uri="{FF2B5EF4-FFF2-40B4-BE49-F238E27FC236}">
                <a16:creationId xmlns:a16="http://schemas.microsoft.com/office/drawing/2014/main" id="{35578B0A-D320-4721-8EA7-7524EFD0C2AA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2509838" y="2277976"/>
            <a:ext cx="16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98" name="Picture Placeholder 2">
            <a:extLst>
              <a:ext uri="{FF2B5EF4-FFF2-40B4-BE49-F238E27FC236}">
                <a16:creationId xmlns:a16="http://schemas.microsoft.com/office/drawing/2014/main" id="{304BF809-0E6F-46AF-BA15-C829B7B79A58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4361699" y="3812206"/>
            <a:ext cx="16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01" name="Picture Placeholder 2">
            <a:extLst>
              <a:ext uri="{FF2B5EF4-FFF2-40B4-BE49-F238E27FC236}">
                <a16:creationId xmlns:a16="http://schemas.microsoft.com/office/drawing/2014/main" id="{13F823F4-043A-4B83-BE48-C6EEC0B1EA04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4357688" y="2277976"/>
            <a:ext cx="16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04" name="Picture Placeholder 2">
            <a:extLst>
              <a:ext uri="{FF2B5EF4-FFF2-40B4-BE49-F238E27FC236}">
                <a16:creationId xmlns:a16="http://schemas.microsoft.com/office/drawing/2014/main" id="{007065A7-D341-4447-AE6B-A91CE548048E}"/>
              </a:ext>
            </a:extLst>
          </p:cNvPr>
          <p:cNvSpPr>
            <a:spLocks noGrp="1"/>
          </p:cNvSpPr>
          <p:nvPr>
            <p:ph type="pic" sz="quarter" idx="69" hasCustomPrompt="1"/>
          </p:nvPr>
        </p:nvSpPr>
        <p:spPr>
          <a:xfrm>
            <a:off x="6218322" y="3812206"/>
            <a:ext cx="16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07" name="Picture Placeholder 2">
            <a:extLst>
              <a:ext uri="{FF2B5EF4-FFF2-40B4-BE49-F238E27FC236}">
                <a16:creationId xmlns:a16="http://schemas.microsoft.com/office/drawing/2014/main" id="{9D67B676-0169-4E1D-B485-5732B38992AE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6218322" y="2277976"/>
            <a:ext cx="16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10" name="Picture Placeholder 2">
            <a:extLst>
              <a:ext uri="{FF2B5EF4-FFF2-40B4-BE49-F238E27FC236}">
                <a16:creationId xmlns:a16="http://schemas.microsoft.com/office/drawing/2014/main" id="{9952C130-25CE-45D7-BD81-95E1DCE8C11A}"/>
              </a:ext>
            </a:extLst>
          </p:cNvPr>
          <p:cNvSpPr>
            <a:spLocks noGrp="1"/>
          </p:cNvSpPr>
          <p:nvPr>
            <p:ph type="pic" sz="quarter" idx="75" hasCustomPrompt="1"/>
          </p:nvPr>
        </p:nvSpPr>
        <p:spPr>
          <a:xfrm>
            <a:off x="8062164" y="3812206"/>
            <a:ext cx="16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13" name="Picture Placeholder 2">
            <a:extLst>
              <a:ext uri="{FF2B5EF4-FFF2-40B4-BE49-F238E27FC236}">
                <a16:creationId xmlns:a16="http://schemas.microsoft.com/office/drawing/2014/main" id="{B6D5C63C-F0A7-431C-A34F-D630302AA90C}"/>
              </a:ext>
            </a:extLst>
          </p:cNvPr>
          <p:cNvSpPr>
            <a:spLocks noGrp="1"/>
          </p:cNvSpPr>
          <p:nvPr>
            <p:ph type="pic" sz="quarter" idx="78" hasCustomPrompt="1"/>
          </p:nvPr>
        </p:nvSpPr>
        <p:spPr>
          <a:xfrm>
            <a:off x="8062164" y="2277976"/>
            <a:ext cx="16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19" name="Picture Placeholder 2">
            <a:extLst>
              <a:ext uri="{FF2B5EF4-FFF2-40B4-BE49-F238E27FC236}">
                <a16:creationId xmlns:a16="http://schemas.microsoft.com/office/drawing/2014/main" id="{402F2999-91E5-4B17-BBAD-6B3498DC38A4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658812" y="3812206"/>
            <a:ext cx="1620838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E32424-F879-449B-B586-2980530ED3EA}"/>
              </a:ext>
            </a:extLst>
          </p:cNvPr>
          <p:cNvSpPr>
            <a:spLocks noGrp="1"/>
          </p:cNvSpPr>
          <p:nvPr>
            <p:ph type="ftr" sz="quarter" idx="9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5C7A6-CA92-47C5-A090-A1AA6411F840}"/>
              </a:ext>
            </a:extLst>
          </p:cNvPr>
          <p:cNvSpPr>
            <a:spLocks noGrp="1"/>
          </p:cNvSpPr>
          <p:nvPr>
            <p:ph type="sldNum" sz="quarter" idx="91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4E5F37FC-1E52-4ADB-9749-D7275817B623}"/>
              </a:ext>
            </a:extLst>
          </p:cNvPr>
          <p:cNvSpPr>
            <a:spLocks noGrp="1"/>
          </p:cNvSpPr>
          <p:nvPr>
            <p:ph type="pic" sz="quarter" idx="92" hasCustomPrompt="1"/>
          </p:nvPr>
        </p:nvSpPr>
        <p:spPr>
          <a:xfrm>
            <a:off x="9906006" y="3812206"/>
            <a:ext cx="16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1CD22332-EF6C-44AE-82B5-52E7D5618C89}"/>
              </a:ext>
            </a:extLst>
          </p:cNvPr>
          <p:cNvSpPr>
            <a:spLocks noGrp="1"/>
          </p:cNvSpPr>
          <p:nvPr>
            <p:ph type="pic" sz="quarter" idx="93" hasCustomPrompt="1"/>
          </p:nvPr>
        </p:nvSpPr>
        <p:spPr>
          <a:xfrm>
            <a:off x="9906006" y="2277976"/>
            <a:ext cx="16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1801938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images +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35EABB-8A76-47B7-8380-C074F1F48F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3B17FFEE-D7A4-4855-A18E-9969456E643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8798" y="1810800"/>
            <a:ext cx="5320800" cy="302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7CB25805-C566-44A1-98AB-CECD25417C6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10300" y="1810800"/>
            <a:ext cx="5320800" cy="302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74055C-F3A6-40AD-8C7B-A449B8CB967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4FD4DE-7E00-4C85-8E46-386DA1F1C92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3B3D30-F395-4C26-848C-CFE4BEE5ECD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58812" y="5040000"/>
            <a:ext cx="5317087" cy="244800"/>
          </a:xfrm>
        </p:spPr>
        <p:txBody>
          <a:bodyPr/>
          <a:lstStyle>
            <a:lvl1pPr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heading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530581-03A9-48E4-9AAF-E37B2939347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227242" y="5040000"/>
            <a:ext cx="5305946" cy="244800"/>
          </a:xfrm>
        </p:spPr>
        <p:txBody>
          <a:bodyPr/>
          <a:lstStyle>
            <a:lvl1pPr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heading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70D1E54-FE93-45E6-8BEA-11333E53EF8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8F2C19-994C-4A54-B085-4E6DE5A98924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58813" y="5544000"/>
            <a:ext cx="5317087" cy="61990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2400"/>
            </a:lvl5pPr>
          </a:lstStyle>
          <a:p>
            <a:pPr lvl="0"/>
            <a:r>
              <a:rPr lang="en-GB" dirty="0"/>
              <a:t>16pt supporting copy approx. 25 words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25AD45-561D-4EBF-98EE-F40FC34DD06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6211270" y="5544000"/>
            <a:ext cx="5321917" cy="6218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2400"/>
            </a:lvl5pPr>
          </a:lstStyle>
          <a:p>
            <a:pPr lvl="0"/>
            <a:r>
              <a:rPr lang="en-GB" dirty="0"/>
              <a:t>16pt supporting copy approx. 25 words</a:t>
            </a:r>
          </a:p>
        </p:txBody>
      </p:sp>
      <p:sp>
        <p:nvSpPr>
          <p:cNvPr id="14" name="Copyright">
            <a:extLst>
              <a:ext uri="{FF2B5EF4-FFF2-40B4-BE49-F238E27FC236}">
                <a16:creationId xmlns:a16="http://schemas.microsoft.com/office/drawing/2014/main" id="{5483EB19-998C-4763-8E8E-E11ED37F0F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 rot="16200000">
            <a:off x="9883356" y="3207497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15" name="Copyright">
            <a:extLst>
              <a:ext uri="{FF2B5EF4-FFF2-40B4-BE49-F238E27FC236}">
                <a16:creationId xmlns:a16="http://schemas.microsoft.com/office/drawing/2014/main" id="{50EF55B1-84B6-47C6-A9DD-73DF3C7CB8D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16200000">
            <a:off x="4332636" y="3207497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34292802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images +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35EABB-8A76-47B7-8380-C074F1F48F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3B17FFEE-D7A4-4855-A18E-9969456E643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8800" y="1811338"/>
            <a:ext cx="34704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7CB25805-C566-44A1-98AB-CECD25417C6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59214" y="1811338"/>
            <a:ext cx="3471986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74055C-F3A6-40AD-8C7B-A449B8CB967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4FD4DE-7E00-4C85-8E46-386DA1F1C92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16D669-4A5E-45DD-9A09-E41F19F2233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062913" y="1811338"/>
            <a:ext cx="3470275" cy="2160000"/>
          </a:xfrm>
          <a:solidFill>
            <a:schemeClr val="bg1">
              <a:lumMod val="95000"/>
            </a:schemeClr>
          </a:solidFill>
        </p:spPr>
        <p:txBody>
          <a:bodyPr tIns="504000" anchor="ctr"/>
          <a:lstStyle>
            <a:lvl1pPr algn="ctr">
              <a:lnSpc>
                <a:spcPct val="80000"/>
              </a:lnSpc>
              <a:spcAft>
                <a:spcPts val="0"/>
              </a:spcAft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3B3D30-F395-4C26-848C-CFE4BEE5ECD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58812" y="4176000"/>
            <a:ext cx="3468687" cy="244800"/>
          </a:xfrm>
        </p:spPr>
        <p:txBody>
          <a:bodyPr/>
          <a:lstStyle>
            <a:lvl1pPr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heading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530581-03A9-48E4-9AAF-E37B2939347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359152" y="4176000"/>
            <a:ext cx="3471986" cy="244800"/>
          </a:xfrm>
        </p:spPr>
        <p:txBody>
          <a:bodyPr/>
          <a:lstStyle>
            <a:lvl1pPr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heading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09E325F-4F07-4809-BB43-50F8B0E4233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062913" y="4176000"/>
            <a:ext cx="3468687" cy="296862"/>
          </a:xfrm>
        </p:spPr>
        <p:txBody>
          <a:bodyPr/>
          <a:lstStyle>
            <a:lvl1pPr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heading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70D1E54-FE93-45E6-8BEA-11333E53EF8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8F2C19-994C-4A54-B085-4E6DE5A98924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58814" y="4680001"/>
            <a:ext cx="3468686" cy="148119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en-GB" dirty="0"/>
              <a:t>16pt supporting copy approx. 25 words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25AD45-561D-4EBF-98EE-F40FC34DD06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356101" y="4680000"/>
            <a:ext cx="3473450" cy="148584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en-GB" dirty="0"/>
              <a:t>16pt supporting copy approx. 25 words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20FCD5C-2603-45AC-B9CD-4E151FE012BD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059738" y="4680000"/>
            <a:ext cx="3473450" cy="14858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en-GB" dirty="0"/>
              <a:t>16pt supporting copy approx. 25 words</a:t>
            </a:r>
          </a:p>
        </p:txBody>
      </p:sp>
      <p:sp>
        <p:nvSpPr>
          <p:cNvPr id="21" name="Copyright">
            <a:extLst>
              <a:ext uri="{FF2B5EF4-FFF2-40B4-BE49-F238E27FC236}">
                <a16:creationId xmlns:a16="http://schemas.microsoft.com/office/drawing/2014/main" id="{7597ACA5-BAFF-4F69-A27C-CC42E930FC5A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 rot="16200000">
            <a:off x="10438597" y="2960733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2" name="Copyright">
            <a:extLst>
              <a:ext uri="{FF2B5EF4-FFF2-40B4-BE49-F238E27FC236}">
                <a16:creationId xmlns:a16="http://schemas.microsoft.com/office/drawing/2014/main" id="{727AEC6E-0B13-4AE0-963F-9E317D70C9C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16200000">
            <a:off x="6729012" y="2960733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3" name="Copyright">
            <a:extLst>
              <a:ext uri="{FF2B5EF4-FFF2-40B4-BE49-F238E27FC236}">
                <a16:creationId xmlns:a16="http://schemas.microsoft.com/office/drawing/2014/main" id="{0886C253-7D1A-44B3-BD61-DA9FCBA67F6C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3013500" y="2960733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4220230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images +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35EABB-8A76-47B7-8380-C074F1F48F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3B17FFEE-D7A4-4855-A18E-9969456E643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8800" y="1811338"/>
            <a:ext cx="252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7CB25805-C566-44A1-98AB-CECD25417C6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59600" y="1811338"/>
            <a:ext cx="252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74055C-F3A6-40AD-8C7B-A449B8CB967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4FD4DE-7E00-4C85-8E46-386DA1F1C92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16D669-4A5E-45DD-9A09-E41F19F2233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212402" y="1811338"/>
            <a:ext cx="2520000" cy="2160000"/>
          </a:xfrm>
          <a:solidFill>
            <a:schemeClr val="bg1">
              <a:lumMod val="95000"/>
            </a:schemeClr>
          </a:solidFill>
        </p:spPr>
        <p:txBody>
          <a:bodyPr tIns="504000" anchor="ctr"/>
          <a:lstStyle>
            <a:lvl1pPr marL="0" indent="0" algn="ctr">
              <a:lnSpc>
                <a:spcPct val="80000"/>
              </a:lnSpc>
              <a:spcAft>
                <a:spcPts val="0"/>
              </a:spcAft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3B3D30-F395-4C26-848C-CFE4BEE5ECD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58812" y="4176000"/>
            <a:ext cx="2520000" cy="244800"/>
          </a:xfrm>
        </p:spPr>
        <p:txBody>
          <a:bodyPr/>
          <a:lstStyle>
            <a:lvl1pPr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heading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530581-03A9-48E4-9AAF-E37B2939347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3459600" y="4176000"/>
            <a:ext cx="2520000" cy="244800"/>
          </a:xfrm>
        </p:spPr>
        <p:txBody>
          <a:bodyPr/>
          <a:lstStyle>
            <a:lvl1pPr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heading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09E325F-4F07-4809-BB43-50F8B0E4233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212402" y="4176000"/>
            <a:ext cx="2520000" cy="296862"/>
          </a:xfrm>
        </p:spPr>
        <p:txBody>
          <a:bodyPr/>
          <a:lstStyle>
            <a:lvl1pPr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heading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70D1E54-FE93-45E6-8BEA-11333E53EF8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8F2C19-994C-4A54-B085-4E6DE5A98924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58814" y="4680001"/>
            <a:ext cx="2520000" cy="148119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en-GB" dirty="0"/>
              <a:t>16pt supporting copy approx. 25 words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25AD45-561D-4EBF-98EE-F40FC34DD06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3459600" y="4680000"/>
            <a:ext cx="2520000" cy="148584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en-GB" dirty="0"/>
              <a:t>16pt supporting copy approx. 25 words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20FCD5C-2603-45AC-B9CD-4E151FE012BD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209227" y="4680000"/>
            <a:ext cx="2520000" cy="14858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en-GB" dirty="0"/>
              <a:t>16pt supporting copy approx. 25 words</a:t>
            </a:r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28CE1F51-26D3-4AFF-AC64-50FE35F0F898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9013188" y="1811338"/>
            <a:ext cx="2520000" cy="2160000"/>
          </a:xfrm>
          <a:solidFill>
            <a:schemeClr val="bg1">
              <a:lumMod val="95000"/>
            </a:schemeClr>
          </a:solidFill>
        </p:spPr>
        <p:txBody>
          <a:bodyPr tIns="504000" anchor="ctr"/>
          <a:lstStyle>
            <a:lvl1pPr marL="0" indent="0" algn="ctr">
              <a:lnSpc>
                <a:spcPct val="80000"/>
              </a:lnSpc>
              <a:spcAft>
                <a:spcPts val="0"/>
              </a:spcAft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BBD421C5-4249-46AF-A7DF-D2B7BC25117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013188" y="4176000"/>
            <a:ext cx="2520000" cy="296862"/>
          </a:xfrm>
        </p:spPr>
        <p:txBody>
          <a:bodyPr/>
          <a:lstStyle>
            <a:lvl1pPr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heading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F5A65D52-EABA-4531-B02D-B641D9A8B78E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010013" y="4680000"/>
            <a:ext cx="2520000" cy="14858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en-GB" dirty="0"/>
              <a:t>16pt supporting copy approx. 25 words</a:t>
            </a:r>
          </a:p>
        </p:txBody>
      </p:sp>
      <p:sp>
        <p:nvSpPr>
          <p:cNvPr id="26" name="Copyright">
            <a:extLst>
              <a:ext uri="{FF2B5EF4-FFF2-40B4-BE49-F238E27FC236}">
                <a16:creationId xmlns:a16="http://schemas.microsoft.com/office/drawing/2014/main" id="{DAA6FF9A-F009-49E2-9244-B19010D14F35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 rot="16200000">
            <a:off x="10429452" y="2954637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ED5DFF67-256E-4BA0-B43C-D5CBD4D62F64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9013188" y="1805242"/>
            <a:ext cx="2520000" cy="2160000"/>
          </a:xfrm>
          <a:solidFill>
            <a:schemeClr val="bg1">
              <a:lumMod val="95000"/>
            </a:schemeClr>
          </a:solidFill>
        </p:spPr>
        <p:txBody>
          <a:bodyPr tIns="504000" anchor="ctr"/>
          <a:lstStyle>
            <a:lvl1pPr marL="0" indent="0" algn="ctr">
              <a:lnSpc>
                <a:spcPct val="80000"/>
              </a:lnSpc>
              <a:spcAft>
                <a:spcPts val="0"/>
              </a:spcAft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9" name="Copyright">
            <a:extLst>
              <a:ext uri="{FF2B5EF4-FFF2-40B4-BE49-F238E27FC236}">
                <a16:creationId xmlns:a16="http://schemas.microsoft.com/office/drawing/2014/main" id="{4646808F-ADC5-496F-BB90-E0DFAD28C2F4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 rot="16200000">
            <a:off x="10429452" y="2948541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30" name="Copyright">
            <a:extLst>
              <a:ext uri="{FF2B5EF4-FFF2-40B4-BE49-F238E27FC236}">
                <a16:creationId xmlns:a16="http://schemas.microsoft.com/office/drawing/2014/main" id="{B341DC74-1817-47AE-AD29-20A16E784251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 rot="16200000">
            <a:off x="7615979" y="2948541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31" name="Copyright">
            <a:extLst>
              <a:ext uri="{FF2B5EF4-FFF2-40B4-BE49-F238E27FC236}">
                <a16:creationId xmlns:a16="http://schemas.microsoft.com/office/drawing/2014/main" id="{489578E9-FF2D-4ED4-A34F-254B0035111E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 rot="16200000">
            <a:off x="4879043" y="2948541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32" name="Copyright">
            <a:extLst>
              <a:ext uri="{FF2B5EF4-FFF2-40B4-BE49-F238E27FC236}">
                <a16:creationId xmlns:a16="http://schemas.microsoft.com/office/drawing/2014/main" id="{F9BE0760-36BE-4E10-A52A-31801D404376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 rot="16200000">
            <a:off x="2065570" y="2948541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21602365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D865-6617-409D-A625-B63EFCCF8C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139D4-F9FA-4509-89FC-BF815A08AF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724" y="2804400"/>
            <a:ext cx="3276000" cy="820800"/>
          </a:xfrm>
        </p:spPr>
        <p:txBody>
          <a:bodyPr/>
          <a:lstStyle>
            <a:lvl1pPr marL="0" indent="0">
              <a:buNone/>
              <a:tabLst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Large display copy, value statement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97CA63-7F6D-4683-9329-93E1F9052B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49032" y="2804400"/>
            <a:ext cx="3276000" cy="8208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Large display copy, value statement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1D0684-79FE-421D-A283-16684BEA011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55502" y="2804400"/>
            <a:ext cx="3276000" cy="8208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Large display copy, value statement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8EF2ED-36D2-4840-B9E1-0A9032B9864E}"/>
              </a:ext>
            </a:extLst>
          </p:cNvPr>
          <p:cNvGrpSpPr/>
          <p:nvPr userDrawn="1"/>
        </p:nvGrpSpPr>
        <p:grpSpPr>
          <a:xfrm>
            <a:off x="658813" y="2801257"/>
            <a:ext cx="7399484" cy="1872000"/>
            <a:chOff x="658813" y="2801257"/>
            <a:chExt cx="7399484" cy="339951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F97DC46-E3B8-409B-8346-E2C364D672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8813" y="2801257"/>
              <a:ext cx="0" cy="33995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CD14BB3-9A04-4043-BE06-23577F9374D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57688" y="2801257"/>
              <a:ext cx="0" cy="33995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6B6101D-722B-42FE-91FC-BE90AC17C2D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058297" y="2801257"/>
              <a:ext cx="0" cy="33995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1558ED-EF23-4024-8F74-2D73A4DB53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724" y="3747600"/>
            <a:ext cx="3275434" cy="925657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GB" dirty="0"/>
              <a:t>20pt body copy approximately</a:t>
            </a:r>
            <a:br>
              <a:rPr lang="en-GB" dirty="0"/>
            </a:br>
            <a:r>
              <a:rPr lang="en-GB" dirty="0"/>
              <a:t>15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</a:t>
            </a:r>
            <a:r>
              <a:rPr lang="en-GB" dirty="0"/>
              <a:t> </a:t>
            </a:r>
            <a:r>
              <a:rPr lang="en-GB" dirty="0" err="1"/>
              <a:t>citat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F7573B-0AC9-49D3-B9D8-196CCF22C4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9032" y="3747600"/>
            <a:ext cx="3276000" cy="925657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GB" dirty="0"/>
              <a:t>20pt body copy approximately</a:t>
            </a:r>
            <a:br>
              <a:rPr lang="en-GB" dirty="0"/>
            </a:br>
            <a:r>
              <a:rPr lang="en-GB" dirty="0"/>
              <a:t>15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</a:t>
            </a:r>
            <a:r>
              <a:rPr lang="en-GB" dirty="0"/>
              <a:t> </a:t>
            </a:r>
            <a:r>
              <a:rPr lang="en-GB" dirty="0" err="1"/>
              <a:t>citat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51825F6-D7AA-467D-A7EB-01E730FF69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5502" y="3747600"/>
            <a:ext cx="3276000" cy="925657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GB" dirty="0"/>
              <a:t>20pt body copy approximately</a:t>
            </a:r>
            <a:br>
              <a:rPr lang="en-GB" dirty="0"/>
            </a:br>
            <a:r>
              <a:rPr lang="en-GB" dirty="0"/>
              <a:t>15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</a:t>
            </a:r>
            <a:r>
              <a:rPr lang="en-GB" dirty="0"/>
              <a:t> </a:t>
            </a:r>
            <a:r>
              <a:rPr lang="en-GB" dirty="0" err="1"/>
              <a:t>citat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1227C5-83F5-4CE5-A066-ABCED3EA89D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77054-906F-4483-A462-E297703E3BE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61282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D865-6617-409D-A625-B63EFCCF8C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5A24406-0F34-44BC-B91E-8F2322E95E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437" y="3990406"/>
            <a:ext cx="4668956" cy="8208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Large display copy, value statement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830F4158-415A-49A9-A700-8F5CE11B87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83437" y="3990406"/>
            <a:ext cx="4668133" cy="8208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Large display copy, value statement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E09FC0-0358-4B7E-A8CA-686AB04A1F3D}"/>
              </a:ext>
            </a:extLst>
          </p:cNvPr>
          <p:cNvCxnSpPr>
            <a:cxnSpLocks/>
          </p:cNvCxnSpPr>
          <p:nvPr userDrawn="1"/>
        </p:nvCxnSpPr>
        <p:spPr>
          <a:xfrm>
            <a:off x="658568" y="3987263"/>
            <a:ext cx="0" cy="18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51518F-8E5B-4C6F-92AA-D8E3AFC4E680}"/>
              </a:ext>
            </a:extLst>
          </p:cNvPr>
          <p:cNvCxnSpPr>
            <a:cxnSpLocks/>
          </p:cNvCxnSpPr>
          <p:nvPr userDrawn="1"/>
        </p:nvCxnSpPr>
        <p:spPr>
          <a:xfrm>
            <a:off x="6211647" y="3987263"/>
            <a:ext cx="0" cy="18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2C6E029F-3EE9-49EC-B5C4-06772A6A8E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437" y="4933606"/>
            <a:ext cx="4668149" cy="925657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GB" dirty="0"/>
              <a:t>20pt body copy approximately</a:t>
            </a:r>
            <a:br>
              <a:rPr lang="en-GB" dirty="0"/>
            </a:br>
            <a:r>
              <a:rPr lang="en-GB" dirty="0"/>
              <a:t>15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</a:t>
            </a:r>
            <a:r>
              <a:rPr lang="en-GB" dirty="0"/>
              <a:t> </a:t>
            </a:r>
            <a:r>
              <a:rPr lang="en-GB" dirty="0" err="1"/>
              <a:t>citat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6CBCB53F-8EB6-4E3E-98D4-4576BB6BD68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83437" y="4933606"/>
            <a:ext cx="4668133" cy="925657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GB" dirty="0"/>
              <a:t>20pt body copy approximately</a:t>
            </a:r>
            <a:br>
              <a:rPr lang="en-GB" dirty="0"/>
            </a:br>
            <a:r>
              <a:rPr lang="en-GB" dirty="0"/>
              <a:t>15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</a:t>
            </a:r>
            <a:r>
              <a:rPr lang="en-GB" dirty="0"/>
              <a:t> </a:t>
            </a:r>
            <a:r>
              <a:rPr lang="en-GB" dirty="0" err="1"/>
              <a:t>citat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139D4-F9FA-4509-89FC-BF815A08AF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437" y="1811338"/>
            <a:ext cx="4668956" cy="8208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Large display copy, value statement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97CA63-7F6D-4683-9329-93E1F9052B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3437" y="1811338"/>
            <a:ext cx="4668133" cy="8208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Large display copy, value statement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97DC46-E3B8-409B-8346-E2C364D67289}"/>
              </a:ext>
            </a:extLst>
          </p:cNvPr>
          <p:cNvCxnSpPr>
            <a:cxnSpLocks/>
          </p:cNvCxnSpPr>
          <p:nvPr userDrawn="1"/>
        </p:nvCxnSpPr>
        <p:spPr>
          <a:xfrm>
            <a:off x="658813" y="1808195"/>
            <a:ext cx="0" cy="18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D14BB3-9A04-4043-BE06-23577F9374DC}"/>
              </a:ext>
            </a:extLst>
          </p:cNvPr>
          <p:cNvCxnSpPr>
            <a:cxnSpLocks/>
          </p:cNvCxnSpPr>
          <p:nvPr userDrawn="1"/>
        </p:nvCxnSpPr>
        <p:spPr>
          <a:xfrm>
            <a:off x="6211892" y="1808195"/>
            <a:ext cx="0" cy="18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1558ED-EF23-4024-8F74-2D73A4DB537E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39437" y="2754538"/>
            <a:ext cx="4668149" cy="925657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GB" dirty="0"/>
              <a:t>20pt body copy approximately</a:t>
            </a:r>
            <a:br>
              <a:rPr lang="en-GB" dirty="0"/>
            </a:br>
            <a:r>
              <a:rPr lang="en-GB" dirty="0"/>
              <a:t>15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</a:t>
            </a:r>
            <a:r>
              <a:rPr lang="en-GB" dirty="0"/>
              <a:t> </a:t>
            </a:r>
            <a:r>
              <a:rPr lang="en-GB" dirty="0" err="1"/>
              <a:t>citat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F7573B-0AC9-49D3-B9D8-196CCF22C4D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383437" y="2754538"/>
            <a:ext cx="4668133" cy="925657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GB" dirty="0"/>
              <a:t>20pt body copy approximately</a:t>
            </a:r>
            <a:br>
              <a:rPr lang="en-GB" dirty="0"/>
            </a:br>
            <a:r>
              <a:rPr lang="en-GB" dirty="0"/>
              <a:t>15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</a:t>
            </a:r>
            <a:r>
              <a:rPr lang="en-GB" dirty="0"/>
              <a:t> </a:t>
            </a:r>
            <a:r>
              <a:rPr lang="en-GB" dirty="0" err="1"/>
              <a:t>citat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220E0C-11C5-47FC-9A82-A7C92F87892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CE773-3306-49AE-B08B-63091F61AF9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84977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Key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D865-6617-409D-A625-B63EFCCF8C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139D4-F9FA-4509-89FC-BF815A08AF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726" y="1811338"/>
            <a:ext cx="3276000" cy="7740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Large display copy, value statement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97CA63-7F6D-4683-9329-93E1F9052B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49600" y="1811338"/>
            <a:ext cx="3276000" cy="7740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Large display copy, value statement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1D0684-79FE-421D-A283-16684BEA011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67526" y="1811338"/>
            <a:ext cx="3263052" cy="7740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Large display copy, value statement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1558ED-EF23-4024-8F74-2D73A4DB53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726" y="2754538"/>
            <a:ext cx="3276000" cy="442800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16pt supporting copy description approximately 20 words.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F7573B-0AC9-49D3-B9D8-196CCF22C4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9600" y="2754538"/>
            <a:ext cx="3276000" cy="442800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16pt supporting copy description approximately 20 words.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51825F6-D7AA-467D-A7EB-01E730FF69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67526" y="2754538"/>
            <a:ext cx="3265662" cy="442800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16pt supporting copy description approximately 20 words.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2B8FF-F634-4508-A663-425A9766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0726" y="3990406"/>
            <a:ext cx="3276000" cy="7740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Large display copy, value statement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1C0559-3BE7-440A-BC44-5730E8D254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42574" y="3990406"/>
            <a:ext cx="3288564" cy="7740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Large display copy, value statement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A108E80-9937-48FC-A117-3E6D5E67984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67526" y="3990406"/>
            <a:ext cx="3263053" cy="7740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Large display copy, value statement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A9423E80-DFFE-4DC4-9982-2C9AF4D209E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0726" y="4863600"/>
            <a:ext cx="3276000" cy="442800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16pt supporting copy description approximately 20 words.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F039EE30-058E-4CEF-A75D-7AF01A0CF0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42574" y="4863600"/>
            <a:ext cx="3288564" cy="442800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16pt supporting copy description approximately 20 words.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133C54DA-34B2-43E2-BF0E-C88148233C1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67526" y="4863600"/>
            <a:ext cx="3263053" cy="442800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16pt supporting copy description approximately 20 words.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F01F31-4B67-4C43-97D1-69733F269F3F}"/>
              </a:ext>
            </a:extLst>
          </p:cNvPr>
          <p:cNvGrpSpPr/>
          <p:nvPr userDrawn="1"/>
        </p:nvGrpSpPr>
        <p:grpSpPr>
          <a:xfrm>
            <a:off x="658813" y="1811338"/>
            <a:ext cx="7395251" cy="1872000"/>
            <a:chOff x="658813" y="2801257"/>
            <a:chExt cx="7395251" cy="339951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E87A5DA-9B89-4FFF-8A1C-0E55F46D52A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8813" y="2801257"/>
              <a:ext cx="0" cy="33995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00A804C-F9B7-41F1-B618-D98E08E36D9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57688" y="2801257"/>
              <a:ext cx="0" cy="33995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563F983-261D-427F-8E84-6D0E75C369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054064" y="2801257"/>
              <a:ext cx="0" cy="33995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C94ED42-E0AD-4B74-AD36-83677FBDCE28}"/>
              </a:ext>
            </a:extLst>
          </p:cNvPr>
          <p:cNvGrpSpPr/>
          <p:nvPr userDrawn="1"/>
        </p:nvGrpSpPr>
        <p:grpSpPr>
          <a:xfrm>
            <a:off x="661420" y="3990406"/>
            <a:ext cx="7396877" cy="1872000"/>
            <a:chOff x="677863" y="2801257"/>
            <a:chExt cx="7396877" cy="339951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0AC258-8D3D-4ABE-824E-B12054F8CBD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7863" y="2801257"/>
              <a:ext cx="0" cy="33995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8B133CE-CEFC-4CE0-B26F-B5294B97E6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71249" y="2801257"/>
              <a:ext cx="0" cy="33995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CFE73E0-38A2-41B5-A2BE-B0396BED71C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074740" y="2801257"/>
              <a:ext cx="0" cy="33995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88666-815B-4FFB-8AD7-A7F1EF86EB73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62258-F70B-432D-97B4-9C3E57507F4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502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 or images (unequ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D865-6617-409D-A625-B63EFCCF8C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269ECDF-EAA4-4EDA-BBA4-D6955429A96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2C8C5A6-3869-4A5C-B255-BB78E5C41AD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58811" y="1811339"/>
            <a:ext cx="3468687" cy="4354512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5C3589E9-7FC2-430B-A305-89B31844D418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357688" y="1811339"/>
            <a:ext cx="7175499" cy="4354512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text, image or chart/table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	</a:t>
            </a:r>
          </a:p>
          <a:p>
            <a:pPr lvl="8"/>
            <a:r>
              <a:rPr lang="en-GB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4830482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D865-6617-409D-A625-B63EFCCF8C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139D4-F9FA-4509-89FC-BF815A08AF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78800" y="1890000"/>
            <a:ext cx="3492000" cy="399600"/>
          </a:xfrm>
        </p:spPr>
        <p:txBody>
          <a:bodyPr lIns="0" tIns="0" rIns="0" bIns="72000" anchor="b"/>
          <a:lstStyle>
            <a:lvl1pPr marL="0" indent="0" algn="ctr">
              <a:buNone/>
              <a:defRPr sz="1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Supporting heading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97CA63-7F6D-4683-9329-93E1F9052B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8800" y="1890000"/>
            <a:ext cx="3492000" cy="399600"/>
          </a:xfrm>
        </p:spPr>
        <p:txBody>
          <a:bodyPr lIns="0" tIns="0" rIns="0" bIns="72000" anchor="b"/>
          <a:lstStyle>
            <a:lvl1pPr marL="0" indent="0" algn="ctr">
              <a:buNone/>
              <a:defRPr sz="1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Supporting heading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1D0684-79FE-421D-A283-16684BEA011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8800" y="4125600"/>
            <a:ext cx="3492000" cy="399600"/>
          </a:xfrm>
        </p:spPr>
        <p:txBody>
          <a:bodyPr lIns="0" tIns="0" rIns="0" bIns="72000" anchor="b"/>
          <a:lstStyle>
            <a:lvl1pPr marL="0" indent="0" algn="ctr">
              <a:buNone/>
              <a:defRPr sz="1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Supporting heading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1558ED-EF23-4024-8F74-2D73A4DB53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78800" y="2292031"/>
            <a:ext cx="3492000" cy="12888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GB" dirty="0"/>
              <a:t>16pt supporting copy approximately</a:t>
            </a:r>
            <a:br>
              <a:rPr lang="en-GB" dirty="0"/>
            </a:br>
            <a:r>
              <a:rPr lang="en-GB" dirty="0"/>
              <a:t>25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exercitationem</a:t>
            </a:r>
            <a:r>
              <a:rPr lang="en-GB" dirty="0"/>
              <a:t> </a:t>
            </a:r>
            <a:r>
              <a:rPr lang="en-GB" dirty="0" err="1"/>
              <a:t>ullam</a:t>
            </a:r>
            <a:r>
              <a:rPr lang="en-GB" dirty="0"/>
              <a:t> corporis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laboriosam</a:t>
            </a:r>
            <a:r>
              <a:rPr lang="en-GB" dirty="0"/>
              <a:t>, </a:t>
            </a:r>
            <a:r>
              <a:rPr lang="en-GB" dirty="0" err="1"/>
              <a:t>nsi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aliquid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commodi</a:t>
            </a:r>
            <a:r>
              <a:rPr lang="en-GB" dirty="0"/>
              <a:t> </a:t>
            </a:r>
            <a:r>
              <a:rPr lang="en-GB" dirty="0" err="1"/>
              <a:t>consequatur</a:t>
            </a:r>
            <a:r>
              <a:rPr lang="en-GB" dirty="0"/>
              <a:t> </a:t>
            </a:r>
            <a:r>
              <a:rPr lang="en-GB" dirty="0" err="1"/>
              <a:t>auteml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iure</a:t>
            </a:r>
            <a:r>
              <a:rPr lang="en-GB" dirty="0"/>
              <a:t>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F7573B-0AC9-49D3-B9D8-196CCF22C4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8800" y="2292031"/>
            <a:ext cx="3492000" cy="12888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GB" dirty="0"/>
              <a:t>16pt supporting copy approximately</a:t>
            </a:r>
            <a:br>
              <a:rPr lang="en-GB" dirty="0"/>
            </a:br>
            <a:r>
              <a:rPr lang="en-GB" dirty="0"/>
              <a:t>25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exercitationem</a:t>
            </a:r>
            <a:r>
              <a:rPr lang="en-GB" dirty="0"/>
              <a:t> </a:t>
            </a:r>
            <a:r>
              <a:rPr lang="en-GB" dirty="0" err="1"/>
              <a:t>ullam</a:t>
            </a:r>
            <a:r>
              <a:rPr lang="en-GB" dirty="0"/>
              <a:t> corporis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laboriosam</a:t>
            </a:r>
            <a:r>
              <a:rPr lang="en-GB" dirty="0"/>
              <a:t>, </a:t>
            </a:r>
            <a:r>
              <a:rPr lang="en-GB" dirty="0" err="1"/>
              <a:t>nsi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aliquid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commodi</a:t>
            </a:r>
            <a:r>
              <a:rPr lang="en-GB" dirty="0"/>
              <a:t> </a:t>
            </a:r>
            <a:r>
              <a:rPr lang="en-GB" dirty="0" err="1"/>
              <a:t>consequatur</a:t>
            </a:r>
            <a:r>
              <a:rPr lang="en-GB" dirty="0"/>
              <a:t> </a:t>
            </a:r>
            <a:r>
              <a:rPr lang="en-GB" dirty="0" err="1"/>
              <a:t>auteml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iure</a:t>
            </a:r>
            <a:r>
              <a:rPr lang="en-GB" dirty="0"/>
              <a:t>.</a:t>
            </a:r>
          </a:p>
          <a:p>
            <a:pPr lvl="0"/>
            <a:endParaRPr lang="en-GB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51825F6-D7AA-467D-A7EB-01E730FF69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78800" y="4525200"/>
            <a:ext cx="3492000" cy="12888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GB" dirty="0"/>
              <a:t>16pt supporting copy approximately</a:t>
            </a:r>
            <a:br>
              <a:rPr lang="en-GB" dirty="0"/>
            </a:br>
            <a:r>
              <a:rPr lang="en-GB" dirty="0"/>
              <a:t>25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exercitationem</a:t>
            </a:r>
            <a:r>
              <a:rPr lang="en-GB" dirty="0"/>
              <a:t> </a:t>
            </a:r>
            <a:r>
              <a:rPr lang="en-GB" dirty="0" err="1"/>
              <a:t>ullam</a:t>
            </a:r>
            <a:r>
              <a:rPr lang="en-GB" dirty="0"/>
              <a:t> corporis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laboriosam</a:t>
            </a:r>
            <a:r>
              <a:rPr lang="en-GB" dirty="0"/>
              <a:t>, </a:t>
            </a:r>
            <a:r>
              <a:rPr lang="en-GB" dirty="0" err="1"/>
              <a:t>nsi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aliquid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commodi</a:t>
            </a:r>
            <a:r>
              <a:rPr lang="en-GB" dirty="0"/>
              <a:t> </a:t>
            </a:r>
            <a:r>
              <a:rPr lang="en-GB" dirty="0" err="1"/>
              <a:t>consequatur</a:t>
            </a:r>
            <a:r>
              <a:rPr lang="en-GB" dirty="0"/>
              <a:t> </a:t>
            </a:r>
            <a:r>
              <a:rPr lang="en-GB" dirty="0" err="1"/>
              <a:t>auteml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iure</a:t>
            </a:r>
            <a:r>
              <a:rPr lang="en-GB" dirty="0"/>
              <a:t>.</a:t>
            </a:r>
          </a:p>
          <a:p>
            <a:pPr lvl="0"/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6F116D-AB1A-4A02-9AF7-1B2C6449DE3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11338"/>
            <a:ext cx="0" cy="4354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A36CEC-F4BA-4EED-9C66-A18F5FB061D4}"/>
              </a:ext>
            </a:extLst>
          </p:cNvPr>
          <p:cNvCxnSpPr>
            <a:cxnSpLocks/>
          </p:cNvCxnSpPr>
          <p:nvPr userDrawn="1"/>
        </p:nvCxnSpPr>
        <p:spPr>
          <a:xfrm>
            <a:off x="2279650" y="3848514"/>
            <a:ext cx="7632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F2B72-512C-4010-85BE-147BD09649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8800" y="4125600"/>
            <a:ext cx="3491957" cy="399600"/>
          </a:xfrm>
        </p:spPr>
        <p:txBody>
          <a:bodyPr lIns="0" tIns="0" rIns="0" bIns="72000" anchor="b"/>
          <a:lstStyle>
            <a:lvl1pPr marL="0" indent="0" algn="ctr">
              <a:buNone/>
              <a:defRPr sz="1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Supporting heading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5389F8A-A639-428F-9FFF-80A339785B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18263" y="4525200"/>
            <a:ext cx="3492500" cy="12888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GB" dirty="0"/>
              <a:t>16pt supporting copy approximately</a:t>
            </a:r>
            <a:br>
              <a:rPr lang="en-GB" dirty="0"/>
            </a:br>
            <a:r>
              <a:rPr lang="en-GB" dirty="0"/>
              <a:t>25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exercitationem</a:t>
            </a:r>
            <a:r>
              <a:rPr lang="en-GB" dirty="0"/>
              <a:t> </a:t>
            </a:r>
            <a:r>
              <a:rPr lang="en-GB" dirty="0" err="1"/>
              <a:t>ullam</a:t>
            </a:r>
            <a:r>
              <a:rPr lang="en-GB" dirty="0"/>
              <a:t> corporis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laboriosam</a:t>
            </a:r>
            <a:r>
              <a:rPr lang="en-GB" dirty="0"/>
              <a:t>, </a:t>
            </a:r>
            <a:r>
              <a:rPr lang="en-GB" dirty="0" err="1"/>
              <a:t>nsi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aliquid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commodi</a:t>
            </a:r>
            <a:r>
              <a:rPr lang="en-GB" dirty="0"/>
              <a:t> </a:t>
            </a:r>
            <a:r>
              <a:rPr lang="en-GB" dirty="0" err="1"/>
              <a:t>consequatur</a:t>
            </a:r>
            <a:r>
              <a:rPr lang="en-GB" dirty="0"/>
              <a:t> </a:t>
            </a:r>
            <a:r>
              <a:rPr lang="en-GB" dirty="0" err="1"/>
              <a:t>auteml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iure</a:t>
            </a:r>
            <a:r>
              <a:rPr lang="en-GB" dirty="0"/>
              <a:t>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24D79-E118-4261-B0FE-78FF659D456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946E7-114D-43EE-ABEB-A30D465A342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1949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6A5B0387-226C-46FC-9EB2-EE61FC8E40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2" y="587958"/>
            <a:ext cx="9037637" cy="531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400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Main heading </a:t>
            </a:r>
          </a:p>
        </p:txBody>
      </p:sp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511C8CDD-36AD-4D9A-9ECB-DB3F236688F5}"/>
              </a:ext>
            </a:extLst>
          </p:cNvPr>
          <p:cNvSpPr>
            <a:spLocks noGrp="1"/>
          </p:cNvSpPr>
          <p:nvPr>
            <p:ph type="media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Click on the icon to add media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780FC4-2FA4-41CD-8E51-33935D575EC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17C92-48FF-40D7-A1DB-806E7779A90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5504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6A5B0387-226C-46FC-9EB2-EE61FC8E40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2" y="587958"/>
            <a:ext cx="9037637" cy="531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400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Main heading 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7F14EF7-3C01-41FF-99B8-A80CF85BC22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1264D5E-B5F3-41C4-AC1D-AC0CEA36F74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11585300" y="6245144"/>
            <a:ext cx="811789" cy="413923"/>
          </a:xfrm>
          <a:prstGeom prst="rect">
            <a:avLst/>
          </a:prstGeom>
        </p:spPr>
        <p:txBody>
          <a:bodyPr wrap="none" lIns="144000" tIns="144000" rIns="144000" bIns="144000">
            <a:sp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CBD6AC-E677-4A0A-89C6-9B9556EA4299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373CDC-E785-4797-8E61-FE03967E723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52391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7679B5-CA7A-4028-B7EA-48119129ECA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59785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1C262F76-6DCD-4E66-8B34-63019F8A517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13477" y="0"/>
            <a:ext cx="5971326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4EF402-C451-403B-AB49-B445BD4E1830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5F47FB-DD28-4903-92F9-019BE6B8B5A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36D4DA48-61E1-4E18-8037-8A7AC9F90C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 rot="16200000">
            <a:off x="9806710" y="4441111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11" name="Copyright">
            <a:extLst>
              <a:ext uri="{FF2B5EF4-FFF2-40B4-BE49-F238E27FC236}">
                <a16:creationId xmlns:a16="http://schemas.microsoft.com/office/drawing/2014/main" id="{A3ACC3AE-95D0-44AA-808F-F9FD3C99ABC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16200000">
            <a:off x="3622149" y="4441111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27109634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FBE2879C-B203-4598-945D-0C57B7C72CE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10300" y="3517900"/>
            <a:ext cx="5975502" cy="3340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7679B5-CA7A-4028-B7EA-48119129ECA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5981700" cy="3340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10BD3FBB-A5B1-47F3-81B5-3FEE291E14B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-1" y="3517900"/>
            <a:ext cx="5981700" cy="3340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9EA6B574-C0B0-467A-B86A-34F42619761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210300" y="0"/>
            <a:ext cx="5975502" cy="33416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9FC094-50DD-4B8B-835E-B56D2CA53D73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0E1EEE-1030-455F-B1D2-6784A5351A2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8BAB32CB-BB1C-45FF-86A5-B1398EE9A8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 rot="16200000">
            <a:off x="10544772" y="5179173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17" name="Copyright">
            <a:extLst>
              <a:ext uri="{FF2B5EF4-FFF2-40B4-BE49-F238E27FC236}">
                <a16:creationId xmlns:a16="http://schemas.microsoft.com/office/drawing/2014/main" id="{842EEB2C-2FA6-4E60-8BC0-3B0A200FE69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16200000">
            <a:off x="4360211" y="5179173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19" name="Copyright">
            <a:extLst>
              <a:ext uri="{FF2B5EF4-FFF2-40B4-BE49-F238E27FC236}">
                <a16:creationId xmlns:a16="http://schemas.microsoft.com/office/drawing/2014/main" id="{7392EE9F-7032-44FA-9700-6A84928DA76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 rot="16200000">
            <a:off x="10544773" y="1713597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0" name="Copyright">
            <a:extLst>
              <a:ext uri="{FF2B5EF4-FFF2-40B4-BE49-F238E27FC236}">
                <a16:creationId xmlns:a16="http://schemas.microsoft.com/office/drawing/2014/main" id="{98F55F89-83E9-43FE-BEE5-0B42464546F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 rot="16200000">
            <a:off x="4360212" y="1713597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31530175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D7A7A7A5-234F-4CDF-903D-0AA005049FC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-1" y="3529781"/>
            <a:ext cx="3924000" cy="332821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D77D09D-81A5-450E-B93E-B8A795013F2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-1" y="0"/>
            <a:ext cx="3924000" cy="33408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FCF52BA-1C21-426E-9D5A-17A91BF2EF1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27500" y="0"/>
            <a:ext cx="3930952" cy="33408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151B424-C24A-4355-A29D-66B6937E628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264526" y="0"/>
            <a:ext cx="3924000" cy="33408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3069BA39-91D1-45E9-9627-ADB320DE089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128787" y="3529781"/>
            <a:ext cx="3930952" cy="332821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3381A4D7-0DB1-41F3-8F9A-A623F55DE07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253113" y="3529781"/>
            <a:ext cx="3924000" cy="332821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91821D-7263-4C0A-B312-401281B4F615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C780B1-5FD7-4476-8539-542EA95C777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Copyright">
            <a:extLst>
              <a:ext uri="{FF2B5EF4-FFF2-40B4-BE49-F238E27FC236}">
                <a16:creationId xmlns:a16="http://schemas.microsoft.com/office/drawing/2014/main" id="{8A2E1D88-07B2-471E-90A1-74C7AD1E275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 rot="16200000">
            <a:off x="10544772" y="5179173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18" name="Copyright">
            <a:extLst>
              <a:ext uri="{FF2B5EF4-FFF2-40B4-BE49-F238E27FC236}">
                <a16:creationId xmlns:a16="http://schemas.microsoft.com/office/drawing/2014/main" id="{050EE8D4-F5B0-4390-AF5C-1EAA874A7F4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 rot="16200000">
            <a:off x="10544773" y="1713597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19" name="Copyright">
            <a:extLst>
              <a:ext uri="{FF2B5EF4-FFF2-40B4-BE49-F238E27FC236}">
                <a16:creationId xmlns:a16="http://schemas.microsoft.com/office/drawing/2014/main" id="{8FAE7B5C-6B8D-4484-9545-E71653BA2F2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 rot="16200000">
            <a:off x="6421882" y="5179173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0" name="Copyright">
            <a:extLst>
              <a:ext uri="{FF2B5EF4-FFF2-40B4-BE49-F238E27FC236}">
                <a16:creationId xmlns:a16="http://schemas.microsoft.com/office/drawing/2014/main" id="{FF2B36E2-7D6D-48C3-A60D-214213665E5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 rot="16200000">
            <a:off x="6421883" y="1713597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1" name="Copyright">
            <a:extLst>
              <a:ext uri="{FF2B5EF4-FFF2-40B4-BE49-F238E27FC236}">
                <a16:creationId xmlns:a16="http://schemas.microsoft.com/office/drawing/2014/main" id="{652D745A-E943-4EFF-8B4F-6FD8C178424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 rot="16200000">
            <a:off x="2296269" y="5179173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2" name="Copyright">
            <a:extLst>
              <a:ext uri="{FF2B5EF4-FFF2-40B4-BE49-F238E27FC236}">
                <a16:creationId xmlns:a16="http://schemas.microsoft.com/office/drawing/2014/main" id="{889B75A5-26AB-431B-A907-6EF11975EB1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 rot="16200000">
            <a:off x="2296270" y="1713597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8752747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4">
            <a:extLst>
              <a:ext uri="{FF2B5EF4-FFF2-40B4-BE49-F238E27FC236}">
                <a16:creationId xmlns:a16="http://schemas.microsoft.com/office/drawing/2014/main" id="{FAB32424-2569-4BE5-8F22-15750575562A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58813" y="657225"/>
            <a:ext cx="1620837" cy="149618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tIns="504000" anchor="ctr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sz="1800" dirty="0"/>
              <a:t>Person</a:t>
            </a:r>
            <a:endParaRPr lang="en-GB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5E9E825B-33E5-4AE6-A4A7-0083A3962E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1430" y="1961715"/>
            <a:ext cx="5329238" cy="24622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02CD2D82-70EC-4F1A-962A-5C917098C2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11430" y="1609916"/>
            <a:ext cx="5329238" cy="24622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Firstname Lastname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93EDDD-671A-4BFF-975B-45B562B84FDE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BFC7CB-7010-4FFC-B901-548335AE4D22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2A866-64A8-4244-A1CA-57C95BBD376F}"/>
              </a:ext>
            </a:extLst>
          </p:cNvPr>
          <p:cNvSpPr txBox="1"/>
          <p:nvPr userDrawn="1"/>
        </p:nvSpPr>
        <p:spPr>
          <a:xfrm>
            <a:off x="2511430" y="1222506"/>
            <a:ext cx="1409700" cy="2462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4127139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and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7EF3004D-07DD-4A07-84DE-710A16D046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2" y="1811338"/>
            <a:ext cx="5319713" cy="5795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Thank you and questions </a:t>
            </a:r>
          </a:p>
        </p:txBody>
      </p:sp>
    </p:spTree>
    <p:extLst>
      <p:ext uri="{BB962C8B-B14F-4D97-AF65-F5344CB8AC3E}">
        <p14:creationId xmlns:p14="http://schemas.microsoft.com/office/powerpoint/2010/main" val="130971535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5135014-C08C-4A66-8213-6117EBA0216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C2BD3C9-7B98-4F8C-8059-46844677E9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584706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C540EE-818B-4BD2-B896-84BDD66D1C6D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B0C0825-138B-4F0A-8FB0-C6A1623969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8665" y="3045600"/>
            <a:ext cx="2894670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4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 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24CF-B62D-43B3-ABC3-1EC2A3CB7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CAF9701-EE58-43C3-8B35-4CE182DA94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346BCF9-C87A-4439-AC19-4B8688D7A7C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55636" y="1811339"/>
            <a:ext cx="5322890" cy="4354512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text, image or graph/table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4356D59A-1FC5-4F41-AE37-8948D8490708}"/>
              </a:ext>
            </a:extLst>
          </p:cNvPr>
          <p:cNvSpPr>
            <a:spLocks noGrp="1"/>
          </p:cNvSpPr>
          <p:nvPr>
            <p:ph sz="quarter" idx="61" hasCustomPrompt="1"/>
          </p:nvPr>
        </p:nvSpPr>
        <p:spPr>
          <a:xfrm>
            <a:off x="6210300" y="1811339"/>
            <a:ext cx="5322888" cy="4354512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text, image or graph/table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C54160DD-C600-48D9-BAC2-EC17A0153F31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2DACF9D-B176-4395-B83A-A4F4B94814E0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602C899-8005-40F8-A9B0-E4F2A7E8611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3742587" y="3929047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101D9F4-BB9A-4CE5-84BF-D5DBCF640878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 rot="16200000">
            <a:off x="9291598" y="3929047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16054646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2">
    <p:bg>
      <p:bgPr>
        <a:solidFill>
          <a:schemeClr val="tx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C540EE-818B-4BD2-B896-84BDD66D1C6D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5CF1649-656D-4D52-90FE-38B098A6D0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8665" y="3045600"/>
            <a:ext cx="2894670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96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6" hidden="1">
            <a:extLst>
              <a:ext uri="{FF2B5EF4-FFF2-40B4-BE49-F238E27FC236}">
                <a16:creationId xmlns:a16="http://schemas.microsoft.com/office/drawing/2014/main" id="{C8F77785-DAC9-4046-8A82-0AC40734117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40000" y="6433200"/>
            <a:ext cx="27432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21" name="Footer Placeholder 8" hidden="1">
            <a:extLst>
              <a:ext uri="{FF2B5EF4-FFF2-40B4-BE49-F238E27FC236}">
                <a16:creationId xmlns:a16="http://schemas.microsoft.com/office/drawing/2014/main" id="{9675D1FD-FB10-4317-AAF4-BDCB2224F10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3" name="Slide Number Placeholder 10" hidden="1">
            <a:extLst>
              <a:ext uri="{FF2B5EF4-FFF2-40B4-BE49-F238E27FC236}">
                <a16:creationId xmlns:a16="http://schemas.microsoft.com/office/drawing/2014/main" id="{BBF7E881-962B-4385-8C0A-994D3D7717F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0" name="Text Box 2">
            <a:extLst>
              <a:ext uri="{FF2B5EF4-FFF2-40B4-BE49-F238E27FC236}">
                <a16:creationId xmlns:a16="http://schemas.microsoft.com/office/drawing/2014/main" id="{29B69B38-E4DC-46EC-8251-C0FF4979DBB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58810" y="1556270"/>
            <a:ext cx="3458564" cy="537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 pane</a:t>
            </a:r>
            <a:endParaRPr lang="en-GB" altLang="da-DK" sz="1200" b="1" noProof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sz="1000" b="0" noProof="1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Styles Pane </a:t>
            </a:r>
            <a:r>
              <a:rPr lang="en-GB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 Templafy ribbon to </a:t>
            </a:r>
            <a:br>
              <a:rPr lang="en-GB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 up to 9 different level text or headings. 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Alternatively, select </a:t>
            </a:r>
            <a:r>
              <a:rPr lang="en-GB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Increase</a:t>
            </a:r>
            <a:r>
              <a:rPr lang="en-GB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or </a:t>
            </a:r>
            <a:r>
              <a:rPr lang="en-GB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Decrease</a:t>
            </a:r>
            <a:r>
              <a:rPr lang="en-GB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list </a:t>
            </a:r>
            <a:br>
              <a:rPr lang="en-GB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level to go up a level to change the style.</a:t>
            </a:r>
            <a:endParaRPr lang="en-GB" altLang="da-DK" sz="10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10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b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0" noProof="1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Reset slide</a:t>
            </a:r>
            <a:br>
              <a:rPr lang="en-GB" sz="1000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Reset</a:t>
            </a:r>
            <a:r>
              <a:rPr lang="en-GB" altLang="da-DK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alt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menu to reset position, size</a:t>
            </a:r>
            <a:r>
              <a:rPr lang="en-GB" altLang="da-DK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br>
              <a:rPr lang="en-GB" altLang="da-DK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formatting of the slide placeholders to their default settings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lang="en-GB" altLang="da-DK" sz="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 and layouts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menu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New Slide 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Home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to insert a </a:t>
            </a:r>
            <a:b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</a:t>
            </a:r>
            <a:b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1000" b="0" noProof="1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Change layout</a:t>
            </a:r>
            <a:br>
              <a:rPr lang="en-GB" altLang="da-DK" sz="1000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Click on the arrow next to </a:t>
            </a:r>
            <a:r>
              <a:rPr lang="en-GB" sz="1000" b="0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Layout</a:t>
            </a:r>
            <a:r>
              <a:rPr lang="en-GB" sz="10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 </a:t>
            </a:r>
            <a:r>
              <a:rPr lang="en-GB" sz="10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to view a dropdown </a:t>
            </a:r>
            <a:br>
              <a:rPr lang="en-GB" sz="10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</a:br>
            <a:r>
              <a:rPr lang="en-GB" sz="10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menu of possible slide layouts</a:t>
            </a:r>
          </a:p>
          <a:p>
            <a:pPr marL="0" indent="0">
              <a:spcAft>
                <a:spcPts val="600"/>
              </a:spcAft>
              <a:buFont typeface="+mj-lt"/>
              <a:buNone/>
            </a:pPr>
            <a:r>
              <a:rPr lang="en-GB" sz="1000" b="0" dirty="0">
                <a:solidFill>
                  <a:schemeClr val="accent1"/>
                </a:solidFill>
                <a:latin typeface="+mn-lt"/>
                <a:ea typeface="Arial" panose="020B0604020202020204" pitchFamily="34" charset="0"/>
              </a:rPr>
              <a:t>Animations</a:t>
            </a:r>
            <a:br>
              <a:rPr lang="en-GB" sz="10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</a:br>
            <a:r>
              <a:rPr lang="en-GB" sz="1000" dirty="0">
                <a:latin typeface="+mn-lt"/>
                <a:ea typeface="Arial" panose="020B0604020202020204" pitchFamily="34" charset="0"/>
              </a:rPr>
              <a:t>No animated slides included,  keep animation simple e.g., fade</a:t>
            </a:r>
          </a:p>
          <a:p>
            <a:pPr marL="0" indent="0">
              <a:spcAft>
                <a:spcPts val="0"/>
              </a:spcAft>
              <a:buFont typeface="+mj-lt"/>
              <a:buNone/>
            </a:pPr>
            <a:endParaRPr lang="en-GB" sz="1000" dirty="0">
              <a:latin typeface="+mn-lt"/>
              <a:ea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Click the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View</a:t>
            </a:r>
            <a:r>
              <a:rPr lang="en-GB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 tab and set tick mark next to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Guides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Hint: Alt + F9 </a:t>
            </a:r>
            <a:r>
              <a:rPr lang="en-GB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for quick view of guides</a:t>
            </a:r>
            <a:br>
              <a:rPr lang="en-GB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Mac: </a:t>
            </a:r>
            <a:r>
              <a:rPr lang="en-GB" sz="1000" b="0" i="0" dirty="0">
                <a:solidFill>
                  <a:srgbClr val="333333"/>
                </a:solidFill>
                <a:effectLst/>
                <a:latin typeface="+mn-lt"/>
              </a:rPr>
              <a:t>⌘ </a:t>
            </a:r>
            <a:r>
              <a:rPr lang="en-GB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+ option + ctrl + G</a:t>
            </a:r>
            <a:endParaRPr lang="en-GB" sz="1000" dirty="0">
              <a:latin typeface="+mn-lt"/>
              <a:ea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Font typeface="+mj-lt"/>
              <a:buNone/>
            </a:pPr>
            <a:br>
              <a:rPr lang="en-GB" altLang="da-DK" sz="1000" b="0" kern="1200" noProof="1">
                <a:solidFill>
                  <a:schemeClr val="tx1"/>
                </a:solidFill>
                <a:latin typeface="Arial" charset="0"/>
                <a:ea typeface="+mn-ea"/>
                <a:cs typeface="Arial" panose="020B0604020202020204" pitchFamily="34" charset="0"/>
              </a:rPr>
            </a:br>
            <a:endParaRPr lang="en-GB" sz="1000" dirty="0">
              <a:latin typeface="+mn-lt"/>
              <a:ea typeface="Arial" panose="020B0604020202020204" pitchFamily="34" charset="0"/>
            </a:endParaRPr>
          </a:p>
        </p:txBody>
      </p:sp>
      <p:sp>
        <p:nvSpPr>
          <p:cNvPr id="31" name="Text Box 3">
            <a:extLst>
              <a:ext uri="{FF2B5EF4-FFF2-40B4-BE49-F238E27FC236}">
                <a16:creationId xmlns:a16="http://schemas.microsoft.com/office/drawing/2014/main" id="{F569F601-11CF-4F09-9ACA-29DB61293B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59275" y="1556270"/>
            <a:ext cx="3473450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Pictures</a:t>
            </a:r>
            <a:endParaRPr lang="en-GB" sz="1200" b="1" noProof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None/>
              <a:defRPr/>
            </a:pPr>
            <a:r>
              <a:rPr lang="en-GB" altLang="da-DK" sz="1050" b="0" i="0" u="none" kern="1200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On slides with picture placeholder click icon, </a:t>
            </a:r>
            <a:br>
              <a:rPr lang="en-GB" altLang="da-DK" sz="1050" b="0" i="0" u="none" kern="1200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lang="en-GB" altLang="da-DK" sz="1050" b="0" i="0" u="none" kern="1200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s</a:t>
            </a:r>
            <a:r>
              <a:rPr lang="en-GB" altLang="da-DK" sz="1050" b="0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elect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Image</a:t>
            </a:r>
            <a:r>
              <a:rPr lang="en-GB" altLang="da-DK" sz="1050" b="1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Tools</a:t>
            </a:r>
            <a:r>
              <a:rPr lang="en-GB" altLang="da-DK" sz="1050" b="1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n-GB" altLang="da-DK" sz="1050" b="0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options on Templafy ribbon </a:t>
            </a:r>
            <a:br>
              <a:rPr lang="en-GB" altLang="da-DK" sz="1050" b="0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lang="en-GB" altLang="da-DK" sz="1050" b="0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and select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Insert</a:t>
            </a:r>
            <a:r>
              <a:rPr lang="en-GB" altLang="da-DK" sz="1050" b="1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n-GB" altLang="da-DK" sz="1050" b="0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or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Paste</a:t>
            </a:r>
            <a:r>
              <a:rPr lang="en-GB" altLang="da-DK" sz="1050" b="0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. Then move the picture </a:t>
            </a:r>
            <a:br>
              <a:rPr lang="en-GB" altLang="da-DK" sz="1050" b="0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lang="en-GB" altLang="da-DK" sz="1050" b="0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within the placeholder to focus. </a:t>
            </a:r>
            <a:endParaRPr lang="en-GB" altLang="da-DK" sz="1200" b="0" i="0" u="none" cap="none" noProof="1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900" b="0" i="0" noProof="1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Crop picture</a:t>
            </a:r>
          </a:p>
          <a:p>
            <a:pPr marL="144000" indent="-14400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Crop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change size or focus of the picture</a:t>
            </a:r>
          </a:p>
          <a:p>
            <a:pPr marL="144000" indent="-14400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want to scale the picture, hold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SHIFT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 down </a:t>
            </a:r>
            <a:b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while dragging the corners of the picture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Hint: 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delete the picture and insert a new one, the picture may lie in front of the text or graphic. If this happens, select the picture, right-click and choose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Send to Back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8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200" b="1" noProof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Accessibility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Keep the audience engaged with the simple rule of one concept per slide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Run the Accessibility Checker, found under the Review tab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charts and diagrams use the secondary colour palette in </a:t>
            </a:r>
            <a:b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the order shown in </a:t>
            </a:r>
            <a:r>
              <a:rPr lang="en-GB" alt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Custom Colours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make provision for colour blindness</a:t>
            </a:r>
            <a:endParaRPr lang="en-GB" altLang="da-DK" sz="1000" b="0" kern="1200" noProof="1">
              <a:solidFill>
                <a:schemeClr val="tx1"/>
              </a:solidFill>
              <a:latin typeface="Arial" charset="0"/>
              <a:ea typeface="+mn-ea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2" name="Text Box 4">
            <a:extLst>
              <a:ext uri="{FF2B5EF4-FFF2-40B4-BE49-F238E27FC236}">
                <a16:creationId xmlns:a16="http://schemas.microsoft.com/office/drawing/2014/main" id="{2682DB02-2CDA-471F-B752-2FCF9D50161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57481" y="1561190"/>
            <a:ext cx="3473450" cy="3801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 and footer</a:t>
            </a:r>
            <a:endParaRPr lang="en-GB" altLang="da-DK" sz="1200" b="1" noProof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Do this at the very end to apply the changes on all slides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Header and Footer 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Insert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</a:t>
            </a:r>
            <a:b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(write the desired text, click date or page number from or to)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Apply</a:t>
            </a:r>
            <a:r>
              <a:rPr lang="en-GB" alt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to</a:t>
            </a:r>
            <a:r>
              <a:rPr lang="en-GB" alt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All</a:t>
            </a:r>
            <a:r>
              <a:rPr lang="en-GB" alt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Apply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if only used on one slide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8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200" b="1" noProof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Copy/paste content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When copying old content to your new presentation, 2 options are available:</a:t>
            </a:r>
          </a:p>
          <a:p>
            <a:pPr marL="180000" indent="-18000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Best practice: 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Create a slide in your new presentation and copy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one</a:t>
            </a:r>
            <a:r>
              <a:rPr lang="en-GB" altLang="da-DK" sz="10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piece of content at a time (e.g. copy all text from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one</a:t>
            </a:r>
            <a:r>
              <a:rPr lang="en-GB" altLang="da-DK" sz="10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textbox)</a:t>
            </a:r>
            <a:endParaRPr lang="en-GB" altLang="da-DK" sz="1000" b="1" i="0" u="sng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80000" indent="-18000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copy an entire slide into your new presentation and then choose a fitting layout. Remember to delete the old, wrong layouts (go to View &gt; Slidemaster and delete them)</a:t>
            </a:r>
          </a:p>
          <a:p>
            <a:pPr eaLnBrk="1" hangingPunct="1">
              <a:spcAft>
                <a:spcPts val="0"/>
              </a:spcAft>
              <a:defRPr/>
            </a:pP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200" b="1" noProof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Colours and order of use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Where one or two colours adequately convey the </a:t>
            </a:r>
            <a:b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information, then the primary palette should be used</a:t>
            </a:r>
            <a:endParaRPr lang="en-GB" altLang="da-DK" sz="10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BB584EE-8C00-4508-B274-AFA10B3ABB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44742" y="4676636"/>
            <a:ext cx="475428" cy="176762"/>
          </a:xfrm>
          <a:prstGeom prst="rect">
            <a:avLst/>
          </a:prstGeom>
        </p:spPr>
      </p:pic>
      <p:pic>
        <p:nvPicPr>
          <p:cNvPr id="35" name="Picture 16">
            <a:extLst>
              <a:ext uri="{FF2B5EF4-FFF2-40B4-BE49-F238E27FC236}">
                <a16:creationId xmlns:a16="http://schemas.microsoft.com/office/drawing/2014/main" id="{41BC802C-A869-4D85-92E3-B3EBC84B5E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05638" y="3988871"/>
            <a:ext cx="328881" cy="505501"/>
          </a:xfrm>
          <a:prstGeom prst="rect">
            <a:avLst/>
          </a:prstGeom>
        </p:spPr>
      </p:pic>
      <p:pic>
        <p:nvPicPr>
          <p:cNvPr id="36" name="Picture 20">
            <a:extLst>
              <a:ext uri="{FF2B5EF4-FFF2-40B4-BE49-F238E27FC236}">
                <a16:creationId xmlns:a16="http://schemas.microsoft.com/office/drawing/2014/main" id="{F7E1D6D1-B653-444A-A572-F87B91C8552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4742" y="3256159"/>
            <a:ext cx="538465" cy="172841"/>
          </a:xfrm>
          <a:prstGeom prst="rect">
            <a:avLst/>
          </a:prstGeom>
        </p:spPr>
      </p:pic>
      <p:pic>
        <p:nvPicPr>
          <p:cNvPr id="37" name="Picture 19">
            <a:extLst>
              <a:ext uri="{FF2B5EF4-FFF2-40B4-BE49-F238E27FC236}">
                <a16:creationId xmlns:a16="http://schemas.microsoft.com/office/drawing/2014/main" id="{A91EB139-9D90-427B-9229-AFB288306F9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514612" y="2732345"/>
            <a:ext cx="313788" cy="543900"/>
          </a:xfrm>
          <a:prstGeom prst="rect">
            <a:avLst/>
          </a:prstGeom>
        </p:spPr>
      </p:pic>
      <p:pic>
        <p:nvPicPr>
          <p:cNvPr id="38" name="Picture 12">
            <a:extLst>
              <a:ext uri="{FF2B5EF4-FFF2-40B4-BE49-F238E27FC236}">
                <a16:creationId xmlns:a16="http://schemas.microsoft.com/office/drawing/2014/main" id="{9302297C-8714-4F04-80C4-D88FCB711B8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154895" y="2350953"/>
            <a:ext cx="378293" cy="54336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E3E34AB-E599-431C-B998-23EB2D86613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54485" y="2558845"/>
            <a:ext cx="457143" cy="257143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72902734-3D03-4C28-A006-0BEC608D23B2}"/>
              </a:ext>
            </a:extLst>
          </p:cNvPr>
          <p:cNvGrpSpPr/>
          <p:nvPr userDrawn="1"/>
        </p:nvGrpSpPr>
        <p:grpSpPr>
          <a:xfrm>
            <a:off x="11353188" y="5065031"/>
            <a:ext cx="180000" cy="608519"/>
            <a:chOff x="11353188" y="5592256"/>
            <a:chExt cx="180000" cy="60851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8B58C93-1F46-455C-8D5F-F2CD48D279E9}"/>
                </a:ext>
              </a:extLst>
            </p:cNvPr>
            <p:cNvSpPr txBox="1"/>
            <p:nvPr userDrawn="1"/>
          </p:nvSpPr>
          <p:spPr>
            <a:xfrm>
              <a:off x="11353188" y="5807237"/>
              <a:ext cx="180000" cy="18000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7A2DB1B-A420-4B12-85ED-CF483E503527}"/>
                </a:ext>
              </a:extLst>
            </p:cNvPr>
            <p:cNvSpPr txBox="1"/>
            <p:nvPr userDrawn="1"/>
          </p:nvSpPr>
          <p:spPr>
            <a:xfrm>
              <a:off x="11353188" y="6020775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D0F578B-638A-4F2E-801D-451C157902C7}"/>
                </a:ext>
              </a:extLst>
            </p:cNvPr>
            <p:cNvSpPr txBox="1"/>
            <p:nvPr userDrawn="1"/>
          </p:nvSpPr>
          <p:spPr>
            <a:xfrm>
              <a:off x="11353188" y="5592256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44" name="Title 2">
            <a:extLst>
              <a:ext uri="{FF2B5EF4-FFF2-40B4-BE49-F238E27FC236}">
                <a16:creationId xmlns:a16="http://schemas.microsoft.com/office/drawing/2014/main" id="{88AC562C-7CEE-4D41-9A95-F1606A2EBD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0" y="504000"/>
            <a:ext cx="7172327" cy="532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Tips and Tricks: user guide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E091B5-7F19-4FC3-BFBD-9868B3E235A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301231" y="1585888"/>
            <a:ext cx="873267" cy="1193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F5A0E2-DFA0-4F60-BCDA-05EE8CD098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t="1" b="14057"/>
          <a:stretch/>
        </p:blipFill>
        <p:spPr>
          <a:xfrm>
            <a:off x="7127918" y="1787380"/>
            <a:ext cx="700482" cy="7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45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P Agenda Section" hidden="1"/>
          <p:cNvGrpSpPr/>
          <p:nvPr userDrawn="1"/>
        </p:nvGrpSpPr>
        <p:grpSpPr>
          <a:xfrm>
            <a:off x="561176" y="1824042"/>
            <a:ext cx="11044248" cy="369332"/>
            <a:chOff x="1630533" y="2085631"/>
            <a:chExt cx="11044247" cy="369332"/>
          </a:xfrm>
        </p:grpSpPr>
        <p:sp>
          <p:nvSpPr>
            <p:cNvPr id="20" name="Section Title"/>
            <p:cNvSpPr txBox="1">
              <a:spLocks/>
            </p:cNvSpPr>
            <p:nvPr userDrawn="1"/>
          </p:nvSpPr>
          <p:spPr>
            <a:xfrm>
              <a:off x="1630533" y="2085631"/>
              <a:ext cx="3843347" cy="3693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2800" dirty="0"/>
                <a:t>&lt;TEXT&gt;</a:t>
              </a:r>
            </a:p>
          </p:txBody>
        </p:sp>
        <p:sp>
          <p:nvSpPr>
            <p:cNvPr id="22" name="Slide Number"/>
            <p:cNvSpPr txBox="1">
              <a:spLocks/>
            </p:cNvSpPr>
            <p:nvPr userDrawn="1"/>
          </p:nvSpPr>
          <p:spPr>
            <a:xfrm>
              <a:off x="12037786" y="2085631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2800" dirty="0"/>
                <a:t>&lt;P&gt;</a:t>
              </a:r>
            </a:p>
          </p:txBody>
        </p:sp>
      </p:grpSp>
      <p:grpSp>
        <p:nvGrpSpPr>
          <p:cNvPr id="4" name="SP Agenda Section Highlight" hidden="1"/>
          <p:cNvGrpSpPr>
            <a:grpSpLocks/>
          </p:cNvGrpSpPr>
          <p:nvPr userDrawn="1"/>
        </p:nvGrpSpPr>
        <p:grpSpPr>
          <a:xfrm>
            <a:off x="561176" y="2384090"/>
            <a:ext cx="11044248" cy="369332"/>
            <a:chOff x="1547504" y="2616963"/>
            <a:chExt cx="11044248" cy="369332"/>
          </a:xfrm>
          <a:noFill/>
        </p:grpSpPr>
        <p:sp>
          <p:nvSpPr>
            <p:cNvPr id="32" name="Section Title"/>
            <p:cNvSpPr txBox="1">
              <a:spLocks/>
            </p:cNvSpPr>
            <p:nvPr userDrawn="1"/>
          </p:nvSpPr>
          <p:spPr>
            <a:xfrm>
              <a:off x="1547504" y="2616963"/>
              <a:ext cx="3843347" cy="369332"/>
            </a:xfrm>
            <a:prstGeom prst="rect">
              <a:avLst/>
            </a:prstGeom>
            <a:grp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2800" b="0" dirty="0">
                  <a:solidFill>
                    <a:srgbClr val="FF0000"/>
                  </a:solidFill>
                </a:rPr>
                <a:t>&lt;TEXT&gt;</a:t>
              </a:r>
            </a:p>
          </p:txBody>
        </p:sp>
        <p:sp>
          <p:nvSpPr>
            <p:cNvPr id="34" name="Slide Number"/>
            <p:cNvSpPr txBox="1">
              <a:spLocks/>
            </p:cNvSpPr>
            <p:nvPr userDrawn="1"/>
          </p:nvSpPr>
          <p:spPr>
            <a:xfrm>
              <a:off x="11954758" y="2616963"/>
              <a:ext cx="636994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2800" b="0" dirty="0">
                  <a:solidFill>
                    <a:srgbClr val="FF0000"/>
                  </a:solidFill>
                </a:rPr>
                <a:t>&lt;P&gt;</a:t>
              </a:r>
            </a:p>
          </p:txBody>
        </p:sp>
      </p:grpSp>
      <p:grpSp>
        <p:nvGrpSpPr>
          <p:cNvPr id="8" name="SP Agenda Subsection" hidden="1"/>
          <p:cNvGrpSpPr>
            <a:grpSpLocks/>
          </p:cNvGrpSpPr>
          <p:nvPr userDrawn="1"/>
        </p:nvGrpSpPr>
        <p:grpSpPr>
          <a:xfrm>
            <a:off x="561176" y="2943456"/>
            <a:ext cx="11044248" cy="369332"/>
            <a:chOff x="2062894" y="3155687"/>
            <a:chExt cx="11044247" cy="369332"/>
          </a:xfrm>
        </p:grpSpPr>
        <p:sp>
          <p:nvSpPr>
            <p:cNvPr id="39" name="Section Title"/>
            <p:cNvSpPr txBox="1">
              <a:spLocks/>
            </p:cNvSpPr>
            <p:nvPr userDrawn="1"/>
          </p:nvSpPr>
          <p:spPr>
            <a:xfrm>
              <a:off x="2062894" y="3155687"/>
              <a:ext cx="3366444" cy="3693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2800" dirty="0"/>
                <a:t>&lt;TEXT&gt;</a:t>
              </a:r>
            </a:p>
          </p:txBody>
        </p:sp>
        <p:sp>
          <p:nvSpPr>
            <p:cNvPr id="41" name="Slide Number"/>
            <p:cNvSpPr txBox="1">
              <a:spLocks/>
            </p:cNvSpPr>
            <p:nvPr userDrawn="1"/>
          </p:nvSpPr>
          <p:spPr>
            <a:xfrm>
              <a:off x="12470147" y="3155687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2800" dirty="0"/>
                <a:t>&lt;P&gt;</a:t>
              </a:r>
            </a:p>
          </p:txBody>
        </p:sp>
      </p:grpSp>
      <p:grpSp>
        <p:nvGrpSpPr>
          <p:cNvPr id="9" name="SP Agenda Subsection Highlight" hidden="1"/>
          <p:cNvGrpSpPr>
            <a:grpSpLocks/>
          </p:cNvGrpSpPr>
          <p:nvPr userDrawn="1"/>
        </p:nvGrpSpPr>
        <p:grpSpPr>
          <a:xfrm>
            <a:off x="561176" y="3502822"/>
            <a:ext cx="11044248" cy="369332"/>
            <a:chOff x="2062894" y="3694411"/>
            <a:chExt cx="11044248" cy="369332"/>
          </a:xfrm>
          <a:noFill/>
        </p:grpSpPr>
        <p:sp>
          <p:nvSpPr>
            <p:cNvPr id="46" name="Section Title"/>
            <p:cNvSpPr txBox="1">
              <a:spLocks/>
            </p:cNvSpPr>
            <p:nvPr userDrawn="1"/>
          </p:nvSpPr>
          <p:spPr>
            <a:xfrm>
              <a:off x="2062894" y="3694411"/>
              <a:ext cx="3366444" cy="369332"/>
            </a:xfrm>
            <a:prstGeom prst="rect">
              <a:avLst/>
            </a:prstGeom>
            <a:grp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2800" b="0" dirty="0">
                  <a:solidFill>
                    <a:srgbClr val="FF0000"/>
                  </a:solidFill>
                </a:rPr>
                <a:t>&lt;TEXT&gt;</a:t>
              </a:r>
            </a:p>
          </p:txBody>
        </p:sp>
        <p:sp>
          <p:nvSpPr>
            <p:cNvPr id="48" name="Slide Number"/>
            <p:cNvSpPr txBox="1">
              <a:spLocks/>
            </p:cNvSpPr>
            <p:nvPr userDrawn="1"/>
          </p:nvSpPr>
          <p:spPr>
            <a:xfrm>
              <a:off x="12470148" y="3694411"/>
              <a:ext cx="636994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2800" b="0" dirty="0">
                  <a:solidFill>
                    <a:srgbClr val="FF0000"/>
                  </a:solidFill>
                </a:rPr>
                <a:t>&lt;P&gt;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B412AA-C027-4FE7-B3CE-FC0157DDC117}"/>
              </a:ext>
            </a:extLst>
          </p:cNvPr>
          <p:cNvSpPr>
            <a:spLocks noGrp="1"/>
          </p:cNvSpPr>
          <p:nvPr>
            <p:ph type="title" idx="10" hasCustomPrompt="1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4754498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64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P Agenda Section" hidden="1">
            <a:extLst>
              <a:ext uri="{FF2B5EF4-FFF2-40B4-BE49-F238E27FC236}">
                <a16:creationId xmlns:a16="http://schemas.microsoft.com/office/drawing/2014/main" id="{91D61CFA-1A29-4B89-8F49-1E216E25DD2B}"/>
              </a:ext>
            </a:extLst>
          </p:cNvPr>
          <p:cNvGrpSpPr>
            <a:grpSpLocks/>
          </p:cNvGrpSpPr>
          <p:nvPr userDrawn="1"/>
        </p:nvGrpSpPr>
        <p:grpSpPr>
          <a:xfrm>
            <a:off x="561804" y="1933043"/>
            <a:ext cx="9499096" cy="369332"/>
            <a:chOff x="1685325" y="2085631"/>
            <a:chExt cx="5598384" cy="369332"/>
          </a:xfrm>
        </p:grpSpPr>
        <p:sp>
          <p:nvSpPr>
            <p:cNvPr id="72" name="Section Title">
              <a:extLst>
                <a:ext uri="{FF2B5EF4-FFF2-40B4-BE49-F238E27FC236}">
                  <a16:creationId xmlns:a16="http://schemas.microsoft.com/office/drawing/2014/main" id="{8BF45C0E-D24F-4800-98B2-20E0A3AC8C3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685325" y="2085631"/>
              <a:ext cx="5598384" cy="3693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4000" b="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73" name="Section Number">
              <a:extLst>
                <a:ext uri="{FF2B5EF4-FFF2-40B4-BE49-F238E27FC236}">
                  <a16:creationId xmlns:a16="http://schemas.microsoft.com/office/drawing/2014/main" id="{B36140C3-09D5-4D3F-906D-270C63E3402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&lt;N&gt;</a:t>
              </a:r>
            </a:p>
          </p:txBody>
        </p:sp>
        <p:sp>
          <p:nvSpPr>
            <p:cNvPr id="74" name="Slide Number">
              <a:extLst>
                <a:ext uri="{FF2B5EF4-FFF2-40B4-BE49-F238E27FC236}">
                  <a16:creationId xmlns:a16="http://schemas.microsoft.com/office/drawing/2014/main" id="{871FFF1F-6558-47A3-B57A-1327C25BF06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&lt;P&gt;</a:t>
              </a:r>
            </a:p>
          </p:txBody>
        </p:sp>
        <p:sp>
          <p:nvSpPr>
            <p:cNvPr id="75" name="Timeslot">
              <a:extLst>
                <a:ext uri="{FF2B5EF4-FFF2-40B4-BE49-F238E27FC236}">
                  <a16:creationId xmlns:a16="http://schemas.microsoft.com/office/drawing/2014/main" id="{98FFC8B2-AAEA-4B46-BACD-C8587958201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&lt;TIMESLOT&gt;</a:t>
              </a:r>
            </a:p>
          </p:txBody>
        </p:sp>
        <p:sp>
          <p:nvSpPr>
            <p:cNvPr id="76" name="Responsible">
              <a:extLst>
                <a:ext uri="{FF2B5EF4-FFF2-40B4-BE49-F238E27FC236}">
                  <a16:creationId xmlns:a16="http://schemas.microsoft.com/office/drawing/2014/main" id="{0E8F7A35-E5F6-48B1-BC2B-4D8D2886AA7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&lt;RESPONSIBLE&gt;</a:t>
              </a:r>
            </a:p>
          </p:txBody>
        </p:sp>
        <p:sp>
          <p:nvSpPr>
            <p:cNvPr id="77" name="Duration">
              <a:extLst>
                <a:ext uri="{FF2B5EF4-FFF2-40B4-BE49-F238E27FC236}">
                  <a16:creationId xmlns:a16="http://schemas.microsoft.com/office/drawing/2014/main" id="{D42D33A2-C40A-44B6-BE0C-4D7653C496B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&lt;DURATION&gt;</a:t>
              </a:r>
            </a:p>
          </p:txBody>
        </p:sp>
      </p:grpSp>
      <p:grpSp>
        <p:nvGrpSpPr>
          <p:cNvPr id="78" name="SP Agenda Subsection" hidden="1">
            <a:extLst>
              <a:ext uri="{FF2B5EF4-FFF2-40B4-BE49-F238E27FC236}">
                <a16:creationId xmlns:a16="http://schemas.microsoft.com/office/drawing/2014/main" id="{3CDEAECC-3C3D-40DC-8048-05157150AD6E}"/>
              </a:ext>
            </a:extLst>
          </p:cNvPr>
          <p:cNvGrpSpPr>
            <a:grpSpLocks/>
          </p:cNvGrpSpPr>
          <p:nvPr userDrawn="1"/>
        </p:nvGrpSpPr>
        <p:grpSpPr>
          <a:xfrm>
            <a:off x="561798" y="2566133"/>
            <a:ext cx="9499097" cy="369332"/>
            <a:chOff x="1685318" y="2085631"/>
            <a:chExt cx="5598384" cy="369332"/>
          </a:xfrm>
        </p:grpSpPr>
        <p:sp>
          <p:nvSpPr>
            <p:cNvPr id="79" name="Section Title">
              <a:extLst>
                <a:ext uri="{FF2B5EF4-FFF2-40B4-BE49-F238E27FC236}">
                  <a16:creationId xmlns:a16="http://schemas.microsoft.com/office/drawing/2014/main" id="{584D4FFB-892A-49C8-973F-893B258E19B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685318" y="2085631"/>
              <a:ext cx="5598384" cy="3693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4000" b="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80" name="Section Number">
              <a:extLst>
                <a:ext uri="{FF2B5EF4-FFF2-40B4-BE49-F238E27FC236}">
                  <a16:creationId xmlns:a16="http://schemas.microsoft.com/office/drawing/2014/main" id="{BB144044-4B4E-495D-8D8D-9D01BCCA9A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&lt;N&gt;</a:t>
              </a:r>
            </a:p>
          </p:txBody>
        </p:sp>
        <p:sp>
          <p:nvSpPr>
            <p:cNvPr id="81" name="Slide Number">
              <a:extLst>
                <a:ext uri="{FF2B5EF4-FFF2-40B4-BE49-F238E27FC236}">
                  <a16:creationId xmlns:a16="http://schemas.microsoft.com/office/drawing/2014/main" id="{72849E41-8C22-4F28-A058-02BC25DF49B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&lt;P&gt;</a:t>
              </a:r>
            </a:p>
          </p:txBody>
        </p:sp>
        <p:sp>
          <p:nvSpPr>
            <p:cNvPr id="82" name="Timeslot">
              <a:extLst>
                <a:ext uri="{FF2B5EF4-FFF2-40B4-BE49-F238E27FC236}">
                  <a16:creationId xmlns:a16="http://schemas.microsoft.com/office/drawing/2014/main" id="{CA1BEB0B-B88B-4782-BF66-3BC90122CA1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&lt;TIMESLOT&gt;</a:t>
              </a:r>
            </a:p>
          </p:txBody>
        </p:sp>
        <p:sp>
          <p:nvSpPr>
            <p:cNvPr id="83" name="Responsible">
              <a:extLst>
                <a:ext uri="{FF2B5EF4-FFF2-40B4-BE49-F238E27FC236}">
                  <a16:creationId xmlns:a16="http://schemas.microsoft.com/office/drawing/2014/main" id="{2488CE60-C0C7-4375-8E28-316DE55D3DE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&lt;RESPONSIBLE&gt;</a:t>
              </a:r>
            </a:p>
          </p:txBody>
        </p:sp>
        <p:sp>
          <p:nvSpPr>
            <p:cNvPr id="84" name="Duration">
              <a:extLst>
                <a:ext uri="{FF2B5EF4-FFF2-40B4-BE49-F238E27FC236}">
                  <a16:creationId xmlns:a16="http://schemas.microsoft.com/office/drawing/2014/main" id="{FDCF7982-797D-46DB-BA8C-F96B93FBBFA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&lt;DURATION&gt;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43612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64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200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410B8-7C3D-484E-9302-3E6968656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A740BB2-3E05-438D-A466-10499F9D16B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4" y="1306800"/>
            <a:ext cx="5322885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5135014-C08C-4A66-8213-6117EBA0216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C2BD3C9-7B98-4F8C-8059-46844677E9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288418-885E-4C4C-9679-4E525D7DF7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13" y="1811337"/>
            <a:ext cx="10874375" cy="4354513"/>
          </a:xfrm>
        </p:spPr>
        <p:txBody>
          <a:bodyPr>
            <a:noAutofit/>
          </a:bodyPr>
          <a:lstStyle>
            <a:lvl1pPr marL="0" indent="0" eaLnBrk="1" hangingPunct="1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None/>
              <a:defRPr/>
            </a:lvl1pPr>
            <a:lvl2pPr marL="0" indent="0">
              <a:lnSpc>
                <a:spcPts val="3200"/>
              </a:lnSpc>
              <a:spcAft>
                <a:spcPts val="1200"/>
              </a:spcAft>
              <a:buFont typeface="Arial" panose="020B0604020202020204" pitchFamily="34" charset="0"/>
              <a:buChar char="​"/>
              <a:defRPr sz="2800">
                <a:solidFill>
                  <a:schemeClr val="accent1"/>
                </a:solidFill>
              </a:defRPr>
            </a:lvl2pPr>
            <a:lvl3pPr marL="0" indent="0">
              <a:lnSpc>
                <a:spcPts val="3200"/>
              </a:lnSpc>
              <a:spcAft>
                <a:spcPts val="1200"/>
              </a:spcAft>
              <a:buFont typeface="Arial" panose="020B0604020202020204" pitchFamily="34" charset="0"/>
              <a:buChar char="​"/>
              <a:defRPr sz="2800"/>
            </a:lvl3pPr>
            <a:lvl4pPr marL="0" indent="0">
              <a:lnSpc>
                <a:spcPts val="3200"/>
              </a:lnSpc>
              <a:spcAft>
                <a:spcPts val="1200"/>
              </a:spcAft>
              <a:buFont typeface="Arial" panose="020B0604020202020204" pitchFamily="34" charset="0"/>
              <a:buChar char="​"/>
              <a:defRPr sz="2800" b="0">
                <a:solidFill>
                  <a:schemeClr val="accent1"/>
                </a:solidFill>
                <a:latin typeface="+mn-lt"/>
              </a:defRPr>
            </a:lvl4pPr>
            <a:lvl5pPr>
              <a:lnSpc>
                <a:spcPts val="3200"/>
              </a:lnSpc>
              <a:spcAft>
                <a:spcPts val="1200"/>
              </a:spcAft>
              <a:buNone/>
              <a:defRPr sz="2800" b="0">
                <a:solidFill>
                  <a:schemeClr val="tx1"/>
                </a:solidFill>
                <a:latin typeface="+mn-lt"/>
              </a:defRPr>
            </a:lvl5pPr>
            <a:lvl6pPr>
              <a:lnSpc>
                <a:spcPts val="3200"/>
              </a:lnSpc>
              <a:spcAft>
                <a:spcPts val="1200"/>
              </a:spcAft>
              <a:defRPr lang="en-GB" sz="2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>
              <a:lnSpc>
                <a:spcPts val="3200"/>
              </a:lnSpc>
              <a:spcAft>
                <a:spcPts val="1200"/>
              </a:spcAft>
              <a:defRPr lang="en-GB" sz="2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lnSpc>
                <a:spcPts val="3200"/>
              </a:lnSpc>
              <a:spcAft>
                <a:spcPts val="1200"/>
              </a:spcAft>
              <a:buNone/>
              <a:defRPr lang="en-GB" sz="28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>
              <a:lnSpc>
                <a:spcPts val="3200"/>
              </a:lnSpc>
              <a:spcAft>
                <a:spcPts val="1200"/>
              </a:spcAft>
              <a:defRPr lang="en-GB" sz="2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dirty="0"/>
              <a:t>Agenda item (</a:t>
            </a:r>
            <a:r>
              <a:rPr lang="en-GB" sz="2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sz="2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Styles Pane </a:t>
            </a:r>
            <a:r>
              <a:rPr lang="en-GB" sz="2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 Templafy ribbon to select up to </a:t>
            </a:r>
            <a:br>
              <a:rPr lang="en-GB" sz="2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2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9 different levels text or headings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Agenda item title</a:t>
            </a:r>
          </a:p>
          <a:p>
            <a:pPr lvl="2"/>
            <a:r>
              <a:rPr lang="en-GB" dirty="0"/>
              <a:t>Agenda item title</a:t>
            </a:r>
          </a:p>
          <a:p>
            <a:pPr lvl="3"/>
            <a:r>
              <a:rPr lang="en-GB" dirty="0"/>
              <a:t>Agenda item title</a:t>
            </a:r>
          </a:p>
          <a:p>
            <a:pPr lvl="4"/>
            <a:r>
              <a:rPr lang="en-GB" dirty="0"/>
              <a:t>Agenda item title</a:t>
            </a:r>
          </a:p>
          <a:p>
            <a:pPr lvl="5"/>
            <a:r>
              <a:rPr lang="en-GB" dirty="0"/>
              <a:t>Agenda item title</a:t>
            </a:r>
          </a:p>
          <a:p>
            <a:pPr lvl="6"/>
            <a:r>
              <a:rPr lang="en-GB" dirty="0"/>
              <a:t>Agenda item title</a:t>
            </a:r>
          </a:p>
        </p:txBody>
      </p:sp>
    </p:spTree>
    <p:extLst>
      <p:ext uri="{BB962C8B-B14F-4D97-AF65-F5344CB8AC3E}">
        <p14:creationId xmlns:p14="http://schemas.microsoft.com/office/powerpoint/2010/main" val="167747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26D2-19D7-4AB5-9542-4BA174D323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Divider title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4DE4E882-A5E4-41BB-965A-3D0AE5DB5A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2" y="1811338"/>
            <a:ext cx="9021763" cy="34640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Optional 40pt value statement, 25 words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1E0B63-90EE-4F28-BF73-5D84708C7D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492E6-8E1C-4F22-B24D-FA8A639C2DA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176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B89C57-D4B3-4832-8C4A-C49A0DD985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2411999"/>
            <a:ext cx="9021764" cy="61555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Cover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579E5C3-FE22-4D7A-8484-F9024E0C37F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4" y="3132000"/>
            <a:ext cx="9021762" cy="38779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28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Cover subtitle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0FC868B-7E5D-443B-9ED2-FC88F7DD535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8813" y="6026150"/>
            <a:ext cx="5329237" cy="1746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20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/>
              <a:t>Firstname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19A9DBE-AE7B-42AE-9DD1-81353F9A1FC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8813" y="6268670"/>
            <a:ext cx="5319712" cy="174624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DDDD MMMM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1728DCD-B717-4980-BBFD-CB5EAE0B2B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8067" y="357164"/>
            <a:ext cx="1156709" cy="30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9B8F3E6-0C4D-46FE-AAF5-B2E9E31AD94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59785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B80DFF50-DB1D-448C-A6A7-F7D4CA2CCD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96450" y="2411999"/>
            <a:ext cx="5136738" cy="615553"/>
          </a:xfrm>
        </p:spPr>
        <p:txBody>
          <a:bodyPr anchor="b" anchorCtr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Cover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1109BE2-2796-4569-B0E4-9C84074DFE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6450" y="3132000"/>
            <a:ext cx="5136737" cy="38779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2800" kern="1200" dirty="0">
                <a:solidFill>
                  <a:schemeClr val="accen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Cover subtitle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34C79B3-D5C2-4EBE-BC85-0B851E8755E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96450" y="6026150"/>
            <a:ext cx="5136736" cy="1746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20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B10E1F8-3123-4144-8B55-7B21F0CCB2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96450" y="6268670"/>
            <a:ext cx="5136736" cy="174624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GB" dirty="0"/>
              <a:t>DDDD MMMM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F5ECD375-0233-4248-828F-785FB172D71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-1977257" y="4416727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308272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2.sv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38E2E-8C9F-4F09-9079-71FF3E9BD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8812" y="6498000"/>
            <a:ext cx="5322887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6AA5B-F5BE-4B46-AFAB-A6B720BD0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70697" y="6498000"/>
            <a:ext cx="462491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33D9DB0A-A808-4CCE-8146-B93E74E01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1" y="657225"/>
            <a:ext cx="9021764" cy="532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B9491A-5371-4C44-BBE4-EB722D183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812" y="1810800"/>
            <a:ext cx="10874375" cy="4355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ECF81F8-0FF8-428B-8FBC-B2925CACD956}"/>
              </a:ext>
            </a:extLst>
          </p:cNvPr>
          <p:cNvPicPr>
            <a:picLocks noChangeAspect="1"/>
          </p:cNvPicPr>
          <p:nvPr userDrawn="1"/>
        </p:nvPicPr>
        <p:blipFill>
          <a:blip r:embed="rId55">
            <a:extLs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0378067" y="357164"/>
            <a:ext cx="1156709" cy="30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7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91" r:id="rId2"/>
    <p:sldLayoutId id="2147483910" r:id="rId3"/>
    <p:sldLayoutId id="2147483840" r:id="rId4"/>
    <p:sldLayoutId id="2147483792" r:id="rId5"/>
    <p:sldLayoutId id="2147483908" r:id="rId6"/>
    <p:sldLayoutId id="2147483663" r:id="rId7"/>
    <p:sldLayoutId id="2147483699" r:id="rId8"/>
    <p:sldLayoutId id="2147483650" r:id="rId9"/>
    <p:sldLayoutId id="2147483751" r:id="rId10"/>
    <p:sldLayoutId id="2147483664" r:id="rId11"/>
    <p:sldLayoutId id="2147483691" r:id="rId12"/>
    <p:sldLayoutId id="2147483690" r:id="rId13"/>
    <p:sldLayoutId id="2147483923" r:id="rId14"/>
    <p:sldLayoutId id="2147483825" r:id="rId15"/>
    <p:sldLayoutId id="2147483928" r:id="rId16"/>
    <p:sldLayoutId id="2147483929" r:id="rId17"/>
    <p:sldLayoutId id="2147483890" r:id="rId18"/>
    <p:sldLayoutId id="2147483920" r:id="rId19"/>
    <p:sldLayoutId id="2147483926" r:id="rId20"/>
    <p:sldLayoutId id="2147483985" r:id="rId21"/>
    <p:sldLayoutId id="2147483930" r:id="rId22"/>
    <p:sldLayoutId id="2147483927" r:id="rId23"/>
    <p:sldLayoutId id="2147483986" r:id="rId24"/>
    <p:sldLayoutId id="2147483984" r:id="rId25"/>
    <p:sldLayoutId id="2147483827" r:id="rId26"/>
    <p:sldLayoutId id="2147483912" r:id="rId27"/>
    <p:sldLayoutId id="2147483913" r:id="rId28"/>
    <p:sldLayoutId id="2147483914" r:id="rId29"/>
    <p:sldLayoutId id="2147483838" r:id="rId30"/>
    <p:sldLayoutId id="2147483836" r:id="rId31"/>
    <p:sldLayoutId id="2147483837" r:id="rId32"/>
    <p:sldLayoutId id="2147483921" r:id="rId33"/>
    <p:sldLayoutId id="2147483917" r:id="rId34"/>
    <p:sldLayoutId id="2147483916" r:id="rId35"/>
    <p:sldLayoutId id="2147483925" r:id="rId36"/>
    <p:sldLayoutId id="2147483918" r:id="rId37"/>
    <p:sldLayoutId id="2147483924" r:id="rId38"/>
    <p:sldLayoutId id="2147483922" r:id="rId39"/>
    <p:sldLayoutId id="2147483919" r:id="rId40"/>
    <p:sldLayoutId id="2147483867" r:id="rId41"/>
    <p:sldLayoutId id="2147483868" r:id="rId42"/>
    <p:sldLayoutId id="2147483869" r:id="rId43"/>
    <p:sldLayoutId id="2147483870" r:id="rId44"/>
    <p:sldLayoutId id="2147483871" r:id="rId45"/>
    <p:sldLayoutId id="2147483882" r:id="rId46"/>
    <p:sldLayoutId id="2147483883" r:id="rId47"/>
    <p:sldLayoutId id="2147483911" r:id="rId48"/>
    <p:sldLayoutId id="2147483884" r:id="rId49"/>
    <p:sldLayoutId id="2147483885" r:id="rId50"/>
    <p:sldLayoutId id="2147483909" r:id="rId51"/>
    <p:sldLayoutId id="2147483931" r:id="rId52"/>
    <p:sldLayoutId id="2147483932" r:id="rId53"/>
  </p:sldLayoutIdLst>
  <p:hf sldNum="0" hdr="0" ftr="0" dt="0"/>
  <p:txStyles>
    <p:titleStyle>
      <a:lvl1pPr algn="l" defTabSz="914400" rtl="0" eaLnBrk="1" latinLnBrk="0" hangingPunct="1">
        <a:lnSpc>
          <a:spcPts val="4400"/>
        </a:lnSpc>
        <a:spcBef>
          <a:spcPct val="0"/>
        </a:spcBef>
        <a:buNone/>
        <a:defRPr lang="en-AU" sz="4000" kern="1200" dirty="0" smtClean="0">
          <a:solidFill>
            <a:schemeClr val="tx1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360000" indent="-36000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Times New Roman" panose="02020603050405020304" pitchFamily="18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sz="2800" b="0" kern="1200">
          <a:solidFill>
            <a:schemeClr val="accent1"/>
          </a:solidFill>
          <a:latin typeface="+mj-lt"/>
          <a:ea typeface="+mn-ea"/>
          <a:cs typeface="Arial" panose="020B0604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sz="1600" b="0" kern="1200">
          <a:solidFill>
            <a:schemeClr val="accent1"/>
          </a:solidFill>
          <a:latin typeface="+mn-lt"/>
          <a:ea typeface="+mn-ea"/>
          <a:cs typeface="Arial" panose="020B0604020202020204" pitchFamily="34" charset="0"/>
        </a:defRPr>
      </a:lvl6pPr>
      <a:lvl7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sz="1600" b="1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sz="1600" b="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0" indent="0" algn="l" defTabSz="914400" rtl="0" eaLnBrk="1" latinLnBrk="0" hangingPunct="1">
        <a:lnSpc>
          <a:spcPts val="14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15" userDrawn="1">
          <p15:clr>
            <a:srgbClr val="F26B43"/>
          </p15:clr>
        </p15:guide>
        <p15:guide id="4" orient="horz" pos="414" userDrawn="1">
          <p15:clr>
            <a:srgbClr val="F26B43"/>
          </p15:clr>
        </p15:guide>
        <p15:guide id="5" pos="1435" userDrawn="1">
          <p15:clr>
            <a:srgbClr val="F26B43"/>
          </p15:clr>
        </p15:guide>
        <p15:guide id="6" pos="1580" userDrawn="1">
          <p15:clr>
            <a:srgbClr val="F26B43"/>
          </p15:clr>
        </p15:guide>
        <p15:guide id="7" pos="2601" userDrawn="1">
          <p15:clr>
            <a:srgbClr val="F26B43"/>
          </p15:clr>
        </p15:guide>
        <p15:guide id="8" pos="2746" userDrawn="1">
          <p15:clr>
            <a:srgbClr val="F26B43"/>
          </p15:clr>
        </p15:guide>
        <p15:guide id="9" pos="3766" userDrawn="1">
          <p15:clr>
            <a:srgbClr val="F26B43"/>
          </p15:clr>
        </p15:guide>
        <p15:guide id="10" pos="3911" userDrawn="1">
          <p15:clr>
            <a:srgbClr val="F26B43"/>
          </p15:clr>
        </p15:guide>
        <p15:guide id="11" pos="4932" userDrawn="1">
          <p15:clr>
            <a:srgbClr val="F26B43"/>
          </p15:clr>
        </p15:guide>
        <p15:guide id="12" pos="5077" userDrawn="1">
          <p15:clr>
            <a:srgbClr val="F26B43"/>
          </p15:clr>
        </p15:guide>
        <p15:guide id="13" pos="6098" userDrawn="1">
          <p15:clr>
            <a:srgbClr val="F26B43"/>
          </p15:clr>
        </p15:guide>
        <p15:guide id="14" pos="6243" userDrawn="1">
          <p15:clr>
            <a:srgbClr val="F26B43"/>
          </p15:clr>
        </p15:guide>
        <p15:guide id="15" pos="7263" userDrawn="1">
          <p15:clr>
            <a:srgbClr val="F26B43"/>
          </p15:clr>
        </p15:guide>
        <p15:guide id="17" orient="horz" pos="1141" userDrawn="1">
          <p15:clr>
            <a:srgbClr val="F26B43"/>
          </p15:clr>
        </p15:guide>
        <p15:guide id="18" orient="horz" pos="2160" userDrawn="1">
          <p15:clr>
            <a:srgbClr val="F26B43"/>
          </p15:clr>
        </p15:guide>
        <p15:guide id="19" orient="horz" pos="388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7BF1C5-7763-46CF-A208-CA72561C0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797B1-B762-4D63-983D-2C87F33B0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795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E9BB00E-2F5C-740C-4417-F8355C7AB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377" y="1014071"/>
            <a:ext cx="6335583" cy="4644411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0F92B1F-2916-F960-5CFC-C8AD7A5208C6}"/>
              </a:ext>
            </a:extLst>
          </p:cNvPr>
          <p:cNvCxnSpPr/>
          <p:nvPr/>
        </p:nvCxnSpPr>
        <p:spPr>
          <a:xfrm flipH="1">
            <a:off x="7639374" y="2875448"/>
            <a:ext cx="598714" cy="55517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DF62218-65E9-33E0-3436-2F6441A99D65}"/>
              </a:ext>
            </a:extLst>
          </p:cNvPr>
          <p:cNvSpPr/>
          <p:nvPr/>
        </p:nvSpPr>
        <p:spPr>
          <a:xfrm>
            <a:off x="8238088" y="2705653"/>
            <a:ext cx="1660292" cy="39440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当前层幕墙线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小圆圈为幕墙分格点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ECCD510-2B3E-34AA-0669-AC6F23F2C1E4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261020" y="1515231"/>
            <a:ext cx="636277" cy="381000"/>
          </a:xfrm>
          <a:prstGeom prst="straightConnector1">
            <a:avLst/>
          </a:prstGeom>
          <a:ln w="19050" cap="flat" cmpd="sng" algn="ctr">
            <a:solidFill>
              <a:schemeClr val="accent3">
                <a:lumMod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F42394C-C9BE-D811-46C0-4A77A4936D9A}"/>
              </a:ext>
            </a:extLst>
          </p:cNvPr>
          <p:cNvSpPr/>
          <p:nvPr/>
        </p:nvSpPr>
        <p:spPr>
          <a:xfrm>
            <a:off x="4098970" y="1400250"/>
            <a:ext cx="1162050" cy="229961"/>
          </a:xfrm>
          <a:prstGeom prst="roundRect">
            <a:avLst/>
          </a:prstGeom>
          <a:solidFill>
            <a:schemeClr val="accent3">
              <a:lumMod val="100000"/>
            </a:schemeClr>
          </a:solidFill>
          <a:ln w="12700" cap="flat" cmpd="sng" algn="ctr">
            <a:solidFill>
              <a:schemeClr val="accent3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当前层楼板线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E048F27-30F2-BFA4-9329-AB1338FE72DF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045880" y="3100057"/>
            <a:ext cx="765817" cy="614238"/>
          </a:xfrm>
          <a:prstGeom prst="straightConnector1">
            <a:avLst/>
          </a:prstGeom>
          <a:ln w="19050" cap="flat" cmpd="sng" algn="ctr">
            <a:solidFill>
              <a:srgbClr val="C83C96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EE2A6DA-A83B-7043-1D62-6A5F7CC259E3}"/>
              </a:ext>
            </a:extLst>
          </p:cNvPr>
          <p:cNvSpPr/>
          <p:nvPr/>
        </p:nvSpPr>
        <p:spPr>
          <a:xfrm>
            <a:off x="4336916" y="3507227"/>
            <a:ext cx="1708964" cy="414136"/>
          </a:xfrm>
          <a:prstGeom prst="roundRect">
            <a:avLst/>
          </a:prstGeom>
          <a:solidFill>
            <a:srgbClr val="C83C96"/>
          </a:solidFill>
          <a:ln w="12700" cap="flat" cmpd="sng" algn="ctr">
            <a:solidFill>
              <a:srgbClr val="C83C9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楼下层幕墙线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r"/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小圆圈为幕墙分格点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75EAA52-43EC-0503-27B0-BEEA3B8FDBC7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571099" y="2757591"/>
            <a:ext cx="765817" cy="607229"/>
          </a:xfrm>
          <a:prstGeom prst="straightConnector1">
            <a:avLst/>
          </a:prstGeom>
          <a:ln w="19050" cap="flat" cmpd="sng" algn="ctr">
            <a:solidFill>
              <a:schemeClr val="accent6">
                <a:lumMod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23B4B7C-A1C8-D05D-6283-67214B57B4B9}"/>
              </a:ext>
            </a:extLst>
          </p:cNvPr>
          <p:cNvSpPr/>
          <p:nvPr/>
        </p:nvSpPr>
        <p:spPr>
          <a:xfrm>
            <a:off x="1424357" y="3164762"/>
            <a:ext cx="2146742" cy="400116"/>
          </a:xfrm>
          <a:prstGeom prst="roundRect">
            <a:avLst/>
          </a:prstGeom>
          <a:solidFill>
            <a:schemeClr val="accent6">
              <a:lumMod val="100000"/>
            </a:schemeClr>
          </a:solidFill>
          <a:ln w="12700" cap="flat" cmpd="sng" algn="ctr">
            <a:solidFill>
              <a:schemeClr val="accent6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当前层主体钢结构中心线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及对应编号（颜色对应一致）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D875918-C3D7-F120-2B0E-12DE58223C9E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571099" y="3100057"/>
            <a:ext cx="663027" cy="264763"/>
          </a:xfrm>
          <a:prstGeom prst="straightConnector1">
            <a:avLst/>
          </a:prstGeom>
          <a:ln w="19050" cap="flat" cmpd="sng" algn="ctr">
            <a:solidFill>
              <a:schemeClr val="accent6">
                <a:lumMod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53A26DC4-06F1-1558-713E-760D768AA1BD}"/>
              </a:ext>
            </a:extLst>
          </p:cNvPr>
          <p:cNvSpPr>
            <a:spLocks/>
          </p:cNvSpPr>
          <p:nvPr/>
        </p:nvSpPr>
        <p:spPr>
          <a:xfrm>
            <a:off x="1284717" y="5389952"/>
            <a:ext cx="3052199" cy="737119"/>
          </a:xfrm>
          <a:custGeom>
            <a:avLst/>
            <a:gdLst>
              <a:gd name="connsiteX0" fmla="*/ 0 w 3052199"/>
              <a:gd name="connsiteY0" fmla="*/ 122856 h 737119"/>
              <a:gd name="connsiteX1" fmla="*/ 122856 w 3052199"/>
              <a:gd name="connsiteY1" fmla="*/ 0 h 737119"/>
              <a:gd name="connsiteX2" fmla="*/ 684153 w 3052199"/>
              <a:gd name="connsiteY2" fmla="*/ 0 h 737119"/>
              <a:gd name="connsiteX3" fmla="*/ 1301581 w 3052199"/>
              <a:gd name="connsiteY3" fmla="*/ 0 h 737119"/>
              <a:gd name="connsiteX4" fmla="*/ 1919008 w 3052199"/>
              <a:gd name="connsiteY4" fmla="*/ 0 h 737119"/>
              <a:gd name="connsiteX5" fmla="*/ 2424175 w 3052199"/>
              <a:gd name="connsiteY5" fmla="*/ 0 h 737119"/>
              <a:gd name="connsiteX6" fmla="*/ 2929343 w 3052199"/>
              <a:gd name="connsiteY6" fmla="*/ 0 h 737119"/>
              <a:gd name="connsiteX7" fmla="*/ 3052199 w 3052199"/>
              <a:gd name="connsiteY7" fmla="*/ 122856 h 737119"/>
              <a:gd name="connsiteX8" fmla="*/ 3052199 w 3052199"/>
              <a:gd name="connsiteY8" fmla="*/ 614263 h 737119"/>
              <a:gd name="connsiteX9" fmla="*/ 2929343 w 3052199"/>
              <a:gd name="connsiteY9" fmla="*/ 737119 h 737119"/>
              <a:gd name="connsiteX10" fmla="*/ 2396110 w 3052199"/>
              <a:gd name="connsiteY10" fmla="*/ 737119 h 737119"/>
              <a:gd name="connsiteX11" fmla="*/ 1806748 w 3052199"/>
              <a:gd name="connsiteY11" fmla="*/ 737119 h 737119"/>
              <a:gd name="connsiteX12" fmla="*/ 1301581 w 3052199"/>
              <a:gd name="connsiteY12" fmla="*/ 737119 h 737119"/>
              <a:gd name="connsiteX13" fmla="*/ 768348 w 3052199"/>
              <a:gd name="connsiteY13" fmla="*/ 737119 h 737119"/>
              <a:gd name="connsiteX14" fmla="*/ 122856 w 3052199"/>
              <a:gd name="connsiteY14" fmla="*/ 737119 h 737119"/>
              <a:gd name="connsiteX15" fmla="*/ 0 w 3052199"/>
              <a:gd name="connsiteY15" fmla="*/ 614263 h 737119"/>
              <a:gd name="connsiteX16" fmla="*/ 0 w 3052199"/>
              <a:gd name="connsiteY16" fmla="*/ 122856 h 737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52199" h="737119" extrusionOk="0">
                <a:moveTo>
                  <a:pt x="0" y="122856"/>
                </a:moveTo>
                <a:cubicBezTo>
                  <a:pt x="-1575" y="57768"/>
                  <a:pt x="53206" y="-743"/>
                  <a:pt x="122856" y="0"/>
                </a:cubicBezTo>
                <a:cubicBezTo>
                  <a:pt x="382600" y="9701"/>
                  <a:pt x="409867" y="26257"/>
                  <a:pt x="684153" y="0"/>
                </a:cubicBezTo>
                <a:cubicBezTo>
                  <a:pt x="958439" y="-26257"/>
                  <a:pt x="1026374" y="-8174"/>
                  <a:pt x="1301581" y="0"/>
                </a:cubicBezTo>
                <a:cubicBezTo>
                  <a:pt x="1576788" y="8174"/>
                  <a:pt x="1668351" y="3377"/>
                  <a:pt x="1919008" y="0"/>
                </a:cubicBezTo>
                <a:cubicBezTo>
                  <a:pt x="2169665" y="-3377"/>
                  <a:pt x="2259960" y="335"/>
                  <a:pt x="2424175" y="0"/>
                </a:cubicBezTo>
                <a:cubicBezTo>
                  <a:pt x="2588390" y="-335"/>
                  <a:pt x="2741202" y="-12557"/>
                  <a:pt x="2929343" y="0"/>
                </a:cubicBezTo>
                <a:cubicBezTo>
                  <a:pt x="2993243" y="-1943"/>
                  <a:pt x="3060150" y="55807"/>
                  <a:pt x="3052199" y="122856"/>
                </a:cubicBezTo>
                <a:cubicBezTo>
                  <a:pt x="3056844" y="236462"/>
                  <a:pt x="3064559" y="395414"/>
                  <a:pt x="3052199" y="614263"/>
                </a:cubicBezTo>
                <a:cubicBezTo>
                  <a:pt x="3057235" y="675287"/>
                  <a:pt x="2995494" y="744893"/>
                  <a:pt x="2929343" y="737119"/>
                </a:cubicBezTo>
                <a:cubicBezTo>
                  <a:pt x="2790485" y="751930"/>
                  <a:pt x="2549321" y="758220"/>
                  <a:pt x="2396110" y="737119"/>
                </a:cubicBezTo>
                <a:cubicBezTo>
                  <a:pt x="2242899" y="716018"/>
                  <a:pt x="1925088" y="719858"/>
                  <a:pt x="1806748" y="737119"/>
                </a:cubicBezTo>
                <a:cubicBezTo>
                  <a:pt x="1688408" y="754380"/>
                  <a:pt x="1442143" y="740976"/>
                  <a:pt x="1301581" y="737119"/>
                </a:cubicBezTo>
                <a:cubicBezTo>
                  <a:pt x="1161019" y="733262"/>
                  <a:pt x="959041" y="751185"/>
                  <a:pt x="768348" y="737119"/>
                </a:cubicBezTo>
                <a:cubicBezTo>
                  <a:pt x="577655" y="723053"/>
                  <a:pt x="278515" y="725321"/>
                  <a:pt x="122856" y="737119"/>
                </a:cubicBezTo>
                <a:cubicBezTo>
                  <a:pt x="63380" y="725316"/>
                  <a:pt x="6705" y="694909"/>
                  <a:pt x="0" y="614263"/>
                </a:cubicBezTo>
                <a:cubicBezTo>
                  <a:pt x="-15832" y="487538"/>
                  <a:pt x="21495" y="261064"/>
                  <a:pt x="0" y="122856"/>
                </a:cubicBezTo>
                <a:close/>
              </a:path>
            </a:pathLst>
          </a:custGeom>
          <a:solidFill>
            <a:schemeClr val="bg2">
              <a:lumMod val="100000"/>
            </a:schemeClr>
          </a:solidFill>
          <a:ln w="19050" cap="flat" cmpd="sng" algn="ctr">
            <a:solidFill>
              <a:schemeClr val="accent2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chemeClr val="accent2">
                    <a:lumMod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注：</a:t>
            </a:r>
            <a:endParaRPr lang="en-US" altLang="zh-CN" sz="1200" b="1" dirty="0">
              <a:solidFill>
                <a:schemeClr val="accent2">
                  <a:lumMod val="10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b="1" dirty="0">
                <a:solidFill>
                  <a:schemeClr val="accent2">
                    <a:lumMod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当前层：例如</a:t>
            </a:r>
            <a:r>
              <a:rPr lang="en-US" altLang="zh-CN" sz="1200" b="1" dirty="0">
                <a:solidFill>
                  <a:schemeClr val="accent2">
                    <a:lumMod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2F</a:t>
            </a:r>
            <a:r>
              <a:rPr lang="zh-CN" altLang="en-US" sz="1200" b="1" dirty="0">
                <a:solidFill>
                  <a:schemeClr val="accent2">
                    <a:lumMod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埋件图，即当前层为</a:t>
            </a:r>
            <a:r>
              <a:rPr lang="en-US" altLang="zh-CN" sz="1200" b="1" dirty="0">
                <a:solidFill>
                  <a:schemeClr val="accent2">
                    <a:lumMod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2F</a:t>
            </a:r>
          </a:p>
          <a:p>
            <a:r>
              <a:rPr lang="zh-CN" altLang="en-US" sz="1200" b="1" dirty="0">
                <a:solidFill>
                  <a:schemeClr val="accent2">
                    <a:lumMod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楼下层：例如当前层为</a:t>
            </a:r>
            <a:r>
              <a:rPr lang="en-US" altLang="zh-CN" sz="1200" b="1" dirty="0">
                <a:solidFill>
                  <a:schemeClr val="accent2">
                    <a:lumMod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2F</a:t>
            </a:r>
            <a:r>
              <a:rPr lang="zh-CN" altLang="en-US" sz="1200" b="1" dirty="0">
                <a:solidFill>
                  <a:schemeClr val="accent2">
                    <a:lumMod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，楼下层即为</a:t>
            </a:r>
            <a:r>
              <a:rPr lang="en-US" altLang="zh-CN" sz="1200" b="1" dirty="0">
                <a:solidFill>
                  <a:schemeClr val="accent2">
                    <a:lumMod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1F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3F95A69-6388-8EF0-B18C-F873169C9E20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6909551" y="4425950"/>
            <a:ext cx="729823" cy="500686"/>
          </a:xfrm>
          <a:prstGeom prst="straightConnector1">
            <a:avLst/>
          </a:prstGeom>
          <a:ln w="19050" cap="flat" cmpd="sng" algn="ctr">
            <a:solidFill>
              <a:srgbClr val="1E9BD7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7A385756-9531-1880-E691-DF3D115D270C}"/>
              </a:ext>
            </a:extLst>
          </p:cNvPr>
          <p:cNvSpPr/>
          <p:nvPr/>
        </p:nvSpPr>
        <p:spPr>
          <a:xfrm>
            <a:off x="6232525" y="4811655"/>
            <a:ext cx="677026" cy="229961"/>
          </a:xfrm>
          <a:prstGeom prst="roundRect">
            <a:avLst/>
          </a:prstGeom>
          <a:solidFill>
            <a:srgbClr val="1E9BD7"/>
          </a:solidFill>
          <a:ln w="12700" cap="flat" cmpd="sng" algn="ctr">
            <a:solidFill>
              <a:srgbClr val="1E9BD7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檐口线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9127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3089C-561F-7F58-8A2E-3B706ED9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B620A2-8003-6264-CDE0-1D9E675341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5006D7B0-2157-1C55-08FD-DF60EA3FEDA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22388" t="-204" r="-6473" b="14417"/>
          <a:stretch/>
        </p:blipFill>
        <p:spPr>
          <a:xfrm>
            <a:off x="658798" y="1810800"/>
            <a:ext cx="5320800" cy="3024000"/>
          </a:xfrm>
        </p:spPr>
      </p:pic>
      <p:pic>
        <p:nvPicPr>
          <p:cNvPr id="15" name="图片占位符 14">
            <a:extLst>
              <a:ext uri="{FF2B5EF4-FFF2-40B4-BE49-F238E27FC236}">
                <a16:creationId xmlns:a16="http://schemas.microsoft.com/office/drawing/2014/main" id="{E25A65FD-D442-AB61-49B5-F6A8BBE8F72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-7548" t="6691" r="-11105" b="2276"/>
          <a:stretch/>
        </p:blipFill>
        <p:spPr>
          <a:xfrm>
            <a:off x="6210300" y="1810800"/>
            <a:ext cx="5320800" cy="3024000"/>
          </a:xfr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0C878D2-487C-C2F2-D0C3-EDFC34E8394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982DA66-00E1-870B-E923-0AB79CF3709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16179AC-B9DC-DBFF-2738-C951A83DF734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zh-CN" altLang="en-US" dirty="0"/>
              <a:t>当前层与楼下层幕墙线重合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B758F40C-82BA-8376-3042-4B8A9821465E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zh-CN" altLang="en-US" dirty="0"/>
              <a:t>当前层与楼下层幕墙线重合</a:t>
            </a:r>
          </a:p>
          <a:p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50E04DA5-81C2-0789-BCD0-B24216C7B163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5AAA"/>
                </a:solidFill>
              </a:rPr>
              <a:t>楼板线</a:t>
            </a:r>
            <a:r>
              <a:rPr lang="zh-CN" altLang="en-US" dirty="0"/>
              <a:t>在</a:t>
            </a:r>
            <a:r>
              <a:rPr lang="zh-CN" altLang="en-US" u="sng" dirty="0">
                <a:solidFill>
                  <a:srgbClr val="FF0000"/>
                </a:solidFill>
              </a:rPr>
              <a:t>室内面</a:t>
            </a:r>
            <a:r>
              <a:rPr lang="zh-CN" altLang="en-US" dirty="0"/>
              <a:t>→上下层连续幕墙</a:t>
            </a:r>
            <a:endParaRPr lang="en-US" altLang="zh-CN" dirty="0"/>
          </a:p>
          <a:p>
            <a:r>
              <a:rPr lang="zh-CN" altLang="en-US" dirty="0"/>
              <a:t>侧埋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860B1453-C89B-430B-54F9-9D2049253D85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5AAA"/>
                </a:solidFill>
              </a:rPr>
              <a:t>楼板线</a:t>
            </a:r>
            <a:r>
              <a:rPr lang="zh-CN" altLang="en-US" dirty="0"/>
              <a:t>在</a:t>
            </a:r>
            <a:r>
              <a:rPr lang="zh-CN" altLang="en-US" u="sng" dirty="0">
                <a:solidFill>
                  <a:srgbClr val="FF0000"/>
                </a:solidFill>
              </a:rPr>
              <a:t>室外面</a:t>
            </a:r>
            <a:r>
              <a:rPr lang="zh-CN" altLang="en-US" dirty="0"/>
              <a:t>→上下层幕墙被楼板打断</a:t>
            </a:r>
            <a:endParaRPr lang="en-US" altLang="zh-CN" dirty="0"/>
          </a:p>
          <a:p>
            <a:r>
              <a:rPr lang="zh-CN" altLang="en-US" dirty="0">
                <a:solidFill>
                  <a:srgbClr val="C83C96"/>
                </a:solidFill>
              </a:rPr>
              <a:t>玫红色线侧埋</a:t>
            </a:r>
            <a:r>
              <a:rPr lang="en-US" altLang="zh-CN" dirty="0">
                <a:solidFill>
                  <a:srgbClr val="C83C96"/>
                </a:solidFill>
              </a:rPr>
              <a:t>/</a:t>
            </a:r>
            <a:r>
              <a:rPr lang="zh-CN" altLang="en-US" dirty="0">
                <a:solidFill>
                  <a:srgbClr val="C83C96"/>
                </a:solidFill>
              </a:rPr>
              <a:t>底埋</a:t>
            </a:r>
            <a:r>
              <a:rPr lang="zh-CN" altLang="en-US" dirty="0"/>
              <a:t>，</a:t>
            </a:r>
            <a:r>
              <a:rPr lang="zh-CN" altLang="en-US" dirty="0">
                <a:highlight>
                  <a:srgbClr val="FFFF00"/>
                </a:highlight>
              </a:rPr>
              <a:t>黄色线顶埋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8CCB75C-F4B9-A2AF-195D-D6B6EF5D18D0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754566" y="3333295"/>
            <a:ext cx="636277" cy="381000"/>
          </a:xfrm>
          <a:prstGeom prst="straightConnector1">
            <a:avLst/>
          </a:prstGeom>
          <a:ln w="19050" cap="flat" cmpd="sng" algn="ctr">
            <a:solidFill>
              <a:schemeClr val="accent3">
                <a:lumMod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977C869-7109-E379-89AE-9C227A0121F0}"/>
              </a:ext>
            </a:extLst>
          </p:cNvPr>
          <p:cNvSpPr/>
          <p:nvPr/>
        </p:nvSpPr>
        <p:spPr>
          <a:xfrm>
            <a:off x="592516" y="3218314"/>
            <a:ext cx="1162050" cy="229961"/>
          </a:xfrm>
          <a:prstGeom prst="roundRect">
            <a:avLst/>
          </a:prstGeom>
          <a:solidFill>
            <a:schemeClr val="accent3">
              <a:lumMod val="100000"/>
            </a:schemeClr>
          </a:solidFill>
          <a:ln w="12700" cap="flat" cmpd="sng" algn="ctr">
            <a:solidFill>
              <a:schemeClr val="accent3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当前层楼板线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D913353-F15D-F860-C99B-0B0354C68DC8}"/>
              </a:ext>
            </a:extLst>
          </p:cNvPr>
          <p:cNvSpPr/>
          <p:nvPr/>
        </p:nvSpPr>
        <p:spPr>
          <a:xfrm>
            <a:off x="4580739" y="4310979"/>
            <a:ext cx="745468" cy="229961"/>
          </a:xfrm>
          <a:prstGeom prst="roundRect">
            <a:avLst/>
          </a:prstGeom>
          <a:solidFill>
            <a:srgbClr val="E66E23"/>
          </a:solidFill>
          <a:ln w="12700" cap="flat" cmpd="sng" algn="ctr">
            <a:solidFill>
              <a:srgbClr val="E66E2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highlight>
                  <a:srgbClr val="000000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室外面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43F9C55-BBF7-2004-8698-E956C0E0AA6A}"/>
              </a:ext>
            </a:extLst>
          </p:cNvPr>
          <p:cNvSpPr/>
          <p:nvPr/>
        </p:nvSpPr>
        <p:spPr>
          <a:xfrm>
            <a:off x="9958043" y="4304995"/>
            <a:ext cx="745468" cy="229961"/>
          </a:xfrm>
          <a:prstGeom prst="roundRect">
            <a:avLst/>
          </a:prstGeom>
          <a:solidFill>
            <a:srgbClr val="E66E23"/>
          </a:solidFill>
          <a:ln w="12700" cap="flat" cmpd="sng" algn="ctr">
            <a:solidFill>
              <a:srgbClr val="E66E2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highlight>
                  <a:srgbClr val="000000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室外面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6300CC9-D4A4-7948-F978-24C40B273DC8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3019019" y="3782505"/>
            <a:ext cx="476736" cy="457799"/>
          </a:xfrm>
          <a:prstGeom prst="straightConnector1">
            <a:avLst/>
          </a:prstGeom>
          <a:ln w="1905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411E4532-D372-637C-BB8B-08F8A0863C11}"/>
              </a:ext>
            </a:extLst>
          </p:cNvPr>
          <p:cNvSpPr/>
          <p:nvPr/>
        </p:nvSpPr>
        <p:spPr>
          <a:xfrm>
            <a:off x="1856969" y="4125323"/>
            <a:ext cx="1162050" cy="229961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当前层幕墙线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9D50F88B-06ED-40FD-D605-E026D9A49088}"/>
              </a:ext>
            </a:extLst>
          </p:cNvPr>
          <p:cNvSpPr/>
          <p:nvPr/>
        </p:nvSpPr>
        <p:spPr>
          <a:xfrm>
            <a:off x="1856969" y="4362765"/>
            <a:ext cx="1162050" cy="229961"/>
          </a:xfrm>
          <a:prstGeom prst="roundRect">
            <a:avLst/>
          </a:prstGeom>
          <a:solidFill>
            <a:srgbClr val="C83C96"/>
          </a:solidFill>
          <a:ln w="12700" cap="flat" cmpd="sng" algn="ctr">
            <a:solidFill>
              <a:srgbClr val="C83C9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楼下层幕墙线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C7E19DE-3ECB-9EA7-BF3F-25E2FC6393AA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7979245" y="3742739"/>
            <a:ext cx="476736" cy="457799"/>
          </a:xfrm>
          <a:prstGeom prst="straightConnector1">
            <a:avLst/>
          </a:prstGeom>
          <a:ln w="1905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DEF16EAD-48FC-A3B7-DFDB-6005C9CC5732}"/>
              </a:ext>
            </a:extLst>
          </p:cNvPr>
          <p:cNvSpPr/>
          <p:nvPr/>
        </p:nvSpPr>
        <p:spPr>
          <a:xfrm>
            <a:off x="6817195" y="4085557"/>
            <a:ext cx="1162050" cy="229961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当前层幕墙线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2806554F-D09E-D800-FD54-BF6A8AFE3EFC}"/>
              </a:ext>
            </a:extLst>
          </p:cNvPr>
          <p:cNvSpPr/>
          <p:nvPr/>
        </p:nvSpPr>
        <p:spPr>
          <a:xfrm>
            <a:off x="6817195" y="4327852"/>
            <a:ext cx="1162050" cy="229961"/>
          </a:xfrm>
          <a:prstGeom prst="roundRect">
            <a:avLst/>
          </a:prstGeom>
          <a:solidFill>
            <a:srgbClr val="C83C96"/>
          </a:solidFill>
          <a:ln w="12700" cap="flat" cmpd="sng" algn="ctr">
            <a:solidFill>
              <a:srgbClr val="C83C9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楼下层幕墙线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004F00D-7D77-B309-58AC-533FADDD9112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9330979" y="3392149"/>
            <a:ext cx="459727" cy="487701"/>
          </a:xfrm>
          <a:prstGeom prst="straightConnector1">
            <a:avLst/>
          </a:prstGeom>
          <a:ln w="19050" cap="flat" cmpd="sng" algn="ctr">
            <a:solidFill>
              <a:schemeClr val="accent3">
                <a:lumMod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4CE27666-9476-877F-3620-940B966F024B}"/>
              </a:ext>
            </a:extLst>
          </p:cNvPr>
          <p:cNvSpPr/>
          <p:nvPr/>
        </p:nvSpPr>
        <p:spPr>
          <a:xfrm>
            <a:off x="8168929" y="3277168"/>
            <a:ext cx="1162050" cy="229961"/>
          </a:xfrm>
          <a:prstGeom prst="roundRect">
            <a:avLst/>
          </a:prstGeom>
          <a:solidFill>
            <a:schemeClr val="accent3">
              <a:lumMod val="100000"/>
            </a:schemeClr>
          </a:solidFill>
          <a:ln w="12700" cap="flat" cmpd="sng" algn="ctr">
            <a:solidFill>
              <a:schemeClr val="accent3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当前层楼板线</a:t>
            </a:r>
          </a:p>
        </p:txBody>
      </p:sp>
    </p:spTree>
    <p:extLst>
      <p:ext uri="{BB962C8B-B14F-4D97-AF65-F5344CB8AC3E}">
        <p14:creationId xmlns:p14="http://schemas.microsoft.com/office/powerpoint/2010/main" val="185212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占位符 23">
            <a:extLst>
              <a:ext uri="{FF2B5EF4-FFF2-40B4-BE49-F238E27FC236}">
                <a16:creationId xmlns:a16="http://schemas.microsoft.com/office/drawing/2014/main" id="{DE4896A3-B5F1-F15C-9A5D-31ABAF91E2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-3423" r="17759" b="1"/>
          <a:stretch/>
        </p:blipFill>
        <p:spPr>
          <a:xfrm>
            <a:off x="658798" y="1810800"/>
            <a:ext cx="5320800" cy="3024000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9871545-8C9D-550E-AE40-5AAE7010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4FBFFDBD-1752-9F3E-338F-C077B147DE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6A63A3-07DC-0C4A-8DB6-6EC20A46396F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zh-CN" altLang="en-US" dirty="0"/>
              <a:t>有檐口线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2B8FA47-3CCF-755F-791C-8B45D5E16AFF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654DC46D-31EC-4F8F-7CEC-DF63CA115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4BA0766-2368-2835-C7F2-E26C505748E0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658813" y="5543999"/>
            <a:ext cx="5317087" cy="1038455"/>
          </a:xfrm>
        </p:spPr>
        <p:txBody>
          <a:bodyPr/>
          <a:lstStyle/>
          <a:p>
            <a:r>
              <a:rPr lang="zh-CN" altLang="en-US" dirty="0"/>
              <a:t>黄色线顶埋</a:t>
            </a:r>
            <a:endParaRPr lang="en-US" altLang="zh-CN" dirty="0"/>
          </a:p>
          <a:p>
            <a:r>
              <a:rPr lang="zh-CN" altLang="en-US" dirty="0"/>
              <a:t>檐口侧埋</a:t>
            </a:r>
            <a:endParaRPr lang="en-US" altLang="zh-CN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8340B3DA-9D7D-4A1E-98AB-8B406D56CC00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827DC6C1-9FE9-E522-B69D-382513FAD28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0F0BDA1D-B9C3-58D9-7C88-57EE7D97745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9C84BC0-DFAF-03C2-B165-785CAE5CF0D1}"/>
              </a:ext>
            </a:extLst>
          </p:cNvPr>
          <p:cNvSpPr/>
          <p:nvPr/>
        </p:nvSpPr>
        <p:spPr>
          <a:xfrm>
            <a:off x="5087521" y="4502640"/>
            <a:ext cx="745468" cy="229961"/>
          </a:xfrm>
          <a:prstGeom prst="roundRect">
            <a:avLst/>
          </a:prstGeom>
          <a:solidFill>
            <a:srgbClr val="E66E23"/>
          </a:solidFill>
          <a:ln w="12700" cap="flat" cmpd="sng" algn="ctr">
            <a:solidFill>
              <a:srgbClr val="E66E2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highlight>
                  <a:srgbClr val="000000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室外面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ED783AE-1AB2-990C-11D0-38370CFE087A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4262432" y="3418295"/>
            <a:ext cx="273610" cy="85735"/>
          </a:xfrm>
          <a:prstGeom prst="straightConnector1">
            <a:avLst/>
          </a:prstGeom>
          <a:ln w="19050" cap="flat" cmpd="sng" algn="ctr">
            <a:solidFill>
              <a:srgbClr val="C83C96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9E25D8F-A8C0-845D-56A3-D87320CF09CB}"/>
              </a:ext>
            </a:extLst>
          </p:cNvPr>
          <p:cNvSpPr/>
          <p:nvPr/>
        </p:nvSpPr>
        <p:spPr>
          <a:xfrm>
            <a:off x="1610867" y="3775635"/>
            <a:ext cx="1643242" cy="229961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当前层幕墙线→顶埋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DA6B014B-D93E-DC2E-1556-1D3DC115C3EC}"/>
              </a:ext>
            </a:extLst>
          </p:cNvPr>
          <p:cNvSpPr/>
          <p:nvPr/>
        </p:nvSpPr>
        <p:spPr>
          <a:xfrm>
            <a:off x="3100382" y="3303314"/>
            <a:ext cx="1162050" cy="229961"/>
          </a:xfrm>
          <a:prstGeom prst="roundRect">
            <a:avLst/>
          </a:prstGeom>
          <a:solidFill>
            <a:srgbClr val="C83C96"/>
          </a:solidFill>
          <a:ln w="12700" cap="flat" cmpd="sng" algn="ctr">
            <a:solidFill>
              <a:srgbClr val="C83C9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楼下层幕墙线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C02A3FA-731F-6558-DB91-A711A9741881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306179" y="2122852"/>
            <a:ext cx="459727" cy="487701"/>
          </a:xfrm>
          <a:prstGeom prst="straightConnector1">
            <a:avLst/>
          </a:prstGeom>
          <a:ln w="19050" cap="flat" cmpd="sng" algn="ctr">
            <a:solidFill>
              <a:schemeClr val="accent3">
                <a:lumMod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20E0C76E-0FA6-3D15-4360-50F746270064}"/>
              </a:ext>
            </a:extLst>
          </p:cNvPr>
          <p:cNvSpPr/>
          <p:nvPr/>
        </p:nvSpPr>
        <p:spPr>
          <a:xfrm>
            <a:off x="3144129" y="2007871"/>
            <a:ext cx="1162050" cy="229961"/>
          </a:xfrm>
          <a:prstGeom prst="roundRect">
            <a:avLst/>
          </a:prstGeom>
          <a:solidFill>
            <a:schemeClr val="accent3">
              <a:lumMod val="100000"/>
            </a:schemeClr>
          </a:solidFill>
          <a:ln w="12700" cap="flat" cmpd="sng" algn="ctr">
            <a:solidFill>
              <a:schemeClr val="accent3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当前层楼板线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17AC76C-DD38-C683-8B24-958B0A4F0F71}"/>
              </a:ext>
            </a:extLst>
          </p:cNvPr>
          <p:cNvCxnSpPr>
            <a:cxnSpLocks/>
          </p:cNvCxnSpPr>
          <p:nvPr/>
        </p:nvCxnSpPr>
        <p:spPr>
          <a:xfrm flipH="1" flipV="1">
            <a:off x="1227150" y="3563523"/>
            <a:ext cx="383717" cy="327092"/>
          </a:xfrm>
          <a:prstGeom prst="straightConnector1">
            <a:avLst/>
          </a:prstGeom>
          <a:ln w="1905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8A753AA-92EB-7DAE-FD51-0CC49E6DF436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4273625" y="3093544"/>
            <a:ext cx="459728" cy="410486"/>
          </a:xfrm>
          <a:prstGeom prst="straightConnector1">
            <a:avLst/>
          </a:prstGeom>
          <a:ln w="19050" cap="flat" cmpd="sng" algn="ctr">
            <a:solidFill>
              <a:srgbClr val="1E9BD7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E2EF603-C889-D395-F678-93E58F937832}"/>
              </a:ext>
            </a:extLst>
          </p:cNvPr>
          <p:cNvSpPr/>
          <p:nvPr/>
        </p:nvSpPr>
        <p:spPr>
          <a:xfrm>
            <a:off x="2509949" y="2901348"/>
            <a:ext cx="1763676" cy="384391"/>
          </a:xfrm>
          <a:prstGeom prst="roundRect">
            <a:avLst/>
          </a:prstGeom>
          <a:solidFill>
            <a:srgbClr val="1E9BD7"/>
          </a:solidFill>
          <a:ln w="12700" cap="flat" cmpd="sng" algn="ctr">
            <a:solidFill>
              <a:srgbClr val="1E9BD7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檐口线→侧埋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r"/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分格点与玫红色线一致</a:t>
            </a:r>
          </a:p>
        </p:txBody>
      </p:sp>
    </p:spTree>
    <p:extLst>
      <p:ext uri="{BB962C8B-B14F-4D97-AF65-F5344CB8AC3E}">
        <p14:creationId xmlns:p14="http://schemas.microsoft.com/office/powerpoint/2010/main" val="387853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占位符 19">
            <a:extLst>
              <a:ext uri="{FF2B5EF4-FFF2-40B4-BE49-F238E27FC236}">
                <a16:creationId xmlns:a16="http://schemas.microsoft.com/office/drawing/2014/main" id="{6FC9C3CA-6C12-B5C0-1B31-10F64E0DBFA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1835" b="1835"/>
          <a:stretch/>
        </p:blipFill>
        <p:spPr/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2599E4-694E-C382-846B-695A4DC3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3" name="图片占位符 22">
            <a:extLst>
              <a:ext uri="{FF2B5EF4-FFF2-40B4-BE49-F238E27FC236}">
                <a16:creationId xmlns:a16="http://schemas.microsoft.com/office/drawing/2014/main" id="{A434CAF5-FCFA-E04A-239B-F34C0BF0298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2906" r="2906"/>
          <a:stretch/>
        </p:blipFill>
        <p:spPr/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0CF216-0491-ACD3-BB99-3C276F67E138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zh-CN" altLang="en-US" dirty="0"/>
              <a:t>檐口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9F75959-5251-21FB-6080-1E9801486BF6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zh-CN" altLang="en-US" dirty="0"/>
              <a:t>檐口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D73DBA73-7CBC-D9DE-0173-56CEB3497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76C5EDB-A45E-6775-D1A0-9F0AEB231850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zh-CN" altLang="en-US" dirty="0"/>
              <a:t>玫红色线在室外方向距离钢结构宽度边</a:t>
            </a:r>
            <a:r>
              <a:rPr lang="en-US" altLang="zh-CN" dirty="0"/>
              <a:t>300-600</a:t>
            </a:r>
            <a:r>
              <a:rPr lang="zh-CN" altLang="en-US" dirty="0"/>
              <a:t>范围</a:t>
            </a:r>
            <a:endParaRPr lang="en-US" altLang="zh-CN" dirty="0"/>
          </a:p>
          <a:p>
            <a:r>
              <a:rPr lang="zh-CN" altLang="en-US" dirty="0"/>
              <a:t>侧埋，和檐口共用一个埋件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3899F370-E690-AF7E-92ED-6E136E05F30C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r>
              <a:rPr lang="zh-CN" altLang="en-US" dirty="0"/>
              <a:t>玫红色线在如图所示范围中</a:t>
            </a:r>
            <a:endParaRPr lang="en-US" altLang="zh-CN" dirty="0"/>
          </a:p>
          <a:p>
            <a:r>
              <a:rPr lang="zh-CN" altLang="en-US" dirty="0"/>
              <a:t>檐口埋件→侧埋，玫红色线底埋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0BC77401-810B-E740-B064-7FD1C09FB12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506D081F-8A40-102B-8665-4A6A9D77DDA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DDE266D-0B08-7C41-C11F-7FE591A3D78D}"/>
              </a:ext>
            </a:extLst>
          </p:cNvPr>
          <p:cNvSpPr/>
          <p:nvPr/>
        </p:nvSpPr>
        <p:spPr>
          <a:xfrm>
            <a:off x="1471711" y="2865120"/>
            <a:ext cx="800100" cy="990600"/>
          </a:xfrm>
          <a:custGeom>
            <a:avLst/>
            <a:gdLst>
              <a:gd name="connsiteX0" fmla="*/ 0 w 800100"/>
              <a:gd name="connsiteY0" fmla="*/ 495300 h 990600"/>
              <a:gd name="connsiteX1" fmla="*/ 400050 w 800100"/>
              <a:gd name="connsiteY1" fmla="*/ 0 h 990600"/>
              <a:gd name="connsiteX2" fmla="*/ 800100 w 800100"/>
              <a:gd name="connsiteY2" fmla="*/ 495300 h 990600"/>
              <a:gd name="connsiteX3" fmla="*/ 400050 w 800100"/>
              <a:gd name="connsiteY3" fmla="*/ 990600 h 990600"/>
              <a:gd name="connsiteX4" fmla="*/ 0 w 800100"/>
              <a:gd name="connsiteY4" fmla="*/ 4953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990600" extrusionOk="0">
                <a:moveTo>
                  <a:pt x="0" y="495300"/>
                </a:moveTo>
                <a:cubicBezTo>
                  <a:pt x="-33497" y="208596"/>
                  <a:pt x="127459" y="13314"/>
                  <a:pt x="400050" y="0"/>
                </a:cubicBezTo>
                <a:cubicBezTo>
                  <a:pt x="596505" y="22525"/>
                  <a:pt x="802825" y="262751"/>
                  <a:pt x="800100" y="495300"/>
                </a:cubicBezTo>
                <a:cubicBezTo>
                  <a:pt x="830586" y="795722"/>
                  <a:pt x="654376" y="954728"/>
                  <a:pt x="400050" y="990600"/>
                </a:cubicBezTo>
                <a:cubicBezTo>
                  <a:pt x="160422" y="928557"/>
                  <a:pt x="-46639" y="780279"/>
                  <a:pt x="0" y="495300"/>
                </a:cubicBezTo>
                <a:close/>
              </a:path>
            </a:pathLst>
          </a:cu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82146308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FEC224C-A259-8154-E784-E4A8CF580B5A}"/>
              </a:ext>
            </a:extLst>
          </p:cNvPr>
          <p:cNvSpPr/>
          <p:nvPr/>
        </p:nvSpPr>
        <p:spPr>
          <a:xfrm>
            <a:off x="726243" y="4550839"/>
            <a:ext cx="745468" cy="229961"/>
          </a:xfrm>
          <a:prstGeom prst="roundRect">
            <a:avLst/>
          </a:prstGeom>
          <a:solidFill>
            <a:srgbClr val="E66E23"/>
          </a:solidFill>
          <a:ln w="12700" cap="flat" cmpd="sng" algn="ctr">
            <a:solidFill>
              <a:srgbClr val="E66E2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highlight>
                  <a:srgbClr val="000000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室外面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28FA869-8362-FEC8-A9E2-9DE4598D5B6D}"/>
              </a:ext>
            </a:extLst>
          </p:cNvPr>
          <p:cNvSpPr/>
          <p:nvPr/>
        </p:nvSpPr>
        <p:spPr>
          <a:xfrm>
            <a:off x="6365043" y="4477889"/>
            <a:ext cx="745468" cy="229961"/>
          </a:xfrm>
          <a:prstGeom prst="roundRect">
            <a:avLst/>
          </a:prstGeom>
          <a:solidFill>
            <a:srgbClr val="E66E23"/>
          </a:solidFill>
          <a:ln w="12700" cap="flat" cmpd="sng" algn="ctr">
            <a:solidFill>
              <a:srgbClr val="E66E2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highlight>
                  <a:srgbClr val="000000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室外面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75F5C3A-E47D-EE65-1681-13376A096F50}"/>
              </a:ext>
            </a:extLst>
          </p:cNvPr>
          <p:cNvSpPr/>
          <p:nvPr/>
        </p:nvSpPr>
        <p:spPr>
          <a:xfrm>
            <a:off x="7744408" y="2248678"/>
            <a:ext cx="3786692" cy="132494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78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占位符 18">
            <a:extLst>
              <a:ext uri="{FF2B5EF4-FFF2-40B4-BE49-F238E27FC236}">
                <a16:creationId xmlns:a16="http://schemas.microsoft.com/office/drawing/2014/main" id="{2FE94A02-A263-D124-BF9F-DEA5A8ED358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070" r="1070"/>
          <a:stretch/>
        </p:blipFill>
        <p:spPr/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95F7213-DA41-8920-5DE1-E4E2CE741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1" name="图片占位符 20">
            <a:extLst>
              <a:ext uri="{FF2B5EF4-FFF2-40B4-BE49-F238E27FC236}">
                <a16:creationId xmlns:a16="http://schemas.microsoft.com/office/drawing/2014/main" id="{A9501024-EF0C-AFB0-58F7-24891A257E7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2655" b="2655"/>
          <a:stretch/>
        </p:blipFill>
        <p:spPr/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58DF83-3320-5377-90EE-1CBE92898D0B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zh-CN" altLang="en-US" dirty="0"/>
              <a:t>檐口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30824ED-8D7F-9203-F848-3243527BEDAE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0F885CFD-7C77-F2C6-2C8E-55AA760CEE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CAEB503-29EF-FA18-EF55-175D922A783F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zh-CN" altLang="en-US" dirty="0"/>
              <a:t>玫红色线在</a:t>
            </a:r>
            <a:r>
              <a:rPr lang="zh-CN" altLang="en-US" u="sng" dirty="0">
                <a:solidFill>
                  <a:srgbClr val="FF0000"/>
                </a:solidFill>
              </a:rPr>
              <a:t>室内方向</a:t>
            </a:r>
            <a:r>
              <a:rPr lang="zh-CN" altLang="en-US" dirty="0"/>
              <a:t>距离钢结构宽度边＞</a:t>
            </a:r>
            <a:r>
              <a:rPr lang="en-US" altLang="zh-CN" dirty="0"/>
              <a:t>50</a:t>
            </a:r>
            <a:r>
              <a:rPr lang="zh-CN" altLang="en-US" dirty="0"/>
              <a:t>的范围</a:t>
            </a:r>
            <a:endParaRPr lang="en-US" altLang="zh-CN" dirty="0"/>
          </a:p>
          <a:p>
            <a:r>
              <a:rPr lang="zh-CN" altLang="en-US" dirty="0"/>
              <a:t>檐口埋件→侧埋，</a:t>
            </a:r>
            <a:r>
              <a:rPr lang="zh-CN" altLang="en-US" u="sng" dirty="0">
                <a:solidFill>
                  <a:srgbClr val="7D4196"/>
                </a:solidFill>
              </a:rPr>
              <a:t>玫红色线于钢结构另一边侧埋</a:t>
            </a:r>
            <a:endParaRPr lang="en-US" altLang="zh-CN" u="sng" dirty="0">
              <a:solidFill>
                <a:srgbClr val="7D4196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20562E4-E34E-0DDA-7618-3C75B0D72945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CE41EA6-FDD1-C73A-1E50-14E559C41E8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4E86BCAF-BD8F-1681-B080-C0859C99D09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1022779-850D-9AF4-2FF0-E29C594A771B}"/>
              </a:ext>
            </a:extLst>
          </p:cNvPr>
          <p:cNvSpPr/>
          <p:nvPr/>
        </p:nvSpPr>
        <p:spPr>
          <a:xfrm>
            <a:off x="726243" y="4550839"/>
            <a:ext cx="745468" cy="229961"/>
          </a:xfrm>
          <a:prstGeom prst="roundRect">
            <a:avLst/>
          </a:prstGeom>
          <a:solidFill>
            <a:srgbClr val="E66E23"/>
          </a:solidFill>
          <a:ln w="12700" cap="flat" cmpd="sng" algn="ctr">
            <a:solidFill>
              <a:srgbClr val="E66E2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highlight>
                  <a:srgbClr val="000000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室外面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07C6671-CFF6-E4BC-08B3-9B2E41E3B09E}"/>
              </a:ext>
            </a:extLst>
          </p:cNvPr>
          <p:cNvSpPr/>
          <p:nvPr/>
        </p:nvSpPr>
        <p:spPr>
          <a:xfrm>
            <a:off x="1768891" y="2316480"/>
            <a:ext cx="547589" cy="480060"/>
          </a:xfrm>
          <a:custGeom>
            <a:avLst/>
            <a:gdLst>
              <a:gd name="connsiteX0" fmla="*/ 0 w 547589"/>
              <a:gd name="connsiteY0" fmla="*/ 240030 h 480060"/>
              <a:gd name="connsiteX1" fmla="*/ 273795 w 547589"/>
              <a:gd name="connsiteY1" fmla="*/ 0 h 480060"/>
              <a:gd name="connsiteX2" fmla="*/ 547590 w 547589"/>
              <a:gd name="connsiteY2" fmla="*/ 240030 h 480060"/>
              <a:gd name="connsiteX3" fmla="*/ 273795 w 547589"/>
              <a:gd name="connsiteY3" fmla="*/ 480060 h 480060"/>
              <a:gd name="connsiteX4" fmla="*/ 0 w 547589"/>
              <a:gd name="connsiteY4" fmla="*/ 240030 h 48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589" h="480060" extrusionOk="0">
                <a:moveTo>
                  <a:pt x="0" y="240030"/>
                </a:moveTo>
                <a:cubicBezTo>
                  <a:pt x="-26211" y="97170"/>
                  <a:pt x="103315" y="4967"/>
                  <a:pt x="273795" y="0"/>
                </a:cubicBezTo>
                <a:cubicBezTo>
                  <a:pt x="404449" y="18912"/>
                  <a:pt x="548958" y="128038"/>
                  <a:pt x="547590" y="240030"/>
                </a:cubicBezTo>
                <a:cubicBezTo>
                  <a:pt x="574408" y="396236"/>
                  <a:pt x="430313" y="474360"/>
                  <a:pt x="273795" y="480060"/>
                </a:cubicBezTo>
                <a:cubicBezTo>
                  <a:pt x="119725" y="470573"/>
                  <a:pt x="-21706" y="377916"/>
                  <a:pt x="0" y="240030"/>
                </a:cubicBezTo>
                <a:close/>
              </a:path>
            </a:pathLst>
          </a:cu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82146308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CFE424C-8991-DA1C-46C0-13BA1521BB31}"/>
              </a:ext>
            </a:extLst>
          </p:cNvPr>
          <p:cNvSpPr/>
          <p:nvPr/>
        </p:nvSpPr>
        <p:spPr>
          <a:xfrm>
            <a:off x="6375301" y="3267849"/>
            <a:ext cx="745468" cy="229961"/>
          </a:xfrm>
          <a:prstGeom prst="roundRect">
            <a:avLst/>
          </a:prstGeom>
          <a:solidFill>
            <a:srgbClr val="E66E23"/>
          </a:solidFill>
          <a:ln w="12700" cap="flat" cmpd="sng" algn="ctr">
            <a:solidFill>
              <a:srgbClr val="E66E2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highlight>
                  <a:srgbClr val="000000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室外面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9AFEBED-0AD0-C0D7-FDC1-1D7B3A5EC54B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7260664" y="2653198"/>
            <a:ext cx="397436" cy="257740"/>
          </a:xfrm>
          <a:prstGeom prst="straightConnector1">
            <a:avLst/>
          </a:prstGeom>
          <a:ln w="19050" cap="flat" cmpd="sng" algn="ctr">
            <a:solidFill>
              <a:srgbClr val="1E9BD7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6982FC7-1B84-26AD-AE2D-18984B75D69A}"/>
              </a:ext>
            </a:extLst>
          </p:cNvPr>
          <p:cNvSpPr/>
          <p:nvPr/>
        </p:nvSpPr>
        <p:spPr>
          <a:xfrm>
            <a:off x="6557051" y="2538217"/>
            <a:ext cx="703613" cy="229961"/>
          </a:xfrm>
          <a:prstGeom prst="roundRect">
            <a:avLst/>
          </a:prstGeom>
          <a:solidFill>
            <a:srgbClr val="1E9BD7"/>
          </a:solidFill>
          <a:ln w="12700" cap="flat" cmpd="sng" algn="ctr">
            <a:solidFill>
              <a:srgbClr val="1E9BD7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檐口线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8EDCEC3-ACA7-630E-AC9D-AFD29ADEB67B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8270567" y="2237692"/>
            <a:ext cx="536424" cy="488284"/>
          </a:xfrm>
          <a:prstGeom prst="straightConnector1">
            <a:avLst/>
          </a:prstGeom>
          <a:ln w="19050" cap="flat" cmpd="sng" algn="ctr">
            <a:solidFill>
              <a:srgbClr val="005AAA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32567FE-DC09-D83E-A93F-4D5779BDC772}"/>
              </a:ext>
            </a:extLst>
          </p:cNvPr>
          <p:cNvSpPr/>
          <p:nvPr/>
        </p:nvSpPr>
        <p:spPr>
          <a:xfrm>
            <a:off x="7089691" y="2122711"/>
            <a:ext cx="1180876" cy="229961"/>
          </a:xfrm>
          <a:prstGeom prst="roundRect">
            <a:avLst/>
          </a:prstGeom>
          <a:solidFill>
            <a:srgbClr val="005AAA"/>
          </a:solidFill>
          <a:ln w="12700" cap="flat" cmpd="sng" algn="ctr">
            <a:solidFill>
              <a:srgbClr val="005AAA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当前层楼板线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B8BE4A9-6772-E897-B41B-1AC62A7E2557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8692731" y="3429000"/>
            <a:ext cx="483019" cy="539282"/>
          </a:xfrm>
          <a:prstGeom prst="straightConnector1">
            <a:avLst/>
          </a:prstGeom>
          <a:ln w="19050" cap="flat" cmpd="sng" algn="ctr">
            <a:solidFill>
              <a:srgbClr val="4BA046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C5A41B76-0292-667D-947A-97BC0C5A5284}"/>
              </a:ext>
            </a:extLst>
          </p:cNvPr>
          <p:cNvSpPr/>
          <p:nvPr/>
        </p:nvSpPr>
        <p:spPr>
          <a:xfrm>
            <a:off x="7397751" y="3853301"/>
            <a:ext cx="1294980" cy="229961"/>
          </a:xfrm>
          <a:prstGeom prst="roundRect">
            <a:avLst/>
          </a:prstGeom>
          <a:solidFill>
            <a:srgbClr val="4BA046"/>
          </a:solidFill>
          <a:ln w="12700" cap="flat" cmpd="sng" algn="ctr">
            <a:solidFill>
              <a:srgbClr val="4BA04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檐口→侧埋埋件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1499E5B-33C2-91D5-9FDF-DF227AD90FA6}"/>
              </a:ext>
            </a:extLst>
          </p:cNvPr>
          <p:cNvCxnSpPr>
            <a:cxnSpLocks/>
          </p:cNvCxnSpPr>
          <p:nvPr/>
        </p:nvCxnSpPr>
        <p:spPr>
          <a:xfrm>
            <a:off x="9559925" y="3911132"/>
            <a:ext cx="606425" cy="0"/>
          </a:xfrm>
          <a:prstGeom prst="line">
            <a:avLst/>
          </a:prstGeom>
          <a:ln w="19050" cap="flat" cmpd="sng" algn="ctr">
            <a:solidFill>
              <a:srgbClr val="C83C96"/>
            </a:solidFill>
            <a:prstDash val="solid"/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59CD2A5-6BF6-A553-BD8D-7F9F04BB2FA9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9686499" y="4136521"/>
            <a:ext cx="477653" cy="316377"/>
          </a:xfrm>
          <a:prstGeom prst="straightConnector1">
            <a:avLst/>
          </a:prstGeom>
          <a:ln w="19050" cap="flat" cmpd="sng" algn="ctr">
            <a:solidFill>
              <a:srgbClr val="C83C96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AD71C550-823C-3095-3991-E4971AE99C49}"/>
              </a:ext>
            </a:extLst>
          </p:cNvPr>
          <p:cNvSpPr/>
          <p:nvPr/>
        </p:nvSpPr>
        <p:spPr>
          <a:xfrm>
            <a:off x="8556316" y="4285463"/>
            <a:ext cx="1130183" cy="334870"/>
          </a:xfrm>
          <a:prstGeom prst="roundRect">
            <a:avLst/>
          </a:prstGeom>
          <a:solidFill>
            <a:srgbClr val="C83C96"/>
          </a:solidFill>
          <a:ln w="12700" cap="flat" cmpd="sng" algn="ctr">
            <a:solidFill>
              <a:srgbClr val="C83C9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玫红色线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r"/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楼下层幕墙线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8EB7974-AAC0-C7FC-EACF-607406DD943D}"/>
              </a:ext>
            </a:extLst>
          </p:cNvPr>
          <p:cNvSpPr>
            <a:spLocks/>
          </p:cNvSpPr>
          <p:nvPr/>
        </p:nvSpPr>
        <p:spPr>
          <a:xfrm>
            <a:off x="9418219" y="3674318"/>
            <a:ext cx="703613" cy="229961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E9BD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1E9BD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b="1" dirty="0">
                <a:solidFill>
                  <a:schemeClr val="accent5">
                    <a:lumMod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＞</a:t>
            </a:r>
            <a:r>
              <a:rPr lang="en-US" altLang="zh-CN" sz="1200" b="1" dirty="0">
                <a:solidFill>
                  <a:schemeClr val="accent5">
                    <a:lumMod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50</a:t>
            </a:r>
            <a:endParaRPr lang="zh-CN" altLang="en-US" sz="1200" b="1" dirty="0">
              <a:solidFill>
                <a:schemeClr val="accent5">
                  <a:lumMod val="10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9869924-4800-E68D-3E90-387D0B4EF016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9559925" y="3263186"/>
            <a:ext cx="415183" cy="273616"/>
          </a:xfrm>
          <a:prstGeom prst="straightConnector1">
            <a:avLst/>
          </a:prstGeom>
          <a:ln w="19050" cap="flat" cmpd="sng" algn="ctr">
            <a:solidFill>
              <a:schemeClr val="accent2">
                <a:lumMod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9DC6E9D-167C-C161-767E-C7DFFD10C1A5}"/>
              </a:ext>
            </a:extLst>
          </p:cNvPr>
          <p:cNvSpPr/>
          <p:nvPr/>
        </p:nvSpPr>
        <p:spPr>
          <a:xfrm>
            <a:off x="9975108" y="3079755"/>
            <a:ext cx="1442371" cy="366862"/>
          </a:xfrm>
          <a:prstGeom prst="roundRect">
            <a:avLst/>
          </a:prstGeom>
          <a:solidFill>
            <a:schemeClr val="accent2">
              <a:lumMod val="100000"/>
            </a:schemeClr>
          </a:solidFill>
          <a:ln w="12700" cap="flat" cmpd="sng" algn="ctr">
            <a:solidFill>
              <a:schemeClr val="accent2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玫红色线侧埋埋件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r"/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（于钢结构另一边）</a:t>
            </a:r>
          </a:p>
        </p:txBody>
      </p:sp>
    </p:spTree>
    <p:extLst>
      <p:ext uri="{BB962C8B-B14F-4D97-AF65-F5344CB8AC3E}">
        <p14:creationId xmlns:p14="http://schemas.microsoft.com/office/powerpoint/2010/main" val="27103097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TOC TOCShowsSubsections Dividers SlideNumber"/>
</p:tagLst>
</file>

<file path=ppt/theme/theme1.xml><?xml version="1.0" encoding="utf-8"?>
<a:theme xmlns:a="http://schemas.openxmlformats.org/drawingml/2006/main" name="Arup">
  <a:themeElements>
    <a:clrScheme name="Arup">
      <a:dk1>
        <a:srgbClr val="000000"/>
      </a:dk1>
      <a:lt1>
        <a:srgbClr val="FFFFFF"/>
      </a:lt1>
      <a:dk2>
        <a:srgbClr val="E61E28"/>
      </a:dk2>
      <a:lt2>
        <a:srgbClr val="FFFFFF"/>
      </a:lt2>
      <a:accent1>
        <a:srgbClr val="E61E28"/>
      </a:accent1>
      <a:accent2>
        <a:srgbClr val="7D4196"/>
      </a:accent2>
      <a:accent3>
        <a:srgbClr val="005AAA"/>
      </a:accent3>
      <a:accent4>
        <a:srgbClr val="32A4A0"/>
      </a:accent4>
      <a:accent5>
        <a:srgbClr val="C83C96"/>
      </a:accent5>
      <a:accent6>
        <a:srgbClr val="4BA046"/>
      </a:accent6>
      <a:hlink>
        <a:srgbClr val="606062"/>
      </a:hlink>
      <a:folHlink>
        <a:srgbClr val="C9C9CA"/>
      </a:folHlink>
    </a:clrScheme>
    <a:fontScheme name="Arup Font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sz="2800" dirty="0" err="1" smtClean="0"/>
        </a:defPPr>
      </a:lstStyle>
    </a:txDef>
  </a:objectDefaults>
  <a:extraClrSchemeLst/>
  <a:custClrLst>
    <a:custClr name="Chart 1">
      <a:srgbClr val="E61E28"/>
    </a:custClr>
    <a:custClr name="Chart 2">
      <a:srgbClr val="7D4196"/>
    </a:custClr>
    <a:custClr name="Chart 3">
      <a:srgbClr val="005AAA"/>
    </a:custClr>
    <a:custClr name="Chart 4">
      <a:srgbClr val="32A4A0"/>
    </a:custClr>
    <a:custClr name="Chart 5">
      <a:srgbClr val="C83C96"/>
    </a:custClr>
    <a:custClr name="Chart 6">
      <a:srgbClr val="4BA046"/>
    </a:custClr>
    <a:custClr name="Chart 7">
      <a:srgbClr val="1E9BD7"/>
    </a:custClr>
    <a:custClr name="Chart 8">
      <a:srgbClr val="91967D"/>
    </a:custClr>
    <a:custClr name="Chart 9">
      <a:srgbClr val="E66E23"/>
    </a:custClr>
    <a:custClr name="Chart 10">
      <a:srgbClr val="50697D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Arup">
      <a:dk1>
        <a:srgbClr val="000000"/>
      </a:dk1>
      <a:lt1>
        <a:srgbClr val="FFFFFF"/>
      </a:lt1>
      <a:dk2>
        <a:srgbClr val="E61E28"/>
      </a:dk2>
      <a:lt2>
        <a:srgbClr val="FFFFFF"/>
      </a:lt2>
      <a:accent1>
        <a:srgbClr val="E61E28"/>
      </a:accent1>
      <a:accent2>
        <a:srgbClr val="7D4196"/>
      </a:accent2>
      <a:accent3>
        <a:srgbClr val="005AAA"/>
      </a:accent3>
      <a:accent4>
        <a:srgbClr val="32A4A0"/>
      </a:accent4>
      <a:accent5>
        <a:srgbClr val="C83C96"/>
      </a:accent5>
      <a:accent6>
        <a:srgbClr val="4BA046"/>
      </a:accent6>
      <a:hlink>
        <a:srgbClr val="606062"/>
      </a:hlink>
      <a:folHlink>
        <a:srgbClr val="C9C9CA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anose="020B0604020202020204"/>
        <a:ea typeface=""/>
        <a:cs typeface=""/>
        <a:font script="Jpan" typeface="Arial"/>
        <a:font script="Hang" typeface="Arial"/>
        <a:font script="Hans" typeface="Arial"/>
        <a:font script="Hant" typeface="Arial"/>
        <a:font script="Arab" typeface="Times New Roman"/>
        <a:font script="Hebr" typeface="Times New Roman"/>
        <a:font script="Thai" typeface="Arial"/>
        <a:font script="Ethi" typeface="Arial"/>
        <a:font script="Beng" typeface="Arial"/>
        <a:font script="Gujr" typeface="Arial"/>
        <a:font script="Khmr" typeface="Arial"/>
        <a:font script="Knda" typeface="Arial"/>
        <a:font script="Guru" typeface="Arial"/>
        <a:font script="Cans" typeface="Arial"/>
        <a:font script="Cher" typeface="Arial"/>
        <a:font script="Yiii" typeface="Arial"/>
        <a:font script="Tibt" typeface="Arial"/>
        <a:font script="Thaa" typeface="Arial"/>
        <a:font script="Deva" typeface="Arial"/>
        <a:font script="Telu" typeface="Arial"/>
        <a:font script="Taml" typeface="Arial"/>
        <a:font script="Syrc" typeface="Arial"/>
        <a:font script="Orya" typeface="Arial"/>
        <a:font script="Mlym" typeface="Arial"/>
        <a:font script="Laoo" typeface="Arial"/>
        <a:font script="Sinh" typeface="Arial"/>
        <a:font script="Mong" typeface="Arial"/>
        <a:font script="Viet" typeface="Times New Roman"/>
        <a:font script="Uigh" typeface="Arial"/>
        <a:font script="Geor" typeface="Arial"/>
        <a:font script="Armn" typeface="Arial"/>
        <a:font script="Bugi" typeface="Arial"/>
        <a:font script="Bopo" typeface="Arial"/>
        <a:font script="Java" typeface="Arial"/>
        <a:font script="Lisu" typeface="Arial"/>
        <a:font script="Mymr" typeface="Arial"/>
        <a:font script="Nkoo" typeface="Arial"/>
        <a:font script="Olck" typeface="Arial"/>
        <a:font script="Osma" typeface="Arial"/>
        <a:font script="Phag" typeface="Arial"/>
        <a:font script="Syrn" typeface="Arial"/>
        <a:font script="Syrj" typeface="Arial"/>
        <a:font script="Syre" typeface="Arial"/>
        <a:font script="Sora" typeface="Arial"/>
        <a:font script="Tale" typeface="Arial"/>
        <a:font script="Talu" typeface="Arial"/>
        <a:font script="Tfng" typeface="Arial"/>
      </a:majorFont>
      <a:minorFont>
        <a:latin typeface="Arial" panose="020B0604020202020204"/>
        <a:ea typeface=""/>
        <a:cs typeface=""/>
        <a:font script="Jpan" typeface="Arial"/>
        <a:font script="Hang" typeface="Arial"/>
        <a:font script="Hans" typeface="Arial"/>
        <a:font script="Hant" typeface="Arial"/>
        <a:font script="Arab" typeface="Arial"/>
        <a:font script="Hebr" typeface="Arial"/>
        <a:font script="Thai" typeface="Arial"/>
        <a:font script="Ethi" typeface="Arial"/>
        <a:font script="Beng" typeface="Arial"/>
        <a:font script="Gujr" typeface="Arial"/>
        <a:font script="Khmr" typeface="Arial"/>
        <a:font script="Knda" typeface="Arial"/>
        <a:font script="Guru" typeface="Arial"/>
        <a:font script="Cans" typeface="Arial"/>
        <a:font script="Cher" typeface="Arial"/>
        <a:font script="Yiii" typeface="Arial"/>
        <a:font script="Tibt" typeface="Arial"/>
        <a:font script="Thaa" typeface="Arial"/>
        <a:font script="Deva" typeface="Arial"/>
        <a:font script="Telu" typeface="Arial"/>
        <a:font script="Taml" typeface="Arial"/>
        <a:font script="Syrc" typeface="Arial"/>
        <a:font script="Orya" typeface="Arial"/>
        <a:font script="Mlym" typeface="Arial"/>
        <a:font script="Laoo" typeface="Arial"/>
        <a:font script="Sinh" typeface="Arial"/>
        <a:font script="Mong" typeface="Arial"/>
        <a:font script="Viet" typeface="Arial"/>
        <a:font script="Uigh" typeface="Arial"/>
        <a:font script="Geor" typeface="Arial"/>
        <a:font script="Armn" typeface="Arial"/>
        <a:font script="Bugi" typeface="Arial"/>
        <a:font script="Bopo" typeface="Arial"/>
        <a:font script="Java" typeface="Arial"/>
        <a:font script="Lisu" typeface="Arial"/>
        <a:font script="Mymr" typeface="Arial"/>
        <a:font script="Nkoo" typeface="Arial"/>
        <a:font script="Olck" typeface="Arial"/>
        <a:font script="Osma" typeface="Arial"/>
        <a:font script="Phag" typeface="Arial"/>
        <a:font script="Syrn" typeface="Arial"/>
        <a:font script="Syrj" typeface="Arial"/>
        <a:font script="Syre" typeface="Arial"/>
        <a:font script="Sora" typeface="Arial"/>
        <a:font script="Tale" typeface="Arial"/>
        <a:font script="Talu" typeface="Arial"/>
        <a:font script="Tfng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Chart 1">
      <a:srgbClr val="E61E28"/>
    </a:custClr>
    <a:custClr name="Chart 2">
      <a:srgbClr val="88438B"/>
    </a:custClr>
    <a:custClr name="Chart 3">
      <a:srgbClr val="054CA1"/>
    </a:custClr>
    <a:custClr name="Chart 4">
      <a:srgbClr val="4D9EA9"/>
    </a:custClr>
    <a:custClr name="Chart 5">
      <a:srgbClr val="D6488E"/>
    </a:custClr>
    <a:custClr name="Chart 6">
      <a:srgbClr val="428B35"/>
    </a:custClr>
    <a:custClr name="Chart 7">
      <a:srgbClr val="1E99D7"/>
    </a:custClr>
    <a:custClr name="Chart 8">
      <a:srgbClr val="91967D"/>
    </a:custClr>
    <a:custClr name="Chart 9">
      <a:srgbClr val="E66E23"/>
    </a:custClr>
    <a:custClr name="Chart 10">
      <a:srgbClr val="50697D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Arup PPT template">
      <a:dk1>
        <a:srgbClr val="2C2C2D"/>
      </a:dk1>
      <a:lt1>
        <a:srgbClr val="FFFFFF"/>
      </a:lt1>
      <a:dk2>
        <a:srgbClr val="E61E28"/>
      </a:dk2>
      <a:lt2>
        <a:srgbClr val="FFFFFF"/>
      </a:lt2>
      <a:accent1>
        <a:srgbClr val="E61E28"/>
      </a:accent1>
      <a:accent2>
        <a:srgbClr val="88438B"/>
      </a:accent2>
      <a:accent3>
        <a:srgbClr val="054CA1"/>
      </a:accent3>
      <a:accent4>
        <a:srgbClr val="4D9EA9"/>
      </a:accent4>
      <a:accent5>
        <a:srgbClr val="D6488E"/>
      </a:accent5>
      <a:accent6>
        <a:srgbClr val="428B35"/>
      </a:accent6>
      <a:hlink>
        <a:srgbClr val="606062"/>
      </a:hlink>
      <a:folHlink>
        <a:srgbClr val="C9C9CA"/>
      </a:folHlink>
    </a:clrScheme>
    <a:fontScheme name="Custom 8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Chart 1">
      <a:srgbClr val="E61E28"/>
    </a:custClr>
    <a:custClr name="Chart 2">
      <a:srgbClr val="88438B"/>
    </a:custClr>
    <a:custClr name="Chart 3">
      <a:srgbClr val="054CA1"/>
    </a:custClr>
    <a:custClr name="Chart 4">
      <a:srgbClr val="4D9EA9"/>
    </a:custClr>
    <a:custClr name="Chart 5">
      <a:srgbClr val="D6488E"/>
    </a:custClr>
    <a:custClr name="Chart 6">
      <a:srgbClr val="428B35"/>
    </a:custClr>
    <a:custClr name="Chart 7">
      <a:srgbClr val="1E99D7"/>
    </a:custClr>
    <a:custClr name="Chart 8">
      <a:srgbClr val="91967D"/>
    </a:custClr>
    <a:custClr name="Chart 9">
      <a:srgbClr val="E66E23"/>
    </a:custClr>
    <a:custClr name="Chart 10">
      <a:srgbClr val="50697D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FormConfiguration><![CDATA[{"formFields":[],"formDataEntries":[]}]]></TemplafyFormConfiguration>
</file>

<file path=customXml/item10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44e5abb-d413-4efd-8d85-1592c1352622">
      <Terms xmlns="http://schemas.microsoft.com/office/infopath/2007/PartnerControls"/>
    </lcf76f155ced4ddcb4097134ff3c332f>
    <TaxCatchAll xmlns="a696b2bc-9a07-4c31-a97e-ebc07f434b39" xsi:nil="true"/>
  </documentManagement>
</p:properties>
</file>

<file path=customXml/item2.xml><?xml version="1.0" encoding="utf-8"?>
<TemplafyTemplateConfiguration><![CDATA[{"elementsMetadata":[],"transformationConfigurations":[{"propertyName":"PPStyles","propertyValue":"","disableUpdates":false,"type":"customDocumentProperty"},{"colorTheme":"{{DataSources.ColorThemes[\"Arup\"].ColorTheme}}","originalColorThemeXml":"<a:clrScheme name=\"Brugerdefineret 6\" xmlns:a=\"http://schemas.openxmlformats.org/drawingml/2006/main\"><a:dk1><a:srgbClr val=\"000000\" /></a:dk1><a:lt1><a:srgbClr val=\"FFFFFF\" /></a:lt1><a:dk2><a:srgbClr val=\"E61E28\" /></a:dk2><a:lt2><a:srgbClr val=\"FFFFFF\" /></a:lt2><a:accent1><a:srgbClr val=\"E61E28\" /></a:accent1><a:accent2><a:srgbClr val=\"7D4196\" /></a:accent2><a:accent3><a:srgbClr val=\"005AAA\" /></a:accent3><a:accent4><a:srgbClr val=\"32A4A0\" /></a:accent4><a:accent5><a:srgbClr val=\"C83C96\" /></a:accent5><a:accent6><a:srgbClr val=\"4BA046\" /></a:accent6><a:hlink><a:srgbClr val=\"606062\" /></a:hlink><a:folHlink><a:srgbClr val=\"C9C9CA\" /></a:folHlink></a:clrScheme>","disableUpdates":false,"type":"colorTheme"}],"templateName":"Blank","templateDescription":"","enableDocumentContentUpdater":false,"version":"2.0"}]]></TemplafyTemplate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TemplateConfiguration><![CDATA[{"slideVersion":1,"isValidatorEnabled":false,"isLocked":false,"elementsMetadata":[],"slideId":"637595972118096191","enableDocumentContentUpdater":false,"version":"2.0"}]]></TemplafySlideTemplateConfiguration>
</file>

<file path=customXml/item5.xml><?xml version="1.0" encoding="utf-8"?>
<TemplafySlideTemplateConfiguration><![CDATA[{"slideVersion":1,"isValidatorEnabled":false,"isLocked":false,"elementsMetadata":[],"slideId":"637949598596075801","enableDocumentContentUpdater":false,"version":"2.0"}]]></TemplafySlide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PpStyles><![CDATA[{"Styles":[{"Base64Png":"data:image/png;base64,iVBORw0KGgoAAAANSUhEUgAAAK0AAAAbCAYAAAAOPA8rAAAAAXNSR0IArs4c6QAAAARnQU1BAACxjwv8YQUAAAAJcEhZcwAAFiUAABYlAUlSJPAAAAVTSURBVHhe7ZtBUuswDIa5IPfgEByBE3AB9uxZs2XLkiU7btCXX1iav65kK3Gaprx+M5rWiRLLsiwrKdzduHHjP+fn5+fw8vJymL5CXDI6N64PndBZ8vT0dHh+fj68v78fEBjTsc34+vqSvqevLEdkdK4F+Bj+nr6aoP329jZ7TOqXh4cHu9f9/b0c+/j4mH2/i/L9/X14fHy0gUA+Pz8POI7zDAYOR7I+stlWwYsJY6cXOSKjs3fge2cMR4KAywabBj4+Mbe/R3/70QWOOd06CQ1RjGXpgsHDcdNX+fSC/BxkbF0ynqVQX6sAP6pfM9ILXE0wJXBdNHBLv1eFGF4kRQlUkY0HbP1KyyejMwx2nuljtT40wyLI6oBEotCsyRIljFJGNHUAz2N5DrgazHBpJWHHLKm1FmJ9SssnozMMbePDlCCVEuz3iM/r66v2KVIy5QlV2ddD9K4t284ZoMFbcZnALbA+peWT0RlCg6zIMAi+7MLXLR3SCDTTKfPUwnSldSWMGD1y7RIy/WV0FuPUnsPMWfR4KJ4+ev3b+dZi4MRTsvPVYIZLK8mWDz1Epr+MziIQMFXArt5HEuk7yrScjSFRXUt1uf9gh4jXOgifG9aBPcxwaSXh+iqorew8iUdWD6ylI2CiYDsHIh54vNqyDgRPWk/qKyP9BX4/ycYYH7/yUnTcrt1VYWyyk5TMNqWoajrXIaDWwzGPsoC7ehOr6GCXgO8hZYLlGC9EJJbGk7fpSWtD+InfzY6F+qENUo4JugjdwHcm5Eh2kHHZni61MxKvSli/RUZvFR1kmKiO5Iwabb8TpiOtDdEtPVMH08/ZJsiqejyMPS0JIsl0fmbMFs06NTiOAfI2iu/JBWfXSCsmozeso+87oyzFmQwSjJF1NkXjKZqrGme3E+m9Xju5wJFL4tnTFEx84lWKwte2yOgN6VS1XgvTC0o4Oy+tjdAAjGrZiGrcJn8i00orAAOH0zRTQeC8Rt2nmL60YjJ6QzredpmUmta5s9EqayIwP1q/c+mj4j6ElWgOJbnFnhO2JwUCmEuF1gPBhOlJKyajN6RTsqZ7biZr3ScNAg4+TyQJA/OCa3i34NdcKu5uUjnLxFXeHrYpTb3lNJzJei0yeqM6rXNzWOs+KTTxdZLDEVpKIGjrUo7/6EnFjUV0rKUCPneQYRUzXFozqEsFOXiK6UgrJqM3qmPnyqJbit1HWmdEg29OwPIPP1GcIcnUgTunj0vDhs9CMwCkOMDDdKQVk9Eb1bFzvafnDnYfaZ2JJQELuHZvlRPlnMlOdv4UbPgsOGiLePTOKxm9IR1+KM480OiPEKXJ2H2kdQaWBiyoMmiT5BzujsUG84AbQWA60orJ6A3p1G8PetkW47tE0I4EbGGufXP1L85ig7mm5Z8ImRmrPqM3pFN+bjaBba3tE+eDwOb7rAoWFvqNfhpnENTeoirHRJLv00X3z5cHmg0gJTBdOLC9zAGnsg6k4WjWi2jq8ISqIKNyn7ATO0djXHz9amjAthYSwHnd5bxFxXNT9EK4rvXmZ3eUiWJJwe/6ek6udTmDwKEIDnYcBMcGtuWmDvoqwdiVaBI58DVo8Om+qE/iLaaMRAtcS6He/GjCKPr7BgOpHQXH41WQ5wgcx/lSu4pgwC2HKNGEUMACO47XZ/UrKc0sKl4GyegA9Mnj8KSVdep+IJkM6ZGxJZLeItE/boJtsJnnFclD5yUq7faEGLpEMEg4Cg6YO0G69U1fZZKcgGr9W7pcF4jinVNxwSLkBQW7YENmbLBfx4NFFmW8HnqPJZLZzjEWjKlOHGgjWI/tvrv7B0hjottNBcgrAAAAAElFTkSuQmCC","Name":"Bullet 28","Paragraph":{"Font":{"Name":"Times New Roman","NameFarEast":"+mn-ea","NameComplexScript":"+mn-cs","Size":28.0,"Bold":false,"Italic":false,"Underline":false,"Color":"Black","SmallCaps":false,"AllCaps":false},"Alignment":0,"IndentBefore":28.3464565,"FirstLineIndent":-28.3464565,"ParagraphSpacing":{"Before":0.0,"After":9.0,"LineSpacing":1.0,"MeasureInLines":true}},"List":{"Visible":true,"BulletType":1,"StartValue":1,"IndentLevel":1,"Character":8226,"CharacterFont":"Arial","BulletStyle":0,"BulletSize":1.0,"BulletColor":"Black"}},{"Base64Png":"data:image/png;base64,iVBORw0KGgoAAAANSUhEUgAAAPMAAAAbCAYAAACp4bnQAAAAAXNSR0IArs4c6QAAAARnQU1BAACxjwv8YQUAAAAJcEhZcwAAFiUAABYlAUlSJPAAAAb4SURBVHhe7Zo/UvQ8DMa5IPfgEByBE3ABenpqWlpKSjpuwJtHn6V51kiOHDvZ3fn2N6NZnCj+I0uynXB348aNGzcKPz8/vy8vL7/Ln5AbFRn73Gz4P0Qn/fHxUSde5Onp6ff19fX38/NTnOHr60vv7QbaeH5+tj4U2Yu6nZTALujj+/v7L2y3XDuMjH0OtuHuwM6w+fKnCcpvb2/d41LbPDw8WF339/dy7ePjo7u+iwLBuvzI4HgwcFKUedAku4GE4rS5K9/f338SGRIYruM+A2eAc7E+EuFRQQ0nXrNPRucagP0D/zNBIGaDUBMCfnWBAmhHkx/m9egEPQXdghXHDNGAJ9mVYszD2gNb2oRDwJmWP+XXC/49yPT1SBtSW9OALdW2GVkLaE2+JaBdNKBLu9cDVpjlR4SzVASdvVZ1J3F0e6C7zRLAIgc7gbUrJZ+MzjDYqSw/U9vQFRnBVwcq/FVXWZYomZbteFMH8FwWf78OqjNVCsqUR9DdvwlsapOdZcs5biPWppR8MjrD0FZ4CiV45Tjz3xWfesdYfPoP1RFqDdG7ttW5Z4ACGe8Iuvs3gU1t8pa2OPYRWJtS8snoDKGBV2QKCMpsUuRFqRGAplPmqoXpSulKsE5nDUdb8yOw/knpGEbaHHl2C5n2Mjqbcc61U+hJiHxcLOJh91u+zkl57T3SRVG/Jcy+EVw4apDcv6PY1OaRL5uITHsZnU0giKpAnt5GB9J+tDJXR8rw3Exn/554OD98zlMZOPT/qWsRj6we+KMDA/P5p/7EMAGrW0pJ+OwWnNvsPolHVg/M0hFgW/SdAxT29c6tdXB40nprvAPSZmD7P6s3xuj5jY794L7PwcmscubbEiDV2Sl83kkiESc6LQea+OaR601Rjzuy3d72CVjVwa4CCRJSnF6ucYKCTzTeApuelA6G30AXG7s4n1d1jIL6V5QQLh7nzGOC7KST2wHX0SKjZzroC4ysDgVnq4M7e+5fgetcpXaQRFJh/RYZvSk6mP/ojMo2Ln7iYTpSOhjdGmfO2dXnVRH4ll6f5EPnA4FRthWudK56/GyLjJ7pRJ8o6skpZ9cRrK4okeE6Jp2TIP5OOoI9I6WYjN6wjs57tKLxqgcJxsg6h6PvfrILj7NDEln7DHZVYJDRKo3rycHycy0yehmdkxd5vG3aiNWVFQRERxLhZ1tk9IZ0ivO79ypML3jDa/eldCAamL1b42rsJle/Mtd4ZwuVC9xGnryBLCvNCFaXlALgDHAk3tHwMaCB6UspJqM3pONtOZNS07q3K1hkMttrBnOk7wjqoxpkgg9dFt6ZVGUloFm3RUYvo+Nl2RG660H7vKOJtqwF05NSTEZvSKessu69TmbV0wX8E3ZPJFBDd5+8w+DFQCXYgVw3cFTexqqUAPJgvRYZvYyO0qPbYlM9dUJpOBjrtcjojeq07vUwq540ZTvc9S1Yt+QI5vpYhC8QnJAhdUCf3ByUs1JvyRpnFNZrkdHL6Cg9ui0211NvueXiX0xHSjEZvVEdu9dIzhmsHintjAZlTyCX4BWJzsVIwHVA97Rxbro6Wm3LomfX7isZvYyOInq95yeHnjZP0NUCUpzCw3SkFJPRG9Wxe4Nvcq0eKe3IlkAGvBi1tuXlnsk1bbe7/jmk6LJ4rN1XMnoZHUX0Gitilp42T+BgLuKxdl/J6A3p8PEpkwSxugXObfVIaSe2BjKoVtwmyXm8OHq/IQMZYGPy1QBr9Wb0Mjon59UJ2yKrS0odsBNckH1CnfrotLY6Y3znCuaRQC709rFX/+y0toMRMsAoCXRkwIxeRsc+pU3YYoNUmx58Zo6+d5/BPqFOvdNC31pbUNwPAp7rmQ58DW1ndpEIdi/h8BEx+T8BontV22xIdnXW7AiJDMIO7WVRPMc6kIZxWS9EA6TnyNAg1WYN26b0x+UM9mnqsJOrYAXmNtFPJMrGuPj5qWggt5IMwH3dGXkJh+en6IXwudmbo0vFOr0W0BigBk1rgPzNDvocYDAinIKNBcG1te1b1Gbp9xSjFwdmSVGPueV4e9lHSj5NHZ7XNYlszAlBAwm/JSltxks0GYmSn/rK2hxpMs0ucpeCdFoFg4RD8UBhGEwi7kEyQRNNAjkqsOt4aeV9GkFf2NGgp8+jXyjj/owVGfXW/YZDol+ec+A67mNMS1EETtByEmWGfcrqYlLKJ2R0ANrkcXjSmve6HQjmJWMLj0x/IllLIHokQ//Qb55b+JHOzYR/Cz4cMzicBYOD49SGhIEiR4jQ7dHyp9TnPC+ZL8qiDBxJA3cpisDougoMYnX2Cvqgtul13EH7yHOBKN49FRfYkxMN+oU+ZMaG/ut4MFeZeY3gee6VzGKD8WBcdVJFGUF82ve7u3+EAGTgkfE9JQAAAABJRU5ErkJggg==","Name":"Sub Bullet 28","Paragraph":{"Font":{"Name":"Times New Roman","NameFarEast":"+mn-ea","NameComplexScript":"+mn-cs","Size":28.0,"Bold":false,"Italic":false,"Underline":false,"Color":"Black","SmallCaps":false,"AllCaps":false},"Alignment":0,"IndentBefore":56.6929131,"FirstLineIndent":-28.3464565,"ParagraphSpacing":{"Before":0.0,"After":9.0,"LineSpacing":1.0,"MeasureInLines":true}},"List":{"Visible":true,"BulletType":1,"StartValue":1,"IndentLevel":2,"Character":8211,"CharacterFont":"Times New Roman","BulletStyle":0,"BulletSize":1.0,"BulletColor":"Black"}},{"Base64Png":"data:image/png;base64,iVBORw0KGgoAAAANSUhEUgAAAM8AAAAjCAYAAAAzB16mAAAAAXNSR0IArs4c6QAAAARnQU1BAACxjwv8YQUAAAAJcEhZcwAAFiUAABYlAUlSJPAAAAd/SURBVHhe7Zk7shQ9DIXvBu8+WARLYAVsgJycmJSUkJCMHdx/jtBxndbIsvsxFP/gr0rV427Z7Yceds/LYrFYNL58+fJ2u7z5dbF4KGZsmXz69AnX03z+/Pmu7SBX8qh2F38ZX79+ffvw4YOut5WPBM4fP368ffz48e3du3etrdfXV7v37du3ur3v37+/vX//vlWk/Pr1q644ATpxuzTBAH/+/Hm63YyVeZ4f2I4aeSawuaHRO3RAXOEHv+/+fg+c5/bTfKP0BTfojZw1Qh/ARq5wyMW/CWw0BuNKRg7EhOEOlEIH8veWmCJlpkJFJ0IsFoegPcHYo2MgazCLqPR2OdylQHo6QJPK6ChjStqJo9kH+8jbJRvQYrEb7mJw1vl9JyeesT1z3BGOKSNMb5RMTImGDzmafZjukq3bYrEb2NNsIKftQQr7bToTR4mma6UOTeFM9vHO8GAHWltWWix2IrY0RIO/S0Z7Xtk3bRni2aoLFTeH/T0dB9xPSqdaW1ZaLB6P2Vsv82h2gvTOPb5NNBl9gKCioQf+UUXFO6z6rR0rFeA9GJi0YR6PvewoveK5H+q6ej0dODrHi3df9T9XhP8p6PhQ1s+kFey/rg1+455H3BLWV6Nin24/TTDfcb2TaL6RLHpndaoofzH2Ph/XHbFvmI9sDbhOvhMrYWPGkezDOsH4WjtW6uB1rKN0FAySA8A1ixBx8V029HTQnhqiyihN7wXjwhjUMDWyhTm7g4dh6HF+cNVDcmUsnF+RzfujxP6gjXDQ7r5PQR2MG/X91kPRL2QxCCjZH/h+z6C9zIwRsJGGGlbVEcLJDUbe2rBSArd6LhvUibOB4J2JA2zIdOg4+gUHC0xnhYy+7szCeckMiIsE6b2Phq+Lq6gT+Ls2ZOPHvOI++xQdERIzhRomZCaTIGjM2M5VcC58vCVJQLHgzft7MiUbaKjhjjrji5CluNaGlRLUYO2G4FHWxPXuiIuKexFtB5L009Ax93T2QOeIkZxo4MjmmMbQGzvxvppkTjY7/uhAXq+h/R3ND+rOGPGVMEjMZjpdb5W9gZMVN6hhVx2ityZRptW3Us5IZ/QcXKITjQz3jqJO3TvXMOiIbOD8j7YPsZ1o9I7qdNE1z4xo1ibgaHui91noCLNbLZKsgcmpzANmIg0NrhNlWn0rJfAdRWeHbdy4SgfM6pWEKN6lN36NisXcNBh1IZ0tXntupQ7a72zN2V9IL6MC9KfjxA8BTr030yHAYfsK0S00ZZRdCSvcMYo0vcV3Wl0r7QBRz/fwM21cpQNm9UpC33fjC2cy4zxq9P7uSHtupQ6jbBizc+YgyLR7M8AZ8C7YqWf7KRCcUEfnittklc5cbqDyHRppMk8U58poda00AIPnFhDXmfOMc5UOmNUbcaodDVozn7OT/XukehYpdblGkCz7wJhnP8GfhfaZHBm6cK4wx9H50W+de8jIgaiYoo1p9mEnivTd6lmpAwbAtJlsOWbauEoHzOqNaO0c3L60+tXZgowyxo3qWaTUrbIPfu/dPh2F9rfHcbTvvYyOoB0dqHoHlVJ6kYZbkyJdtnpWSkCn0FFIx0iGbdy4SgfM6o1o7exZXKHVn/n6o87jCx9pz61UU7Vj9GwCfZ3ZZp7liOMA7Xe1zYu7nir7UCklizRcrMGhSuvdoQteTELTsVLOVTpgVq+EgQUys//HYukCaf3OB4ANOped97XnVqoxvWpto03gHvgTHwqOOg4IGaVEjywuKeVDECMNy4MBtDpWCqiB2I2cP6kDZvVKdL4gVZQD0Fejn/gAsMHPGCadNWnPrdRBI+4o48WPGnDgQTA9zRnHcVqfrTRmqD9sLIk0M3tb1c8YPQd/UgfM6pVoJoBUDkCDVYOI8+3tdaGzFVut1paVOtA4IaMMomPEe+H8J4x6CAIM3jP7ASWbcw3YkxnSdKv1Y4MlMZpO7G1VP6M9zyZdF9Klx1U6YFZviEZmCIKNLjwWD2PE/czoNfuMIroHsipbtLaqLMg+z2wVgY6xcNzT0HFGGRzPud3K5kJtamS/moUz+9xEuJEnamMuXbRdSNY2v7BBMDGMrngPFiUaH56jHXdiRfV6zOiAWb0hGIcb1FB60VQjZW+xaSzJvCitnd4ZjIZVRdmIZp9Zh9uLzsEe6dkzk8DIGWl/6bzSSG8/TTCpVWOgbNCJ7UJQjm17ORUaCiMqJQ6YhkPJDGxGB8zq7QF9jWNQwXjSqCZokMFvGgWu7POE4bY28M641mxnj+MQGnfPWI8ymrtK3P666DYXY9e+I5BxTNm82oMJuYORRide0LojMdCeRpa4qDAsDPD20xw2LFCrlwjJnlGU7DnlNFggHSd+Y2FmDQ7zhLnhXEB2ttHqoYC5VMOEsY2cuAe2RyNjPYKOda/MjAV2hnnQdYHsXZvF86MGcikwwKOOt1j8H3iY83gGWyyeloc4DzJOdf5dLJ6BhzgPzged8+9i8TRc7jz4iPGIDwWLxd/GKefhp104C5wGX6Lwe2WdxVPD/3AoXt7Lpg3I+sK2eHbujF5kGjgK/3eJ/8X9G7y8/Ae0FB4UYBvzkAAAAABJRU5ErkJggg==","Name":"Main copy 28","Paragraph":{"Font":{"Name":"Times New Roman","NameFarEast":"+mn-ea","NameComplexScript":"+mn-cs","Size":28.0,"Bold":false,"Italic":false,"Underline":false,"Color":"Black","SmallCaps":false,"AllCaps":false},"Alignment":0,"IndentBefore":0.0,"FirstLineIndent":0.0,"ParagraphSpacing":{"Before":0.0,"After":0.0,"LineSpacing":1.0,"MeasureInLines":true}},"List":{"Visible":false,"BulletType":4,"StartValue":1,"IndentLevel":1,"Character":8226,"CharacterFont":"","BulletStyle":0,"BulletSize":1.0,"BulletColor":"Black"}},{"Base64Png":"data:image/png;base64,iVBORw0KGgoAAAANSUhEUgAAAQgAAAAjCAYAAABo6pS+AAAAAXNSR0IArs4c6QAAAARnQU1BAACxjwv8YQUAAAAJcEhZcwAAFiUAABYlAUlSJPAAAAmTSURBVHhe7Zq7ji1XEYbPkzjmuZz5FYjInRATOCRwRkCERIaIEJHlyCKxnAASsgXGFzTwbdW/9Xd1rUv37n18zrA+qTTTtWrdq2qt7pk3i8Vi8X/Fv//wx5evPvjZCz9DtVg8nf98/c3Lv37z25vvhep1wIRawoTD7CG+/d3vy/YlYXYJz2p3saj48cuvXv7560+f5s/f/enPL9/86pNN+zyfOQA11n/8/Bf3tv7+4Uc33feffd5v74cv/vLy9ce/3AwEITOGyWkYhLfJBH/869+eEsDrBrF4mxAzHnBIFD0E8ZHbzUJcDQM7UJLhJ7Ee6ls/SnDMpRvvGPsAkEcDjQnkNq9IOovFu0KOm1CfhvbyodqTUZLQwU9yCNUOJQn6DVWNdzxVYUCVBaNosXg1XOnfihkCOgc/p79uAy4klTDZoBt1zwY8yXU/LcjIB3H2FsE7T24LieLF4tVwlX/rxs23h1CV5O963ACiaIN/NghVE9l1LwUyUnAPK3TQtSW/ZkTxYvFquMq/iZnZA1nxhbRi1Mc1erV321DtcYNHbhEMhnpcl3hWO8jNYLF4RVzl34qXGfwQb/Xr5b0YVrwi3DpCvUdG/O4n/5GBg959NCi1g9wMFotXxE/l3+qzdYPwWwbS+g7BK41suh89ZRSPm4+M3YoJBuztqA3XtaAfJqY2ELIa712jaxLlo39YadmQzDRf+r7q/0Ay+nu0z49n//NTD43f94bf0dF2mDVRfXcqjUntsd55v/OJlaU6oao6vZNshmr/9MycWn5a+RW35NH7vsj7xs+f+gBUn4wrVBvy+jPmys80J9YjVDVqKB5P3SJUh00L1fQCaqMZKI6Ajkn6plRZUJvX66dlQ3sebC7d69YJmBdzcCf27O1rVqGPU9hpffjpH616zqL1laD3/rPk8dCGf/hCWv051Lnt3f/qh+owrf3L45FesD7YIOo/rxn73/vKL1s/pLQWuf9bhbeA/+WhlRTB5ylBF8X3W8bMPu4SBHjw9AYitGC+4KqPhGoH2bhl44mqmgh95iCPojuVjZKDnyJsvBISMnvCjLivSxEk7vit/hTcvrmOBzp9hfpONX/WFX0rcJB84rtjVuUVJMYZ3+nB2PP4WTe1q3HnpMZeUi8eN/i6YxfqDVr31jzzmEL9dLTfrbk5+WBA2JPR3Haocjze8OAcDQZHwy5fVVQfCdUOD8pQ3cFxVdbayOy4od7g7SB5nMLn3LI5ghwxO6/w5FitsZyhNXfBWNVOlUhm55+ThE5N4eMdrQ91Z5x4hjz+6rBwtB6t5DRKdlzH0ffG776ChPrpMCb6qw6cijxOyaEDUJXi8Y4Hb29Aykh5Q1QXCdWOkc2oHK6yyY4Y6lO4E7a+MyixtvrT+o8CIreTAxu8PFQlvueVE836BEE3fUJNoD6Ran7C1yJUJd5evnkpCHtBdKWvzKJgH/lDJvuHZHp/VCEe78ycGFqoKtuqLhKqHeqjNdiZNq6ygVm7EX4ah6qkNX/P/K21ceTUSHWLUBkSqhIfd7XnGi/SuhkB4+kF8lHUJxKqkupaPSNRfbPuJPlQl1T1nwnJuYqzHsyBBIj4q5VkdBO8IeN43DA6MVoODqqHhGoasjeTmmnjKhuYtRvhYw/VIXRNRmYShAd2PhFBZUioSvJpE+o7+eSskgA3pqOn3AjvM1Qlj667J5hQNZHd2b6OwHoSi6Ok5ZDsqOP+oNdWl8pfNsgwHjf4iVFlGyWQeNygeq3yDJPXBvHTr+m9Nq6ygVm7EY+244l55k+hfvJVffbKMiNbDyJ+D/UdnHlmzEcYjUnM2rXwm1iomjza1yyKQfY4VEPkD/hRTuLsjfsX0k0SMorHHd6Y3yI0iMpJQHWQUJUwAV1/8vV4po2rbGDWboS3c+aq7fWrm1tmdPL3yjIj294tgt+PXoNn8P5CVeJ2M+uW8fqhanLE9iyKsSPJwfendfvk8M1JotmHDOJxR+vE0HWude1RHSRUOxgUA0WqDZ1p4yobmLUb4e0c2Vzh9We+OHuCYC1DfcfbC1WTXjui5ROMdeaV6CjqCwlVidvNrFvG648Su9uG6lLOJAfwvem9kuQbevMWIYN43FGdGHLI3kcOrxOqDe7UrUUYtQFX2cCs3QglT2TmfZzN8g3y+tVHx4yvZdWfypBQNZFdb2+zT4T68o+Touqrwl8RZm4yjNXX3U/V0WuS7JBQXcbZ5AA+h1A18U8ITfuZxvKJoefeBGSPhGqDB0GodozagKtsYNZuhK8X0svkgL0H9uijYwZnln21JypDQlXip8roBM4fUklSvaTyCOoHCVVJXvfRHBi3r6/PibZCXeL9hOoSHkkOcHRcQ/uZxvKJgYwytNuGasOoHN6mDczajfATHekFuYLSHSKvN+1FUYkSSuu1wNsKVYmcExndBHyO9EuCO+vUI9QPEqoST5QI4+olZ8o9ifC71++tgduF6mFISoxp5iMva135lR+8oz0E2TZ9VAbx2CRn59G7ptuGaoOXV47lzoqEesdVNjBrN4OfRggJ1TeezWOO6KvA9lvE6GTW1bp1YqodpBcwGvPMaw34HKs5XIX6QELVxANEgq96sPTWHZ3qtYImJ5LRDXEGJYdRW5Tr1aDab4+bUYzSlmyrGNycVKNs440hoS7xdpGqbf3lArktTJyS9IPj5QCjnHby1c9tQrVjxgZm7WZgHu5sPWmdGO7src2Ws/SuxGoDaX0TkWM1T5ICv0XMJpUzqA8kVE2OrHsVFPkWkhM76519ExskTA5TJbUZacWsDvNRwtE8St9RIKozHKfXGHQbDHK7CM+5bZ7dxkXBoJNRkies4JBUQTRjA7N2R2CseQ4uzKfM3IYnUn6XU/BTYx4Fp+oj9Jn3Wu0cSQ5Czt1y1kc5sy+jdUd6665kWYnWyHU3/x68BlbMjLMl9BnNlPhrJ2vm+0PC077tfMc76UmYb9CJ4c4lcv2eRJVbe549s+OyUUyQMpKST1J1KgmTKRuoyiVh8hBskM+T39mY2aBinVgbrcXRNlQH4Zm1dMfE2UaJqgXX3JGznsXHnSVMujA2X3fmzNwr/81gg63WnLoeTOiyTx7F9/OozOyX5uBrgBz1v8Urx50jVJeBA55NLovF4h3gmQmCkzV+XSwW7yPPShDcHLhBxONisXgfeVaC4F125n1+sVi8wzwjQfDh9FkfJxeLxVvk0QTBF2/q6s95fP2+/b5uD4vF+82Z/yPIeH3J+svFYvGeUwW2JEymIBnob/b5f1UWr4U3b/4LB+sgNDPXdIEAAAAASUVORK5CYII=","Name":"Main copy red 28","Paragraph":{"Font":{"Name":"Times New Roman","NameFarEast":"+mn-ea","NameComplexScript":"+mn-cs","Size":28.0,"Bold":false,"Italic":false,"Underline":false,"Color":"230, 30, 40","SmallCaps":false,"AllCaps":false},"Alignment":0,"IndentBefore":0.0,"FirstLineIndent":0.0,"ParagraphSpacing":{"Before":0.0,"After":0.0,"LineSpacing":1.0,"MeasureInLines":true}},"List":{"Visible":false,"BulletType":4,"StartValue":1,"IndentLevel":1,"Character":8226,"CharacterFont":"","BulletStyle":0,"BulletSize":1.0,"BulletColor":"Black"}},{"Base64Png":"data:image/png;base64,iVBORw0KGgoAAAANSUhEUgAAAJoAAAAaCAYAAABPT0XPAAAAAXNSR0IArs4c6QAAAARnQU1BAACxjwv8YQUAAAAJcEhZcwAAFiUAABYlAUlSJPAAAATnSURBVGhD7VoLkuMqDJxz+UA5j0+Ty/gwXrVkIYElIDvOvnkTdxU1GTD6NgKcfN24cWMC+77t23Pd18ey49/Hc8ffgtH4jf8ASMqTErLQR/zLbVkoOZSsnYCE0Qd++AcA9q5kn7fXE2k0fsNAq3F/UKzwURrF7bHulPphvNq5y/LI5xGL6GFRAGId3YcQU/6TiKZg29m+mEij8U/HtnqCtQ18yGNGlUkWMj3ExegoViFXZOWL4Ezo8yFKb6L9LuzbykRZViEK94EsFfmoQh1jHjr3a1nLXMD41MwrExKBgCTrJtpvA6pPFhNUK/xBWyjx3OkgxSceK1WShEsPwQT2ibStj5tovwhceTwRGvidriIMwYpTzJmweFkntc5B7qddBhQ30d6HrGrZuS7ZVqOYV8zlVl8IMmCevToQZuPyoK8S0HBzQTeex7N2scCYnQs8IPd0+yX5+fPvI1pkS/dWRdhwQG7imdm+PSVekI9knvVRLlySMV7nSpr3y295aK/6rPC6WhlKwJxoNrciqU9GaRzQnHBQ5gOygnTHoZIJpwHBNZm2XSWvv8m2K8XssJJcBZc8Rp/Hu4imld6TBCTCkLdPUex0RESf3MLOc+r4QQ8tRPdKgeOk485vkanz4uOM2H628RWUuKWH/fOYopszHixBsdZ7n+K33TaJtrLODpfS2xia9Zus8wp6B9HKnCZIvQBK8uPkZltNK8/7DGTxNZ9ifYhXdEh/BRLzs/xvE03RbnHS6hKusEAEBvXIoWMBobSKHF2Mrp4Bkf6GaEqMUF5gY7EvDbzZ4AngE5IRo1SvbFG2sWKZMQFnofZGNl1GNAAPYruT5Fo7bXUXE63FTlt3bcf7iWZBmk9WlnSPiDA+IRnRsjiaX00/cjKI6wjsT+LLpURTMOGq7TRwivuvJZqc46D3OEhTlU31lIBfRTR9fp5ohUSdoEbb53eIBqhePxd6MlkzgL4RUbMqq/AxL7aALNG26GFBqpN1NdE8sf0hvKvHOXUt0eaeB2aIFvn8XaJZXGRM5M0vkBYsb0AyIFo0HmEMWXgnQEAW/KuJliXs3xJtruz794qjFQ4Un53Ml4iWyFbd8G2WKBFkbkycFr18ADbu5ElnfxVYQOrnegpfJVqPEF09AyK9SjSgECcLJMfD/DJfcx1aBfz4DNF03gwR8R1l9lwPHN8BybbmVZfGKNJXKh45Kz2EksSZ1dg8YwQIyFGCf05WVHqvIFrk9Gg8gvcLOqtftFAEooT2qlohVBs/7U/nqe05CSoZnecyjEjG/tJxJs1J6lMjswoq7e/6+zMZJVIQYUTg2RgjTJ1EMe6QGYxZYEAqG7M5pIuMQB/02++dhGi4HPhxGaMWJGs0ngELxcjWtJAUNWnUPlxsuD+IXxuL+lxKJOOxuKp6lEXtK8gE6gXVazERVa/++sP8CWyGMr0MbAgKsbdSDvK5n5EAbYBK4wRYBakalkTimBKR5bpbrnzdA80+iUJCX6naBlWjcfo7hN1+j7lBLDxgJ7+O8bHpzPF+IVlcKXUeJWv6x4eHr7N+AThjzpGMWofAzB/n76zNN/4haqJZZX8VTLTO9nfjw3EZ0bDNd6rOjQ/HVUSLDus3bhRcQTS+7LxwybnxgbCv1tDkkiMjOc634fGt9MaHoncjHr2i8Df3/8cN7+vrD4VtmI39R4ItAAAAAElFTkSuQmCC","Name":"Small copy 20","Paragraph":{"Font":{"Name":"Times New Roman","NameFarEast":"+mn-ea","NameComplexScript":"+mn-cs","Size":20.0,"Bold":false,"Italic":false,"Underline":false,"Color":"Black","SmallCaps":false,"AllCaps":false},"Alignment":0,"IndentBefore":0.0,"FirstLineIndent":0.0,"ParagraphSpacing":{"Before":0.0,"After":0.0,"LineSpacing":1.0,"MeasureInLines":true}},"List":{"Visible":false,"BulletType":4,"StartValue":1,"IndentLevel":1,"Character":8226,"CharacterFont":"","BulletStyle":0,"BulletSize":1.0,"BulletColor":"Black"}},{"Base64Png":"data:image/png;base64,iVBORw0KGgoAAAANSUhEUgAAAMMAAAAaCAYAAAAKTuhNAAAAAXNSR0IArs4c6QAAAARnQU1BAACxjwv8YQUAAAAJcEhZcwAAFiUAABYlAUlSJPAAAAYTSURBVHhe7Vo7ciMhEPVJdtO9i8M9iiMfRYFv4tqjeDMHChw4UaCA5TV0T8N0A2ONVPIWr4pkGKA/7zUD0sPExMR/ghD+hvPrS/h8+h3ef/wKH68h5C5Cr3/itghvf8Pp8Bw+Hn+F95/P4RTuNB8gzimS5vgzGhqJQ+3xdyRQJFQ0OoBUb/djPOz9jPZpezXZe/0Tt0V4ewnHmA/OxVYxhLc/UUR6fMzt00s4DXCyHnt8jGt740LAy2kBkD8/zpMsi9+TGBhkeya8RfZe/8RtcT5kUm4Qg4yxGnHWnye8PqeC+PQnFfVc9E0+pwqaJvYmPT2lRacYJi4FyJlIPCYG2lFi/o6HRGZ6BkJrgThz8dj3xxcZCwjn63EyoGFcItQUw8Tl2CoGVHEvbzJXbMfD8kXDoCLu9MluE3eM/Egb1yb7OR58phgmLsUWMVAF12StoL9qClJHLEXe5rW5CchDTNg4WNzbAZoxxfC9sHVn6MGr/r2zicmLQl00uDxEe8A4ubbM6sOBm68x0XDa5281vCuHcepbvgE1MO/qVivO779/PTFYtjRvIiLOMdnHKp6e7efXFC/Mj2Su1kMuVJJXucpN+6U/Heq+Gpw/rIf3UBg5Rzp3AOe2iEXnNqeIRfZlTzHoeNR+skh8MSxjCyFpwkijpPuiwGI6aZ8IbD7kUOA4CAgY7pazwPQNVa1msQPz5SAXBDC2zGuJgXdMTWQkl+xQ9jHETiUWPKObC2NMEb/YQKwPRS6KE/crv9Oc+XlMtLVbJ9vXNmrU638cYv5ijiQ/8dDJJAKBMZ/kEDZI5W3EAn16DMTEV5y7iCHHyDsgY52qj1G8U/OKOjlxqrXUrz+xaqItFWAdLNnCKkO9561qcg0xyJgqSK0AEkEdAnpbdj1fnTQvvmKfsx6Rtyo0FnRsVoTIYBtW+f1CLIoxe4gBvOit8xUxMOrPmWR4uV0zJFmWQS0Cc59BesyHapwfEZrrXEEMTF5zPsNGsc8N/GKDJqlOiEde2QW8wlHHiua0RVJjJDa0jkPcReTLehILh2BeYdgKtt2K225iAPAiPm3IKbyc2+qzZmcx1OCf78WOG4hBgmSs5cEjpoZFap0QTwxeHMWv+jly0okrox87RZhWU7FiP7f6sxUUcyfehd2XioGBAfLNazhwLTGk79a4bpyXvtnjbuWus7sYmGTjYhCiN4JqVcRLxABYxMM63lw1hmM3SFztjxfrPcSAOXqC93ZUhvZd4gVCW59AGpLIysm9xaDFpw+uzXVGE+r019j6PjAiBsvnS8WwxCX1pfnGRTwcu8HCMBK7lj8jIJ87QgCs4qNh2kqTd7YJz8m9xeCR6rZiGNs+9e8uvSoEiM9qzk1icObmteHbKFEY/dj1Kz0AGxGLS8XdQ/JvbFyLM8DSr+ZLD9vKFyer91oLtpy2EtxKTHOdncUACLm9QFI8Fr/En8YaXKl0/wh5eNyIWHDd6b1nYSQ2SyyivwOx6BWGr4qBONARwrn6KYBtsWIiO4cueEK0RkWxyAvI2NhXB3Nxek0oawvbQwyW071+C9ovrFn8kzcm3yJdiwRC+jp+Sgz2uGx7gzjFHFsJNhCbbizw24He7dT7TRJusJXmbAiB7XB548W9tqFwNn5vwlk9kH5FpAnXxohjlePJuDyn0SfJi00H16pCWF/+i57FgAO17ue5LEL1+j1AzBKXupnELYmtfzyj50b86liU56RIVEqYvTtpSOFpfNZZKGLTGNuOheGXmlf7VOQSLfrW+6wr+NlqjrjYFv7X6yIEI65YjA/QZyQOSteLQyDq77NAncTlXTi2VJuixaB4jrFYaF51e5X++pD+prAQLQlFV7W6oUL0+smRDuRWi8casdCAnXQVrGPTGKP9QrJox2GbQZTO3x0Y7OuwX17+YvN3iCoWZF8jFixmfh9xiIVPyBl9w6/T3ngA57IhIaC1xAyOK1tG4zpxQ5RisEk4AhKDUaEnJr4NdhMDPmMalXFi4u6xlxisw+PExLfCHmKgQ/CGi4GJibuE/M0kikHfoLWwutkZuG2amLhbtG66etej+kZu3orshYeHf3IE53/ctuTWAAAAAElFTkSuQmCC","Name":"Small copy red 20","Paragraph":{"Font":{"Name":"Times New Roman","NameFarEast":"+mn-ea","NameComplexScript":"+mn-cs","Size":20.0,"Bold":false,"Italic":false,"Underline":false,"Color":"230, 30, 40","SmallCaps":false,"AllCaps":false},"Alignment":0,"IndentBefore":0.0,"FirstLineIndent":0.0,"ParagraphSpacing":{"Before":0.0,"After":0.0,"LineSpacing":1.0,"MeasureInLines":true}},"List":{"Visible":false,"BulletType":4,"StartValue":1,"IndentLevel":1,"Character":8226,"CharacterFont":"","BulletStyle":0,"BulletSize":1.0,"BulletColor":"Black"}},{"Base64Png":"data:image/png;base64,iVBORw0KGgoAAAANSUhEUgAAAJ8AAAAUCAYAAACTbO/7AAAAAXNSR0IArs4c6QAAAARnQU1BAACxjwv8YQUAAAAJcEhZcwAAFiUAABYlAUlSJPAAAAPNSURBVGhD7Zo9ktswDIV9krjNXVzuUVztUVz4Jh4fxdttocKFGxcqGIKmpAeIIEFLzqwTvhnMZCXxB+BHEJKzaWr6MepPR3fdfbjvX78n839fD2fXO+fiY4t03099X0/L+uwP01y7w9cq83ul3OlznO/3/hzm69zZXbfx2vbT3VeK8yvkLkfXxbnm4u0u3ifBUbc/uvtF8e2+F9BJWykwDb7o/xvCh2unxZt8HACd2fbD3SSALCg52x0XZ8AGX/Q/wvcOcu7L4bpp8Z5tJA8atb3tMu1Yxz4oCFiPAUuRW6kGX/T/TeB7lGLTmg2WijeuB65tyIbasVsCQruvDUbSwJB99QdI0x7umvpSjkEbpcNdpjgcdjKOS0a17SkNMNUwN1+WsOf9XLvdY3fHx0bN+g9+fbkUfNqxO/eNQ1A1tvcLx7ZuVDZfapfJYCzD1SQpdHSYrAWApfCpZjze2bw1E3WUPAakdSIjYZGdNBHoUv+jVcBHG2P8N1qFbx30UQ1fYvPM4ZNHLmyW0F5JKqwhmm9E2eOmZITF8EXQ6Xp4Q4I5yP5SkvCxvmARsC8+5/g8ZQslu4/XBWT4gob+sWwRFuHRhjIXg7gGPm+WOLGxITOy0slbDXx4epjh00xLKnLBZgagDFoK38wBDJKhJmILJJ5Pjc8CJALB7ilju4uH1ENER/DQN++fZ55cTKrgM/hG0jYQKRd3q6rgi/CHmFjHDvUN1QwKiOgUBuEZ+GSbHBwpaWOQUveKR+hgMHbIirI+FDb2r4A0KLW5LPCZfEPwC2PL/qyqgQ/XlsXdWFIF9QQj7nRojEFYHb5EAKWqF8gKH4yN8x3KkLs/AdIAFODD8VeHrzD234RPlCjq3CxUrhUg0o/JfMrRisrFJg2APfv8e/Ch71b4sBGZDzK+woc6x5D55GS0GoNlEgFAanFyWnOBkmBkYLX4lzsN1oaPlBtbm2+NSgBr88omOBaUgrFOccGMb1cMPm+WN1RNSxeIAKBAaLuWBQ2u5/xjMSGYoM3YF9kL4MuNPV4XbWpUgi8VL4ptblMEFX/bJRPUssAJ074rSfiSJrKMpqcWiOaMmV6Y7OeZ+da0WRU+eYqBXZVPQzUqwUdiG0Babl2H/9XCdqgnmL6ma9/6HhlrcowyID2rBUjugjV/4YiXg3L3wm6Ub/SKj4+dCzGhePgg9ixbTtCQxv6lX7gwL4CPNJtv9MsCTknWPuZMzD/TNf1HWgO+piZVmBFDDR6zKDuOYy0WGjQ1rSVW8GuWq7uampYo/EKFNd9gse6y1tOv1WbzB3Lsi7ogNx8aAAAAAElFTkSuQmCC","Name":"Sub heading 16","Paragraph":{"Font":{"Name":"Arial","NameFarEast":"+mn-ea","NameComplexScript":"Arial","Size":16.0,"Bold":true,"Italic":false,"Underline":false,"Color":"230, 30, 40","SmallCaps":false,"AllCaps":false},"Alignment":0,"IndentBefore":0.0,"FirstLineIndent":0.0,"ParagraphSpacing":{"Before":0.0,"After":0.0,"LineSpacing":1.0,"MeasureInLines":true}},"List":{"Visible":false,"BulletType":4,"StartValue":1,"IndentLevel":1,"Character":8226,"CharacterFont":"","BulletStyle":0,"BulletSize":1.0,"BulletColor":"Black"}},{"Base64Png":"data:image/png;base64,iVBORw0KGgoAAAANSUhEUgAAAKoAAAAUCAYAAAAdtqaHAAAAAXNSR0IArs4c6QAAAARnQU1BAACxjwv8YQUAAAAJcEhZcwAAFiUAABYlAUlSJPAAAASHSURBVGhD7VkLcoUgDPRcHsjzeBov42FoFkgMGDD4+n11Z5i2EEKyWQHt9ODBgz+KbZnDNM1h3QP9fPDrEPYtLPOE4sQ2L2vYqFjbsoQt/J+iPUL9HOykp3VdwkyamonM3N1FCHvY8hz8OS1bOS/sa5jzANUnDu4bTUDf9J5CRc6Lk8AHY6DdLUzzLILzCFX0Ni9hpR2SdVhgW2xBxgXfVKjI2fukP7iHpJ9rnvcVp9iFHbbbNSr/fNylsfcTqouYBy/DI1SvmCPSjoptdz1tufqOKnbK8SH01Oj2IP1830Dfjt+zzayuGF47hthnGzxgtZ32iTj1sbLQkQSTotF8+hnv6SvdUWf10J7i2+jKkPM148OVIo8jtrvXi/TOcMSKd4ZXuYjxK3u2pTeRsIgPalkHmCu1NbRxhSsRyrpe3yBXJ7vQHSGNnGHtRpGMLGKQgb5C1EQyF57nszi8doAQpxKDCDGk+2qfeClM/tJDZxEYBZbn6NPlFF/mhuPjfAHmkf1C1Aev1FQuPbAfroPUR+V4l4sWv/HBiHblCZrERH153giuhCocrmmDwO+x4RRvrSdkXBi3FrcKZxaTCVZiGLM7X1F4fiE8LpohjlYO1pqAGV8lSiCJoiy01deDxFDFnb5GHH5GuDDjd9YBfTVPXvSEqteHUCmEaHM83OfcBJicCIFhaqdivihUoO732EliardgmDtOj6TOWBKWX6iyI3F8lShbubXAfnv2o1x4+MXfchQXOXUEc4G+UNvHPsdlbTIF0v2IDGFMTSf4GUKtfXjseonJmBJJl6TO2F2hAu25/mJzbDUXGqNceOsA6BxijsYaXnRrYPDHsHKIaH3Ul91VBdta3CLjiiDu99j1i3PezbokdcZeEWqMEXHQXRAxyr1voNi92BijXHjrAHBeWB/zenFcoVsDzkHxx7ByiIAgdWEYFiGtxS0yWgSl/mNNj90R/DlWK+kuSZ2xV4QKxLfqi7f1HsRvXSSFUS68dQDEN76QNHThRV+oDTESjhgq7mJxKsIBUwDNAiUydFAtguJ6KohRuzpxjknP/wmhRr/q7zs4Cph860LBP8cwwoWXXwbzY42NoMczwON1XFYOEak45BBPfy4QCLOKJuLFk4AsYEe7SPF9MifIBLEt5vMnFIvIKztdRPl0w31kiL8ZrUICWmQp/hTvkVu5rvCjfFnFZDur4Zsl/XRBfBeN8lFr3eHiil8G+2kJzAvJo5O7aIxz4Pcjaw7fUfXHbLS584kqFhot20QySKzFp4ZMEPrEL9lzUAyvHQASyy8T5ZpSLBlHS/lhnHHcv1P8Il7VZvJb+0LxjsLnlgVk+dDNEkUL8FXUgjaRuhZXXDBG+GW0roMetHhoCV//EyLl0I7rSyAEXRTIa/fbgQe4RTJyfHWHuotRfuPJ8uKx/6fwn4Qad5FOccO2mafTd2CU3598qL4d6Vjqb/mA1+63g8UQ/3+uBIn8cKXqHbNfCS+/HH9q56vSW0K/lHCzSPLa/RWkO74uOOWT78AY/26M8ItrS7wn/mC8NqbpA7wV5FieOtTNAAAAAElFTkSuQmCC","Name":"Supporting copy 16","Paragraph":{"Font":{"Name":"Times New Roman","NameFarEast":"+mn-ea","NameComplexScript":"+mn-cs","Size":16.0,"Bold":false,"Italic":false,"Underline":false,"Color":"Black","SmallCaps":false,"AllCaps":false},"Alignment":0,"IndentBefore":0.0,"FirstLineIndent":0.0,"ParagraphSpacing":{"Before":0.0,"After":0.0,"LineSpacing":1.0,"MeasureInLines":true}},"List":{"Visible":false,"BulletType":4,"StartValue":1,"IndentLevel":1,"Character":8226,"CharacterFont":"","BulletStyle":0,"BulletSize":1.0,"BulletColor":"Black"}},{"Base64Png":"data:image/png;base64,iVBORw0KGgoAAAANSUhEUgAAAHEAAAAPCAYAAADTViBhAAAAAXNSR0IArs4c6QAAAARnQU1BAACxjwv8YQUAAAAJcEhZcwAAFiUAABYlAUlSJPAAAAKHSURBVFhH7VeLbQMhDM1cDMQ8THPLZBjqD2AbzKdtVDXRPQnlwMaY9wx3edz4EOR85Qg/+Oi2eOFvQ/WHYTN+43fI+ZlTAL5DgifLba/RlPtnCmCI4C4OPIYTZfwW8fUwInUisrjCf9XE5d8TEZGvSJO8CrnxWpAGvYhXygkGSldObHdDEmYiIq6IVRJMsBuvhyeiB9LjuyKyjY9wf51WW2sqeDvFpsEaz5QDPMerXiO87iwWx8EiKlVYbK0qle8pzNxu/mBTxEKSJXftwwVu5/Ge5Kr0udU4EbGugdsvQ4KViFWMkFK7u5lD3JCcUCEbbCX5ulhL0Agr601jwXWCpLF/id1i6L7M3aEnwubNtgAd7TvmLuvxTVVFG0m+4lluRyIiTzOflYhs08LZJBG8EdncIAr1y0YnMSr8WIp0t39GFIJEmxDBgloe9Hpe7kM+Kj4V80aYihMRlwWxElG/E/uEjcCritYbc4hATGP1JG36O6zI8nggIeAH9+Ktpe3cl9OI+3hFXgi0L2N5ySOYTBARZlNfbYJtMkcTL/16qpSfR8Qi1k40L94K/VoaNWeTG3jWV4Obu7KXoSIICKj+HuywEhHzqkWCwDySWo/gichjcwHYLqLpPm9sQpRDxDJW57/r71BJNx8zECPyYvwOVLlTLt0toufSTdWR762xgxcHUQvLNsVtW2zSjPrGFwm2c0OEainP8uVpm/44wtaE6PLQsXSLMF+P274UwQ7DvhV5IqRjKyKGgEU22jWeKR7lM2rQF7O2lfaN4vgxiAg476VLYAL80/kuOD31JMxE3LeBvoLKEI3pk/2OOBUR97rz+fcYriRonyIgPmLzRGrX319cd4/H4wuEfW4cYfIe5wAAAABJRU5ErkJggg==","Name":"Diagram copy 12","Paragraph":{"Font":{"Name":"Times New Roman","NameFarEast":"+mn-ea","NameComplexScript":"+mn-cs","Size":12.0,"Bold":false,"Italic":false,"Underline":false,"Color":"Black","SmallCaps":false,"AllCaps":false},"Alignment":0,"IndentBefore":0.0,"FirstLineIndent":0.0,"ParagraphSpacing":{"Before":0.0,"After":0.0,"LineSpacing":1.0,"MeasureInLines":true}},"List":{"Visible":false,"BulletType":4,"StartValue":1,"IndentLevel":1,"Character":8226,"CharacterFont":"","BulletStyle":0,"BulletSize":1.0,"BulletColor":"Black"}}]}]]></PpStyles>
</file>

<file path=customXml/item8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FAB51D73D0466F4F862D2D27980DBA12" ma:contentTypeVersion="15" ma:contentTypeDescription="新建文档。" ma:contentTypeScope="" ma:versionID="51bac538e316a52f91c4dc91fb8a783d">
  <xsd:schema xmlns:xsd="http://www.w3.org/2001/XMLSchema" xmlns:xs="http://www.w3.org/2001/XMLSchema" xmlns:p="http://schemas.microsoft.com/office/2006/metadata/properties" xmlns:ns2="c44e5abb-d413-4efd-8d85-1592c1352622" xmlns:ns3="a696b2bc-9a07-4c31-a97e-ebc07f434b39" targetNamespace="http://schemas.microsoft.com/office/2006/metadata/properties" ma:root="true" ma:fieldsID="33ccc03101cf78c323a75658d3d55df0" ns2:_="" ns3:_="">
    <xsd:import namespace="c44e5abb-d413-4efd-8d85-1592c1352622"/>
    <xsd:import namespace="a696b2bc-9a07-4c31-a97e-ebc07f434b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4e5abb-d413-4efd-8d85-1592c13526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图像标记" ma:readOnly="false" ma:fieldId="{5cf76f15-5ced-4ddc-b409-7134ff3c332f}" ma:taxonomyMulti="true" ma:sspId="5f907feb-2135-424b-9e5e-2a3ef7dbb37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96b2bc-9a07-4c31-a97e-ebc07f434b3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310fda3-172c-4774-964d-825bc64a84b2}" ma:internalName="TaxCatchAll" ma:showField="CatchAllData" ma:web="a696b2bc-9a07-4c31-a97e-ebc07f434b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9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C9654A-CB65-48CF-ADF0-1162351C4C97}">
  <ds:schemaRefs/>
</ds:datastoreItem>
</file>

<file path=customXml/itemProps10.xml><?xml version="1.0" encoding="utf-8"?>
<ds:datastoreItem xmlns:ds="http://schemas.openxmlformats.org/officeDocument/2006/customXml" ds:itemID="{046FE566-D6E5-4393-9F74-CB4592215F4B}"/>
</file>

<file path=customXml/itemProps2.xml><?xml version="1.0" encoding="utf-8"?>
<ds:datastoreItem xmlns:ds="http://schemas.openxmlformats.org/officeDocument/2006/customXml" ds:itemID="{CBB68CCC-1B51-492A-84E3-3500C75307DB}">
  <ds:schemaRefs/>
</ds:datastoreItem>
</file>

<file path=customXml/itemProps3.xml><?xml version="1.0" encoding="utf-8"?>
<ds:datastoreItem xmlns:ds="http://schemas.openxmlformats.org/officeDocument/2006/customXml" ds:itemID="{54318B69-A5A7-487D-A24A-3BE3790C6D31}">
  <ds:schemaRefs/>
</ds:datastoreItem>
</file>

<file path=customXml/itemProps4.xml><?xml version="1.0" encoding="utf-8"?>
<ds:datastoreItem xmlns:ds="http://schemas.openxmlformats.org/officeDocument/2006/customXml" ds:itemID="{F5A6AC88-5A03-4CBC-B83F-8A83D57514C4}">
  <ds:schemaRefs/>
</ds:datastoreItem>
</file>

<file path=customXml/itemProps5.xml><?xml version="1.0" encoding="utf-8"?>
<ds:datastoreItem xmlns:ds="http://schemas.openxmlformats.org/officeDocument/2006/customXml" ds:itemID="{BD193319-6763-4D30-8A39-157321484084}">
  <ds:schemaRefs/>
</ds:datastoreItem>
</file>

<file path=customXml/itemProps6.xml><?xml version="1.0" encoding="utf-8"?>
<ds:datastoreItem xmlns:ds="http://schemas.openxmlformats.org/officeDocument/2006/customXml" ds:itemID="{6E803A3F-64DB-469E-A52C-A9461D2C1E41}">
  <ds:schemaRefs/>
</ds:datastoreItem>
</file>

<file path=customXml/itemProps7.xml><?xml version="1.0" encoding="utf-8"?>
<ds:datastoreItem xmlns:ds="http://schemas.openxmlformats.org/officeDocument/2006/customXml" ds:itemID="{B38A1309-93A8-4147-848C-9DBE227067B1}">
  <ds:schemaRefs/>
</ds:datastoreItem>
</file>

<file path=customXml/itemProps8.xml><?xml version="1.0" encoding="utf-8"?>
<ds:datastoreItem xmlns:ds="http://schemas.openxmlformats.org/officeDocument/2006/customXml" ds:itemID="{82D40F35-D659-4830-AF0A-EE70B80329B3}"/>
</file>

<file path=customXml/itemProps9.xml><?xml version="1.0" encoding="utf-8"?>
<ds:datastoreItem xmlns:ds="http://schemas.openxmlformats.org/officeDocument/2006/customXml" ds:itemID="{280306EA-DB8B-43B8-AC24-0951C04F3FE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307</Words>
  <Application>Microsoft Office PowerPoint</Application>
  <PresentationFormat>宽屏</PresentationFormat>
  <Paragraphs>55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Arial</vt:lpstr>
      <vt:lpstr>Times New Roman</vt:lpstr>
      <vt:lpstr>Arup</vt:lpstr>
      <vt:lpstr>Blank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2022-11-07T07:40:07Z</dcterms:created>
  <dcterms:modified xsi:type="dcterms:W3CDTF">2022-11-07T11:34:24Z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2fa3fd3-029b-403d-91b4-1dc930cb0e60_Enabled">
    <vt:lpwstr>true</vt:lpwstr>
  </property>
  <property fmtid="{D5CDD505-2E9C-101B-9397-08002B2CF9AE}" pid="3" name="MSIP_Label_82fa3fd3-029b-403d-91b4-1dc930cb0e60_SetDate">
    <vt:lpwstr>2022-06-29T16:26:25Z</vt:lpwstr>
  </property>
  <property fmtid="{D5CDD505-2E9C-101B-9397-08002B2CF9AE}" pid="4" name="MSIP_Label_82fa3fd3-029b-403d-91b4-1dc930cb0e60_Method">
    <vt:lpwstr>Privileged</vt:lpwstr>
  </property>
  <property fmtid="{D5CDD505-2E9C-101B-9397-08002B2CF9AE}" pid="5" name="MSIP_Label_82fa3fd3-029b-403d-91b4-1dc930cb0e60_Name">
    <vt:lpwstr>82fa3fd3-029b-403d-91b4-1dc930cb0e60</vt:lpwstr>
  </property>
  <property fmtid="{D5CDD505-2E9C-101B-9397-08002B2CF9AE}" pid="6" name="MSIP_Label_82fa3fd3-029b-403d-91b4-1dc930cb0e60_SiteId">
    <vt:lpwstr>4ae48b41-0137-4599-8661-fc641fe77bea</vt:lpwstr>
  </property>
  <property fmtid="{D5CDD505-2E9C-101B-9397-08002B2CF9AE}" pid="7" name="MSIP_Label_82fa3fd3-029b-403d-91b4-1dc930cb0e60_ActionId">
    <vt:lpwstr>d2f615bd-5adc-4406-b42c-8cea75de1189</vt:lpwstr>
  </property>
  <property fmtid="{D5CDD505-2E9C-101B-9397-08002B2CF9AE}" pid="8" name="MSIP_Label_82fa3fd3-029b-403d-91b4-1dc930cb0e60_ContentBits">
    <vt:lpwstr>0</vt:lpwstr>
  </property>
  <property fmtid="{D5CDD505-2E9C-101B-9397-08002B2CF9AE}" pid="9" name="TemplafyTimeStamp">
    <vt:lpwstr>2022-08-01T14:10:59</vt:lpwstr>
  </property>
  <property fmtid="{D5CDD505-2E9C-101B-9397-08002B2CF9AE}" pid="10" name="TemplafyTenantId">
    <vt:lpwstr>arup</vt:lpwstr>
  </property>
  <property fmtid="{D5CDD505-2E9C-101B-9397-08002B2CF9AE}" pid="11" name="TemplafyTemplateId">
    <vt:lpwstr>637949598584067215</vt:lpwstr>
  </property>
  <property fmtid="{D5CDD505-2E9C-101B-9397-08002B2CF9AE}" pid="12" name="TemplafyUserProfileId">
    <vt:lpwstr>637774622519014417</vt:lpwstr>
  </property>
  <property fmtid="{D5CDD505-2E9C-101B-9397-08002B2CF9AE}" pid="13" name="TemplafyLanguageCode">
    <vt:lpwstr>zh-CN</vt:lpwstr>
  </property>
  <property fmtid="{D5CDD505-2E9C-101B-9397-08002B2CF9AE}" pid="14" name="PPStyles">
    <vt:lpwstr/>
  </property>
  <property fmtid="{D5CDD505-2E9C-101B-9397-08002B2CF9AE}" pid="15" name="TemplafyFromBlank">
    <vt:bool>true</vt:bool>
  </property>
  <property fmtid="{D5CDD505-2E9C-101B-9397-08002B2CF9AE}" pid="16" name="ContentTypeId">
    <vt:lpwstr>0x010100FAB51D73D0466F4F862D2D27980DBA12</vt:lpwstr>
  </property>
</Properties>
</file>