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ppt/tags/tag1.xml" ContentType="application/vnd.openxmlformats-officedocument.presentationml.tags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9.xml" ContentType="application/vnd.openxmlformats-officedocument.customXmlProperties+xml"/>
  <Override PartName="/customXml/itemProps8.xml" ContentType="application/vnd.openxmlformats-officedocument.customXmlProperties+xml"/>
  <Override PartName="/customXml/itemProps10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8" r:id="rId8"/>
    <p:sldMasterId id="2147483987" r:id="rId9"/>
  </p:sldMasterIdLst>
  <p:notesMasterIdLst>
    <p:notesMasterId r:id="rId11"/>
  </p:notesMasterIdLst>
  <p:handoutMasterIdLst>
    <p:handoutMasterId r:id="rId12"/>
  </p:handoutMasterIdLst>
  <p:sldIdLst>
    <p:sldId id="269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475BB-D10B-44F0-9600-7C7EEBAA15E5}" v="1" dt="2022-05-31T14:16:16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558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10.xml"/><Relationship Id="rId7" Type="http://schemas.openxmlformats.org/officeDocument/2006/relationships/customXml" Target="../customXml/item7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openxmlformats.org/officeDocument/2006/relationships/customXml" Target="../customXml/item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customXml" Target="../customXml/item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D170A-2230-4717-8FAB-E314178BC0D4}" type="doc">
      <dgm:prSet loTypeId="urn:microsoft.com/office/officeart/2005/8/layout/hierarchy2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D1F172F-F07E-457F-AE26-A0FC4F43CA3B}">
      <dgm:prSet phldrT="[文本]"/>
      <dgm:spPr/>
      <dgm:t>
        <a:bodyPr/>
        <a:lstStyle/>
        <a:p>
          <a:r>
            <a:rPr lang="zh-CN" altLang="en-US" dirty="0"/>
            <a:t>非连续幕墙</a:t>
          </a:r>
        </a:p>
      </dgm:t>
    </dgm:pt>
    <dgm:pt modelId="{51A538C8-50BE-498F-9FD0-EB5DBA98AB24}" type="parTrans" cxnId="{79CB7921-7137-4CC9-B4B7-303DEBC70E78}">
      <dgm:prSet/>
      <dgm:spPr/>
      <dgm:t>
        <a:bodyPr/>
        <a:lstStyle/>
        <a:p>
          <a:endParaRPr lang="zh-CN" altLang="en-US"/>
        </a:p>
      </dgm:t>
    </dgm:pt>
    <dgm:pt modelId="{C2981AFE-D01E-4169-9DDF-1A4CDF0AF140}" type="sibTrans" cxnId="{79CB7921-7137-4CC9-B4B7-303DEBC70E78}">
      <dgm:prSet/>
      <dgm:spPr/>
      <dgm:t>
        <a:bodyPr/>
        <a:lstStyle/>
        <a:p>
          <a:endParaRPr lang="zh-CN" altLang="en-US"/>
        </a:p>
      </dgm:t>
    </dgm:pt>
    <dgm:pt modelId="{68BCDBD8-BD57-4960-9AC2-B877BB796845}">
      <dgm:prSet phldrT="[文本]"/>
      <dgm:spPr/>
      <dgm:t>
        <a:bodyPr/>
        <a:lstStyle/>
        <a:p>
          <a:r>
            <a:rPr lang="zh-CN" altLang="en-US" dirty="0"/>
            <a:t>楼板上部</a:t>
          </a:r>
        </a:p>
      </dgm:t>
    </dgm:pt>
    <dgm:pt modelId="{A60FB235-EA2D-482A-86AC-EDE66BCC3F57}" type="parTrans" cxnId="{253E0468-F0D7-4280-AE2F-D2AFA9DE24AD}">
      <dgm:prSet/>
      <dgm:spPr/>
      <dgm:t>
        <a:bodyPr/>
        <a:lstStyle/>
        <a:p>
          <a:endParaRPr lang="zh-CN" altLang="en-US"/>
        </a:p>
      </dgm:t>
    </dgm:pt>
    <dgm:pt modelId="{B048DD13-1121-4D71-9196-7F9116C6D0F3}" type="sibTrans" cxnId="{253E0468-F0D7-4280-AE2F-D2AFA9DE24AD}">
      <dgm:prSet/>
      <dgm:spPr/>
      <dgm:t>
        <a:bodyPr/>
        <a:lstStyle/>
        <a:p>
          <a:endParaRPr lang="zh-CN" altLang="en-US"/>
        </a:p>
      </dgm:t>
    </dgm:pt>
    <dgm:pt modelId="{68A5D1E6-41DD-466F-A1F8-1C0E1397171A}">
      <dgm:prSet phldrT="[文本]"/>
      <dgm:spPr/>
      <dgm:t>
        <a:bodyPr/>
        <a:lstStyle/>
        <a:p>
          <a:r>
            <a:rPr lang="zh-CN" altLang="en-US" dirty="0"/>
            <a:t>顶埋</a:t>
          </a:r>
        </a:p>
      </dgm:t>
    </dgm:pt>
    <dgm:pt modelId="{1710E1C2-9707-4CA5-A788-2188F4AA447F}" type="parTrans" cxnId="{C82607B5-9505-40FD-8FA9-F1B8B31D9876}">
      <dgm:prSet/>
      <dgm:spPr/>
      <dgm:t>
        <a:bodyPr/>
        <a:lstStyle/>
        <a:p>
          <a:endParaRPr lang="zh-CN" altLang="en-US"/>
        </a:p>
      </dgm:t>
    </dgm:pt>
    <dgm:pt modelId="{4EDC091F-B5BC-47A5-8278-F57FC2FD08F0}" type="sibTrans" cxnId="{C82607B5-9505-40FD-8FA9-F1B8B31D9876}">
      <dgm:prSet/>
      <dgm:spPr/>
      <dgm:t>
        <a:bodyPr/>
        <a:lstStyle/>
        <a:p>
          <a:endParaRPr lang="zh-CN" altLang="en-US"/>
        </a:p>
      </dgm:t>
    </dgm:pt>
    <dgm:pt modelId="{62C32797-1A01-479D-A26E-6867F3DDAF10}">
      <dgm:prSet phldrT="[文本]"/>
      <dgm:spPr/>
      <dgm:t>
        <a:bodyPr/>
        <a:lstStyle/>
        <a:p>
          <a:r>
            <a:rPr lang="zh-CN" altLang="en-US" u="sng" dirty="0">
              <a:solidFill>
                <a:srgbClr val="FFC000"/>
              </a:solidFill>
            </a:rPr>
            <a:t>当前幕墙线</a:t>
          </a:r>
          <a:r>
            <a:rPr lang="zh-CN" altLang="en-US" dirty="0"/>
            <a:t>在</a:t>
          </a:r>
          <a:r>
            <a:rPr lang="zh-CN" altLang="en-US" u="sng" dirty="0">
              <a:solidFill>
                <a:schemeClr val="accent3">
                  <a:lumMod val="100000"/>
                </a:schemeClr>
              </a:solidFill>
            </a:rPr>
            <a:t>楼板线</a:t>
          </a:r>
          <a:r>
            <a:rPr lang="zh-CN" altLang="en-US" dirty="0"/>
            <a:t>内侧</a:t>
          </a:r>
        </a:p>
      </dgm:t>
    </dgm:pt>
    <dgm:pt modelId="{B1994A56-56DF-429E-848B-E856EDBE1024}" type="parTrans" cxnId="{AA509164-2870-4D69-8EBF-D5A4A5E47C65}">
      <dgm:prSet/>
      <dgm:spPr/>
      <dgm:t>
        <a:bodyPr/>
        <a:lstStyle/>
        <a:p>
          <a:endParaRPr lang="zh-CN" altLang="en-US"/>
        </a:p>
      </dgm:t>
    </dgm:pt>
    <dgm:pt modelId="{416DA56D-CE16-4345-B45A-768EC313AA4C}" type="sibTrans" cxnId="{AA509164-2870-4D69-8EBF-D5A4A5E47C65}">
      <dgm:prSet/>
      <dgm:spPr/>
      <dgm:t>
        <a:bodyPr/>
        <a:lstStyle/>
        <a:p>
          <a:endParaRPr lang="zh-CN" altLang="en-US"/>
        </a:p>
      </dgm:t>
    </dgm:pt>
    <dgm:pt modelId="{D0229125-0157-400D-BDB2-166D756E0509}">
      <dgm:prSet phldrT="[文本]"/>
      <dgm:spPr/>
      <dgm:t>
        <a:bodyPr/>
        <a:lstStyle/>
        <a:p>
          <a:r>
            <a:rPr lang="zh-CN" altLang="en-US" dirty="0"/>
            <a:t>楼板下部</a:t>
          </a:r>
        </a:p>
      </dgm:t>
    </dgm:pt>
    <dgm:pt modelId="{B49424B0-4ECD-49D7-B3EA-FF1BD8A934E6}" type="parTrans" cxnId="{F0183D4D-0B2F-4F40-9990-2AD2FBD86E1A}">
      <dgm:prSet/>
      <dgm:spPr/>
      <dgm:t>
        <a:bodyPr/>
        <a:lstStyle/>
        <a:p>
          <a:endParaRPr lang="zh-CN" altLang="en-US"/>
        </a:p>
      </dgm:t>
    </dgm:pt>
    <dgm:pt modelId="{AC0AD9BE-4954-47E5-B342-DA678B46E271}" type="sibTrans" cxnId="{F0183D4D-0B2F-4F40-9990-2AD2FBD86E1A}">
      <dgm:prSet/>
      <dgm:spPr/>
      <dgm:t>
        <a:bodyPr/>
        <a:lstStyle/>
        <a:p>
          <a:endParaRPr lang="zh-CN" altLang="en-US"/>
        </a:p>
      </dgm:t>
    </dgm:pt>
    <dgm:pt modelId="{2C16B563-A442-43AB-A2EE-1EF85197244C}">
      <dgm:prSet phldrT="[文本]"/>
      <dgm:spPr/>
      <dgm:t>
        <a:bodyPr/>
        <a:lstStyle/>
        <a:p>
          <a:r>
            <a:rPr lang="zh-CN" altLang="en-US" b="1" u="sng" dirty="0">
              <a:solidFill>
                <a:srgbClr val="1E9BD7"/>
              </a:solidFill>
            </a:rPr>
            <a:t>有檐口线范围</a:t>
          </a:r>
        </a:p>
      </dgm:t>
    </dgm:pt>
    <dgm:pt modelId="{EBB2A6C9-CB0A-4C33-A8B9-44DE0A5515DB}" type="parTrans" cxnId="{2214A5A0-72CD-4751-AF61-D9A756BCE5FE}">
      <dgm:prSet/>
      <dgm:spPr/>
      <dgm:t>
        <a:bodyPr/>
        <a:lstStyle/>
        <a:p>
          <a:endParaRPr lang="zh-CN" altLang="en-US"/>
        </a:p>
      </dgm:t>
    </dgm:pt>
    <dgm:pt modelId="{68F56441-5158-4A22-BC78-CD1BC144462A}" type="sibTrans" cxnId="{2214A5A0-72CD-4751-AF61-D9A756BCE5FE}">
      <dgm:prSet/>
      <dgm:spPr/>
      <dgm:t>
        <a:bodyPr/>
        <a:lstStyle/>
        <a:p>
          <a:endParaRPr lang="zh-CN" altLang="en-US"/>
        </a:p>
      </dgm:t>
    </dgm:pt>
    <dgm:pt modelId="{4F2ECD47-7C08-4377-B59A-4A96A4C650E2}">
      <dgm:prSet phldrT="[文本]"/>
      <dgm:spPr/>
      <dgm:t>
        <a:bodyPr/>
        <a:lstStyle/>
        <a:p>
          <a:r>
            <a:rPr lang="zh-CN" altLang="en-US" dirty="0"/>
            <a:t>无檐口线范围</a:t>
          </a:r>
        </a:p>
      </dgm:t>
    </dgm:pt>
    <dgm:pt modelId="{8930C5BE-02A2-40AC-964D-7C47974F727D}" type="parTrans" cxnId="{2D5A480B-6D59-4981-9735-80A42C596663}">
      <dgm:prSet/>
      <dgm:spPr/>
      <dgm:t>
        <a:bodyPr/>
        <a:lstStyle/>
        <a:p>
          <a:endParaRPr lang="zh-CN" altLang="en-US"/>
        </a:p>
      </dgm:t>
    </dgm:pt>
    <dgm:pt modelId="{06B5DB34-BE6F-46C5-9101-15666382F70E}" type="sibTrans" cxnId="{2D5A480B-6D59-4981-9735-80A42C596663}">
      <dgm:prSet/>
      <dgm:spPr/>
      <dgm:t>
        <a:bodyPr/>
        <a:lstStyle/>
        <a:p>
          <a:endParaRPr lang="zh-CN" altLang="en-US"/>
        </a:p>
      </dgm:t>
    </dgm:pt>
    <dgm:pt modelId="{76B2D4FA-070B-4D47-97B6-231B850D0449}">
      <dgm:prSet phldrT="[文本]"/>
      <dgm:spPr/>
      <dgm:t>
        <a:bodyPr/>
        <a:lstStyle/>
        <a:p>
          <a:r>
            <a:rPr lang="zh-CN" altLang="en-US" u="sng" dirty="0">
              <a:solidFill>
                <a:srgbClr val="FFC000"/>
              </a:solidFill>
            </a:rPr>
            <a:t>当前幕墙线</a:t>
          </a:r>
          <a:r>
            <a:rPr lang="zh-CN" altLang="en-US" dirty="0"/>
            <a:t>在</a:t>
          </a:r>
          <a:r>
            <a:rPr lang="zh-CN" altLang="en-US" u="sng" dirty="0">
              <a:solidFill>
                <a:schemeClr val="accent3">
                  <a:lumMod val="100000"/>
                </a:schemeClr>
              </a:solidFill>
            </a:rPr>
            <a:t>楼板线</a:t>
          </a:r>
          <a:r>
            <a:rPr lang="zh-CN" altLang="en-US" dirty="0"/>
            <a:t>外侧</a:t>
          </a:r>
        </a:p>
      </dgm:t>
    </dgm:pt>
    <dgm:pt modelId="{C8B1B5AC-2DBC-4979-8673-851F1DDEE10F}" type="parTrans" cxnId="{49DF90A7-1C95-41B6-A42B-65D1C79426DF}">
      <dgm:prSet/>
      <dgm:spPr/>
      <dgm:t>
        <a:bodyPr/>
        <a:lstStyle/>
        <a:p>
          <a:endParaRPr lang="zh-CN" altLang="en-US"/>
        </a:p>
      </dgm:t>
    </dgm:pt>
    <dgm:pt modelId="{4096373F-8A25-4F26-945F-100E8FF0482E}" type="sibTrans" cxnId="{49DF90A7-1C95-41B6-A42B-65D1C79426DF}">
      <dgm:prSet/>
      <dgm:spPr/>
      <dgm:t>
        <a:bodyPr/>
        <a:lstStyle/>
        <a:p>
          <a:endParaRPr lang="zh-CN" altLang="en-US"/>
        </a:p>
      </dgm:t>
    </dgm:pt>
    <dgm:pt modelId="{6456ECAE-13B6-4CFE-85CD-85F266F65D99}">
      <dgm:prSet phldrT="[文本]"/>
      <dgm:spPr>
        <a:solidFill>
          <a:srgbClr val="E66E23"/>
        </a:solidFill>
      </dgm:spPr>
      <dgm:t>
        <a:bodyPr/>
        <a:lstStyle/>
        <a:p>
          <a:r>
            <a:rPr lang="zh-CN" altLang="en-US" dirty="0"/>
            <a:t>以</a:t>
          </a:r>
          <a:r>
            <a:rPr lang="zh-CN" altLang="en-US" u="sng" dirty="0">
              <a:solidFill>
                <a:srgbClr val="FFC000"/>
              </a:solidFill>
            </a:rPr>
            <a:t>当前幕墙线</a:t>
          </a:r>
          <a:r>
            <a:rPr lang="zh-CN" altLang="en-US" dirty="0"/>
            <a:t>作为埋件定位边线</a:t>
          </a:r>
        </a:p>
      </dgm:t>
    </dgm:pt>
    <dgm:pt modelId="{B32E1B73-D5ED-461A-91BA-69C5B8DD29C2}" type="parTrans" cxnId="{517E1440-E025-411F-BB1C-6C4E60BC8FEB}">
      <dgm:prSet/>
      <dgm:spPr>
        <a:ln w="12700" cap="flat" cmpd="sng" algn="ctr">
          <a:solidFill>
            <a:srgbClr val="E66E23"/>
          </a:solidFill>
          <a:prstDash val="solid"/>
          <a:miter lim="800000"/>
          <a:headEnd type="none" w="med" len="med"/>
          <a:tailEnd type="none" w="med" len="med"/>
        </a:ln>
      </dgm:spPr>
      <dgm:t>
        <a:bodyPr/>
        <a:lstStyle/>
        <a:p>
          <a:endParaRPr lang="zh-CN" altLang="en-US"/>
        </a:p>
      </dgm:t>
    </dgm:pt>
    <dgm:pt modelId="{30F94DC1-BF39-4EFC-9B33-F50227C3E4EE}" type="sibTrans" cxnId="{517E1440-E025-411F-BB1C-6C4E60BC8FEB}">
      <dgm:prSet/>
      <dgm:spPr/>
      <dgm:t>
        <a:bodyPr/>
        <a:lstStyle/>
        <a:p>
          <a:endParaRPr lang="zh-CN" altLang="en-US"/>
        </a:p>
      </dgm:t>
    </dgm:pt>
    <dgm:pt modelId="{7B5CFB0D-43B9-49C5-AD0E-62476CD56D3A}">
      <dgm:prSet phldrT="[文本]"/>
      <dgm:spPr>
        <a:solidFill>
          <a:srgbClr val="E66E23"/>
        </a:solidFill>
      </dgm:spPr>
      <dgm:t>
        <a:bodyPr/>
        <a:lstStyle/>
        <a:p>
          <a:r>
            <a:rPr lang="zh-CN" altLang="en-US" u="sng" dirty="0">
              <a:solidFill>
                <a:schemeClr val="accent3">
                  <a:lumMod val="100000"/>
                </a:schemeClr>
              </a:solidFill>
            </a:rPr>
            <a:t>楼板线</a:t>
          </a:r>
          <a:r>
            <a:rPr lang="zh-CN" altLang="en-US" dirty="0"/>
            <a:t>作为埋件定位边线</a:t>
          </a:r>
        </a:p>
      </dgm:t>
    </dgm:pt>
    <dgm:pt modelId="{AF3F9D5E-F51C-4959-82F1-DEF866EC5B30}" type="parTrans" cxnId="{26F4B43D-C8E6-4997-9150-FC8A479BDA3A}">
      <dgm:prSet/>
      <dgm:spPr>
        <a:ln w="12700" cap="flat" cmpd="sng" algn="ctr">
          <a:solidFill>
            <a:srgbClr val="E66E23"/>
          </a:solidFill>
          <a:prstDash val="solid"/>
          <a:miter lim="800000"/>
          <a:headEnd type="none" w="med" len="med"/>
          <a:tailEnd type="none" w="med" len="med"/>
        </a:ln>
      </dgm:spPr>
      <dgm:t>
        <a:bodyPr/>
        <a:lstStyle/>
        <a:p>
          <a:endParaRPr lang="zh-CN" altLang="en-US"/>
        </a:p>
      </dgm:t>
    </dgm:pt>
    <dgm:pt modelId="{9267A36F-C0C9-4ABC-9C9E-970C7D670D8E}" type="sibTrans" cxnId="{26F4B43D-C8E6-4997-9150-FC8A479BDA3A}">
      <dgm:prSet/>
      <dgm:spPr/>
      <dgm:t>
        <a:bodyPr/>
        <a:lstStyle/>
        <a:p>
          <a:endParaRPr lang="zh-CN" altLang="en-US"/>
        </a:p>
      </dgm:t>
    </dgm:pt>
    <dgm:pt modelId="{2A7D9905-E843-4B30-9330-3695DD8AB9E6}">
      <dgm:prSet phldrT="[文本]"/>
      <dgm:spPr>
        <a:solidFill>
          <a:srgbClr val="50697D"/>
        </a:solidFill>
        <a:ln w="19050" cap="flat" cmpd="sng" algn="ctr">
          <a:solidFill>
            <a:srgbClr val="50697D"/>
          </a:solidFill>
          <a:prstDash val="solid"/>
          <a:miter lim="800000"/>
          <a:headEnd type="none" w="med" len="med"/>
          <a:tailEnd type="none" w="med" len="med"/>
        </a:ln>
      </dgm:spPr>
      <dgm:t>
        <a:bodyPr/>
        <a:lstStyle/>
        <a:p>
          <a:r>
            <a:rPr lang="zh-CN" altLang="en-US" dirty="0"/>
            <a:t>侧埋</a:t>
          </a:r>
        </a:p>
      </dgm:t>
    </dgm:pt>
    <dgm:pt modelId="{C09596DD-93F8-42B5-9D46-A833D5139C75}" type="parTrans" cxnId="{88F34821-E7DB-46EE-A74D-FA83BCAAD57C}">
      <dgm:prSet/>
      <dgm:spPr/>
      <dgm:t>
        <a:bodyPr/>
        <a:lstStyle/>
        <a:p>
          <a:endParaRPr lang="zh-CN" altLang="en-US"/>
        </a:p>
      </dgm:t>
    </dgm:pt>
    <dgm:pt modelId="{E1C3FD31-0841-44E3-8F41-334CA1FE2D96}" type="sibTrans" cxnId="{88F34821-E7DB-46EE-A74D-FA83BCAAD57C}">
      <dgm:prSet/>
      <dgm:spPr/>
      <dgm:t>
        <a:bodyPr/>
        <a:lstStyle/>
        <a:p>
          <a:endParaRPr lang="zh-CN" altLang="en-US"/>
        </a:p>
      </dgm:t>
    </dgm:pt>
    <dgm:pt modelId="{54BC6178-8F0B-4BF2-869E-7CA25F1D52D9}">
      <dgm:prSet phldrT="[文本]"/>
      <dgm:spPr>
        <a:solidFill>
          <a:srgbClr val="50697D"/>
        </a:solidFill>
        <a:ln w="19050" cap="flat" cmpd="sng" algn="ctr">
          <a:solidFill>
            <a:srgbClr val="50697D"/>
          </a:solidFill>
          <a:prstDash val="solid"/>
          <a:miter lim="800000"/>
          <a:headEnd type="none" w="med" len="med"/>
          <a:tailEnd type="none" w="med" len="med"/>
        </a:ln>
      </dgm:spPr>
      <dgm:t>
        <a:bodyPr/>
        <a:lstStyle/>
        <a:p>
          <a:r>
            <a:rPr lang="zh-CN" altLang="en-US" u="sng" dirty="0">
              <a:solidFill>
                <a:schemeClr val="accent5">
                  <a:lumMod val="100000"/>
                </a:schemeClr>
              </a:solidFill>
            </a:rPr>
            <a:t>下层幕墙线</a:t>
          </a:r>
          <a:r>
            <a:rPr lang="zh-CN" altLang="en-US" dirty="0"/>
            <a:t>与钢结构线进行范围判定</a:t>
          </a:r>
        </a:p>
      </dgm:t>
    </dgm:pt>
    <dgm:pt modelId="{37C84E28-16D3-4B61-B56C-B112FFD823E9}" type="parTrans" cxnId="{A8ED2859-F6DB-4F2F-B4DF-09494FF7A955}">
      <dgm:prSet/>
      <dgm:spPr/>
      <dgm:t>
        <a:bodyPr/>
        <a:lstStyle/>
        <a:p>
          <a:endParaRPr lang="zh-CN" altLang="en-US"/>
        </a:p>
      </dgm:t>
    </dgm:pt>
    <dgm:pt modelId="{C83FB0EB-97D8-4248-9E9A-DA2BD404E431}" type="sibTrans" cxnId="{A8ED2859-F6DB-4F2F-B4DF-09494FF7A955}">
      <dgm:prSet/>
      <dgm:spPr/>
      <dgm:t>
        <a:bodyPr/>
        <a:lstStyle/>
        <a:p>
          <a:endParaRPr lang="zh-CN" altLang="en-US"/>
        </a:p>
      </dgm:t>
    </dgm:pt>
    <dgm:pt modelId="{1EB2A3EB-FEFE-40C4-B3EF-22631239BD35}" type="pres">
      <dgm:prSet presAssocID="{4F2D170A-2230-4717-8FAB-E314178BC0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031488-1F37-44F3-9874-EC84724D6B7F}" type="pres">
      <dgm:prSet presAssocID="{3D1F172F-F07E-457F-AE26-A0FC4F43CA3B}" presName="root1" presStyleCnt="0"/>
      <dgm:spPr/>
    </dgm:pt>
    <dgm:pt modelId="{E3E74449-F182-4638-83F6-66CB1693A8D5}" type="pres">
      <dgm:prSet presAssocID="{3D1F172F-F07E-457F-AE26-A0FC4F43CA3B}" presName="LevelOneTextNode" presStyleLbl="node0" presStyleIdx="0" presStyleCnt="1" custLinFactNeighborX="0">
        <dgm:presLayoutVars>
          <dgm:chPref val="3"/>
        </dgm:presLayoutVars>
      </dgm:prSet>
      <dgm:spPr/>
    </dgm:pt>
    <dgm:pt modelId="{621F5554-8004-4435-BE0F-A5BDCFB8C942}" type="pres">
      <dgm:prSet presAssocID="{3D1F172F-F07E-457F-AE26-A0FC4F43CA3B}" presName="level2hierChild" presStyleCnt="0"/>
      <dgm:spPr/>
    </dgm:pt>
    <dgm:pt modelId="{1862C669-409A-48F9-A137-CF342F475261}" type="pres">
      <dgm:prSet presAssocID="{A60FB235-EA2D-482A-86AC-EDE66BCC3F57}" presName="conn2-1" presStyleLbl="parChTrans1D2" presStyleIdx="0" presStyleCnt="2"/>
      <dgm:spPr/>
    </dgm:pt>
    <dgm:pt modelId="{45C57621-BF29-471F-BB75-396BA710ED10}" type="pres">
      <dgm:prSet presAssocID="{A60FB235-EA2D-482A-86AC-EDE66BCC3F57}" presName="connTx" presStyleLbl="parChTrans1D2" presStyleIdx="0" presStyleCnt="2"/>
      <dgm:spPr/>
    </dgm:pt>
    <dgm:pt modelId="{3E61628F-F31D-4C6E-BDA0-91D0924FEA8D}" type="pres">
      <dgm:prSet presAssocID="{68BCDBD8-BD57-4960-9AC2-B877BB796845}" presName="root2" presStyleCnt="0"/>
      <dgm:spPr/>
    </dgm:pt>
    <dgm:pt modelId="{7FEF96DE-51B9-4DBD-B518-51337D84B3F6}" type="pres">
      <dgm:prSet presAssocID="{68BCDBD8-BD57-4960-9AC2-B877BB796845}" presName="LevelTwoTextNode" presStyleLbl="node2" presStyleIdx="0" presStyleCnt="2">
        <dgm:presLayoutVars>
          <dgm:chPref val="3"/>
        </dgm:presLayoutVars>
      </dgm:prSet>
      <dgm:spPr/>
    </dgm:pt>
    <dgm:pt modelId="{DFF47C72-154F-485D-8490-7A69FA309343}" type="pres">
      <dgm:prSet presAssocID="{68BCDBD8-BD57-4960-9AC2-B877BB796845}" presName="level3hierChild" presStyleCnt="0"/>
      <dgm:spPr/>
    </dgm:pt>
    <dgm:pt modelId="{60B0F4BE-CDA5-4394-B879-CBFCA53E3715}" type="pres">
      <dgm:prSet presAssocID="{1710E1C2-9707-4CA5-A788-2188F4AA447F}" presName="conn2-1" presStyleLbl="parChTrans1D3" presStyleIdx="0" presStyleCnt="3"/>
      <dgm:spPr/>
    </dgm:pt>
    <dgm:pt modelId="{B9DDCE43-AE3A-4476-8C83-B0DA7A0A2B0D}" type="pres">
      <dgm:prSet presAssocID="{1710E1C2-9707-4CA5-A788-2188F4AA447F}" presName="connTx" presStyleLbl="parChTrans1D3" presStyleIdx="0" presStyleCnt="3"/>
      <dgm:spPr/>
    </dgm:pt>
    <dgm:pt modelId="{4D7B607D-1B7D-4A96-8E67-B84AA2B32D67}" type="pres">
      <dgm:prSet presAssocID="{68A5D1E6-41DD-466F-A1F8-1C0E1397171A}" presName="root2" presStyleCnt="0"/>
      <dgm:spPr/>
    </dgm:pt>
    <dgm:pt modelId="{70EA741F-0DB5-4E19-8CED-2A4F6CD54DE3}" type="pres">
      <dgm:prSet presAssocID="{68A5D1E6-41DD-466F-A1F8-1C0E1397171A}" presName="LevelTwoTextNode" presStyleLbl="node3" presStyleIdx="0" presStyleCnt="3">
        <dgm:presLayoutVars>
          <dgm:chPref val="3"/>
        </dgm:presLayoutVars>
      </dgm:prSet>
      <dgm:spPr/>
    </dgm:pt>
    <dgm:pt modelId="{6CFE2A7E-9D6C-45F4-8871-07D818CC7A7A}" type="pres">
      <dgm:prSet presAssocID="{68A5D1E6-41DD-466F-A1F8-1C0E1397171A}" presName="level3hierChild" presStyleCnt="0"/>
      <dgm:spPr/>
    </dgm:pt>
    <dgm:pt modelId="{9F07E69A-652F-431B-8CFF-E915AB75EF14}" type="pres">
      <dgm:prSet presAssocID="{B1994A56-56DF-429E-848B-E856EDBE1024}" presName="conn2-1" presStyleLbl="parChTrans1D4" presStyleIdx="0" presStyleCnt="6"/>
      <dgm:spPr/>
    </dgm:pt>
    <dgm:pt modelId="{68B637F8-E81F-4E4D-8A52-ABDA70CCFCB3}" type="pres">
      <dgm:prSet presAssocID="{B1994A56-56DF-429E-848B-E856EDBE1024}" presName="connTx" presStyleLbl="parChTrans1D4" presStyleIdx="0" presStyleCnt="6"/>
      <dgm:spPr/>
    </dgm:pt>
    <dgm:pt modelId="{68489243-A57E-40A5-B37D-DA3EDED5175C}" type="pres">
      <dgm:prSet presAssocID="{62C32797-1A01-479D-A26E-6867F3DDAF10}" presName="root2" presStyleCnt="0"/>
      <dgm:spPr/>
    </dgm:pt>
    <dgm:pt modelId="{49F92A84-E5D6-445C-94FF-FEB576E2AA59}" type="pres">
      <dgm:prSet presAssocID="{62C32797-1A01-479D-A26E-6867F3DDAF10}" presName="LevelTwoTextNode" presStyleLbl="node4" presStyleIdx="0" presStyleCnt="6" custScaleX="243758">
        <dgm:presLayoutVars>
          <dgm:chPref val="3"/>
        </dgm:presLayoutVars>
      </dgm:prSet>
      <dgm:spPr/>
    </dgm:pt>
    <dgm:pt modelId="{18B558CD-6D9B-48CC-BDBC-1B5A32779CC4}" type="pres">
      <dgm:prSet presAssocID="{62C32797-1A01-479D-A26E-6867F3DDAF10}" presName="level3hierChild" presStyleCnt="0"/>
      <dgm:spPr/>
    </dgm:pt>
    <dgm:pt modelId="{E5430BCC-904B-4086-B74D-E2AA6B8CBFD8}" type="pres">
      <dgm:prSet presAssocID="{B32E1B73-D5ED-461A-91BA-69C5B8DD29C2}" presName="conn2-1" presStyleLbl="parChTrans1D4" presStyleIdx="1" presStyleCnt="6"/>
      <dgm:spPr/>
    </dgm:pt>
    <dgm:pt modelId="{FE3DB5E1-2A0D-43C9-947D-DDC6783F970D}" type="pres">
      <dgm:prSet presAssocID="{B32E1B73-D5ED-461A-91BA-69C5B8DD29C2}" presName="connTx" presStyleLbl="parChTrans1D4" presStyleIdx="1" presStyleCnt="6"/>
      <dgm:spPr/>
    </dgm:pt>
    <dgm:pt modelId="{2AB37ECC-10D0-42F7-9BB9-F97D6D5F3C6C}" type="pres">
      <dgm:prSet presAssocID="{6456ECAE-13B6-4CFE-85CD-85F266F65D99}" presName="root2" presStyleCnt="0"/>
      <dgm:spPr/>
    </dgm:pt>
    <dgm:pt modelId="{5204269F-8B25-4F1F-9247-637EA273368A}" type="pres">
      <dgm:prSet presAssocID="{6456ECAE-13B6-4CFE-85CD-85F266F65D99}" presName="LevelTwoTextNode" presStyleLbl="node4" presStyleIdx="1" presStyleCnt="6" custScaleX="234044">
        <dgm:presLayoutVars>
          <dgm:chPref val="3"/>
        </dgm:presLayoutVars>
      </dgm:prSet>
      <dgm:spPr/>
    </dgm:pt>
    <dgm:pt modelId="{6D06A2F9-3EBA-40C6-AB03-F67DBF38BD95}" type="pres">
      <dgm:prSet presAssocID="{6456ECAE-13B6-4CFE-85CD-85F266F65D99}" presName="level3hierChild" presStyleCnt="0"/>
      <dgm:spPr/>
    </dgm:pt>
    <dgm:pt modelId="{24A46E38-82A1-40EE-99DB-2AB247E1639B}" type="pres">
      <dgm:prSet presAssocID="{C8B1B5AC-2DBC-4979-8673-851F1DDEE10F}" presName="conn2-1" presStyleLbl="parChTrans1D4" presStyleIdx="2" presStyleCnt="6"/>
      <dgm:spPr/>
    </dgm:pt>
    <dgm:pt modelId="{86CC5CDB-CF36-4CD9-84B6-029B65C1236C}" type="pres">
      <dgm:prSet presAssocID="{C8B1B5AC-2DBC-4979-8673-851F1DDEE10F}" presName="connTx" presStyleLbl="parChTrans1D4" presStyleIdx="2" presStyleCnt="6"/>
      <dgm:spPr/>
    </dgm:pt>
    <dgm:pt modelId="{0994F7FE-4BB2-4176-81E9-540CA49CC273}" type="pres">
      <dgm:prSet presAssocID="{76B2D4FA-070B-4D47-97B6-231B850D0449}" presName="root2" presStyleCnt="0"/>
      <dgm:spPr/>
    </dgm:pt>
    <dgm:pt modelId="{E5698EC7-758A-4B93-A039-FB02D78B2156}" type="pres">
      <dgm:prSet presAssocID="{76B2D4FA-070B-4D47-97B6-231B850D0449}" presName="LevelTwoTextNode" presStyleLbl="node4" presStyleIdx="2" presStyleCnt="6" custScaleX="243758">
        <dgm:presLayoutVars>
          <dgm:chPref val="3"/>
        </dgm:presLayoutVars>
      </dgm:prSet>
      <dgm:spPr/>
    </dgm:pt>
    <dgm:pt modelId="{5DEF2610-B854-4E39-8464-D69CBAB490D9}" type="pres">
      <dgm:prSet presAssocID="{76B2D4FA-070B-4D47-97B6-231B850D0449}" presName="level3hierChild" presStyleCnt="0"/>
      <dgm:spPr/>
    </dgm:pt>
    <dgm:pt modelId="{B436763A-A01B-4AEE-865B-A4E6D8E5A28F}" type="pres">
      <dgm:prSet presAssocID="{AF3F9D5E-F51C-4959-82F1-DEF866EC5B30}" presName="conn2-1" presStyleLbl="parChTrans1D4" presStyleIdx="3" presStyleCnt="6"/>
      <dgm:spPr/>
    </dgm:pt>
    <dgm:pt modelId="{36ECBD96-51C9-4B04-9924-4176C3C81889}" type="pres">
      <dgm:prSet presAssocID="{AF3F9D5E-F51C-4959-82F1-DEF866EC5B30}" presName="connTx" presStyleLbl="parChTrans1D4" presStyleIdx="3" presStyleCnt="6"/>
      <dgm:spPr/>
    </dgm:pt>
    <dgm:pt modelId="{CAB835C7-EAE3-4CB1-B3E3-96206E4F5464}" type="pres">
      <dgm:prSet presAssocID="{7B5CFB0D-43B9-49C5-AD0E-62476CD56D3A}" presName="root2" presStyleCnt="0"/>
      <dgm:spPr/>
    </dgm:pt>
    <dgm:pt modelId="{03B50F59-8FBB-4493-A598-07350C2A8BB7}" type="pres">
      <dgm:prSet presAssocID="{7B5CFB0D-43B9-49C5-AD0E-62476CD56D3A}" presName="LevelTwoTextNode" presStyleLbl="node4" presStyleIdx="3" presStyleCnt="6" custScaleX="234044">
        <dgm:presLayoutVars>
          <dgm:chPref val="3"/>
        </dgm:presLayoutVars>
      </dgm:prSet>
      <dgm:spPr/>
    </dgm:pt>
    <dgm:pt modelId="{EFF6AA57-1EFB-408C-A455-2A890700574C}" type="pres">
      <dgm:prSet presAssocID="{7B5CFB0D-43B9-49C5-AD0E-62476CD56D3A}" presName="level3hierChild" presStyleCnt="0"/>
      <dgm:spPr/>
    </dgm:pt>
    <dgm:pt modelId="{5D92F601-FF70-4BD8-A855-C531D7A570DE}" type="pres">
      <dgm:prSet presAssocID="{B49424B0-4ECD-49D7-B3EA-FF1BD8A934E6}" presName="conn2-1" presStyleLbl="parChTrans1D2" presStyleIdx="1" presStyleCnt="2"/>
      <dgm:spPr/>
    </dgm:pt>
    <dgm:pt modelId="{21B5600D-B903-49BD-AFC4-3A51C9F7DB4E}" type="pres">
      <dgm:prSet presAssocID="{B49424B0-4ECD-49D7-B3EA-FF1BD8A934E6}" presName="connTx" presStyleLbl="parChTrans1D2" presStyleIdx="1" presStyleCnt="2"/>
      <dgm:spPr/>
    </dgm:pt>
    <dgm:pt modelId="{465C8D01-6FED-48E7-B8DC-5BD89EC63DB4}" type="pres">
      <dgm:prSet presAssocID="{D0229125-0157-400D-BDB2-166D756E0509}" presName="root2" presStyleCnt="0"/>
      <dgm:spPr/>
    </dgm:pt>
    <dgm:pt modelId="{E33139FB-46F1-41FB-BBA3-A122C6359C5A}" type="pres">
      <dgm:prSet presAssocID="{D0229125-0157-400D-BDB2-166D756E0509}" presName="LevelTwoTextNode" presStyleLbl="node2" presStyleIdx="1" presStyleCnt="2">
        <dgm:presLayoutVars>
          <dgm:chPref val="3"/>
        </dgm:presLayoutVars>
      </dgm:prSet>
      <dgm:spPr/>
    </dgm:pt>
    <dgm:pt modelId="{01EEB0DF-1158-4BC8-B8C2-2DC4C38FF609}" type="pres">
      <dgm:prSet presAssocID="{D0229125-0157-400D-BDB2-166D756E0509}" presName="level3hierChild" presStyleCnt="0"/>
      <dgm:spPr/>
    </dgm:pt>
    <dgm:pt modelId="{9F920CB1-3FE3-4352-B3CF-256F562C7A47}" type="pres">
      <dgm:prSet presAssocID="{EBB2A6C9-CB0A-4C33-A8B9-44DE0A5515DB}" presName="conn2-1" presStyleLbl="parChTrans1D3" presStyleIdx="1" presStyleCnt="3"/>
      <dgm:spPr/>
    </dgm:pt>
    <dgm:pt modelId="{0AFE4A20-AB7A-4A50-8254-F9852D073002}" type="pres">
      <dgm:prSet presAssocID="{EBB2A6C9-CB0A-4C33-A8B9-44DE0A5515DB}" presName="connTx" presStyleLbl="parChTrans1D3" presStyleIdx="1" presStyleCnt="3"/>
      <dgm:spPr/>
    </dgm:pt>
    <dgm:pt modelId="{5C5420E6-3CBC-49EF-8A4F-A99E0A683E74}" type="pres">
      <dgm:prSet presAssocID="{2C16B563-A442-43AB-A2EE-1EF85197244C}" presName="root2" presStyleCnt="0"/>
      <dgm:spPr/>
    </dgm:pt>
    <dgm:pt modelId="{7BC205F4-0E32-48A4-8882-AE94E3B06F6A}" type="pres">
      <dgm:prSet presAssocID="{2C16B563-A442-43AB-A2EE-1EF85197244C}" presName="LevelTwoTextNode" presStyleLbl="node3" presStyleIdx="1" presStyleCnt="3">
        <dgm:presLayoutVars>
          <dgm:chPref val="3"/>
        </dgm:presLayoutVars>
      </dgm:prSet>
      <dgm:spPr/>
    </dgm:pt>
    <dgm:pt modelId="{4D5B1DE7-1BB5-4D77-8122-1717A4A6B1F4}" type="pres">
      <dgm:prSet presAssocID="{2C16B563-A442-43AB-A2EE-1EF85197244C}" presName="level3hierChild" presStyleCnt="0"/>
      <dgm:spPr/>
    </dgm:pt>
    <dgm:pt modelId="{A692A01B-1ACF-4664-B546-FB5320AFB76F}" type="pres">
      <dgm:prSet presAssocID="{C09596DD-93F8-42B5-9D46-A833D5139C75}" presName="conn2-1" presStyleLbl="parChTrans1D4" presStyleIdx="4" presStyleCnt="6"/>
      <dgm:spPr/>
    </dgm:pt>
    <dgm:pt modelId="{3EAABC32-6A18-407D-8CC7-69CF5E6540EF}" type="pres">
      <dgm:prSet presAssocID="{C09596DD-93F8-42B5-9D46-A833D5139C75}" presName="connTx" presStyleLbl="parChTrans1D4" presStyleIdx="4" presStyleCnt="6"/>
      <dgm:spPr/>
    </dgm:pt>
    <dgm:pt modelId="{127B16D9-7694-45EC-8998-BC825DD61F34}" type="pres">
      <dgm:prSet presAssocID="{2A7D9905-E843-4B30-9330-3695DD8AB9E6}" presName="root2" presStyleCnt="0"/>
      <dgm:spPr/>
    </dgm:pt>
    <dgm:pt modelId="{3BED307F-981D-44CD-8243-C3EA4D744E17}" type="pres">
      <dgm:prSet presAssocID="{2A7D9905-E843-4B30-9330-3695DD8AB9E6}" presName="LevelTwoTextNode" presStyleLbl="node4" presStyleIdx="4" presStyleCnt="6" custScaleX="243758">
        <dgm:presLayoutVars>
          <dgm:chPref val="3"/>
        </dgm:presLayoutVars>
      </dgm:prSet>
      <dgm:spPr/>
    </dgm:pt>
    <dgm:pt modelId="{21355635-7E46-4551-A01C-F2B602244E61}" type="pres">
      <dgm:prSet presAssocID="{2A7D9905-E843-4B30-9330-3695DD8AB9E6}" presName="level3hierChild" presStyleCnt="0"/>
      <dgm:spPr/>
    </dgm:pt>
    <dgm:pt modelId="{74C4097D-45C5-4729-8A5D-C822FF6EF61C}" type="pres">
      <dgm:prSet presAssocID="{8930C5BE-02A2-40AC-964D-7C47974F727D}" presName="conn2-1" presStyleLbl="parChTrans1D3" presStyleIdx="2" presStyleCnt="3"/>
      <dgm:spPr/>
    </dgm:pt>
    <dgm:pt modelId="{DA14683F-DD38-42BD-85DA-C7E22217E976}" type="pres">
      <dgm:prSet presAssocID="{8930C5BE-02A2-40AC-964D-7C47974F727D}" presName="connTx" presStyleLbl="parChTrans1D3" presStyleIdx="2" presStyleCnt="3"/>
      <dgm:spPr/>
    </dgm:pt>
    <dgm:pt modelId="{EC06388E-4790-43C2-B28C-F84F5CB1F006}" type="pres">
      <dgm:prSet presAssocID="{4F2ECD47-7C08-4377-B59A-4A96A4C650E2}" presName="root2" presStyleCnt="0"/>
      <dgm:spPr/>
    </dgm:pt>
    <dgm:pt modelId="{48260F3C-1336-4937-A1F4-0CEAA376625F}" type="pres">
      <dgm:prSet presAssocID="{4F2ECD47-7C08-4377-B59A-4A96A4C650E2}" presName="LevelTwoTextNode" presStyleLbl="node3" presStyleIdx="2" presStyleCnt="3">
        <dgm:presLayoutVars>
          <dgm:chPref val="3"/>
        </dgm:presLayoutVars>
      </dgm:prSet>
      <dgm:spPr/>
    </dgm:pt>
    <dgm:pt modelId="{A6BE8082-D80A-4B53-8FA3-2C4D8E7F3B5E}" type="pres">
      <dgm:prSet presAssocID="{4F2ECD47-7C08-4377-B59A-4A96A4C650E2}" presName="level3hierChild" presStyleCnt="0"/>
      <dgm:spPr/>
    </dgm:pt>
    <dgm:pt modelId="{8B39E1AC-9E4F-4621-94CD-B5AED05CAD22}" type="pres">
      <dgm:prSet presAssocID="{37C84E28-16D3-4B61-B56C-B112FFD823E9}" presName="conn2-1" presStyleLbl="parChTrans1D4" presStyleIdx="5" presStyleCnt="6"/>
      <dgm:spPr/>
    </dgm:pt>
    <dgm:pt modelId="{5AED52AF-EB31-4D5F-9D04-FB80AE3C3571}" type="pres">
      <dgm:prSet presAssocID="{37C84E28-16D3-4B61-B56C-B112FFD823E9}" presName="connTx" presStyleLbl="parChTrans1D4" presStyleIdx="5" presStyleCnt="6"/>
      <dgm:spPr/>
    </dgm:pt>
    <dgm:pt modelId="{35B3334A-23BA-4A61-8775-9C819724D663}" type="pres">
      <dgm:prSet presAssocID="{54BC6178-8F0B-4BF2-869E-7CA25F1D52D9}" presName="root2" presStyleCnt="0"/>
      <dgm:spPr/>
    </dgm:pt>
    <dgm:pt modelId="{A7919481-F288-4186-A7BB-58EE352582E9}" type="pres">
      <dgm:prSet presAssocID="{54BC6178-8F0B-4BF2-869E-7CA25F1D52D9}" presName="LevelTwoTextNode" presStyleLbl="node4" presStyleIdx="5" presStyleCnt="6" custScaleX="243758">
        <dgm:presLayoutVars>
          <dgm:chPref val="3"/>
        </dgm:presLayoutVars>
      </dgm:prSet>
      <dgm:spPr/>
    </dgm:pt>
    <dgm:pt modelId="{B96F4EEC-D07A-461B-8123-D5F41B80CADB}" type="pres">
      <dgm:prSet presAssocID="{54BC6178-8F0B-4BF2-869E-7CA25F1D52D9}" presName="level3hierChild" presStyleCnt="0"/>
      <dgm:spPr/>
    </dgm:pt>
  </dgm:ptLst>
  <dgm:cxnLst>
    <dgm:cxn modelId="{F8A6AF07-4321-4351-BD56-2F560DF66494}" type="presOf" srcId="{37C84E28-16D3-4B61-B56C-B112FFD823E9}" destId="{5AED52AF-EB31-4D5F-9D04-FB80AE3C3571}" srcOrd="1" destOrd="0" presId="urn:microsoft.com/office/officeart/2005/8/layout/hierarchy2"/>
    <dgm:cxn modelId="{63079B0A-5FD8-4FF2-8AB2-433BFFA8E4DA}" type="presOf" srcId="{8930C5BE-02A2-40AC-964D-7C47974F727D}" destId="{74C4097D-45C5-4729-8A5D-C822FF6EF61C}" srcOrd="0" destOrd="0" presId="urn:microsoft.com/office/officeart/2005/8/layout/hierarchy2"/>
    <dgm:cxn modelId="{2D5A480B-6D59-4981-9735-80A42C596663}" srcId="{D0229125-0157-400D-BDB2-166D756E0509}" destId="{4F2ECD47-7C08-4377-B59A-4A96A4C650E2}" srcOrd="1" destOrd="0" parTransId="{8930C5BE-02A2-40AC-964D-7C47974F727D}" sibTransId="{06B5DB34-BE6F-46C5-9101-15666382F70E}"/>
    <dgm:cxn modelId="{E6669F0E-DAFC-47B0-8D3E-D26547BC588B}" type="presOf" srcId="{B32E1B73-D5ED-461A-91BA-69C5B8DD29C2}" destId="{FE3DB5E1-2A0D-43C9-947D-DDC6783F970D}" srcOrd="1" destOrd="0" presId="urn:microsoft.com/office/officeart/2005/8/layout/hierarchy2"/>
    <dgm:cxn modelId="{0ED15C15-C0B6-470A-AF6C-EA2389388866}" type="presOf" srcId="{1710E1C2-9707-4CA5-A788-2188F4AA447F}" destId="{60B0F4BE-CDA5-4394-B879-CBFCA53E3715}" srcOrd="0" destOrd="0" presId="urn:microsoft.com/office/officeart/2005/8/layout/hierarchy2"/>
    <dgm:cxn modelId="{88F34821-E7DB-46EE-A74D-FA83BCAAD57C}" srcId="{2C16B563-A442-43AB-A2EE-1EF85197244C}" destId="{2A7D9905-E843-4B30-9330-3695DD8AB9E6}" srcOrd="0" destOrd="0" parTransId="{C09596DD-93F8-42B5-9D46-A833D5139C75}" sibTransId="{E1C3FD31-0841-44E3-8F41-334CA1FE2D96}"/>
    <dgm:cxn modelId="{79CB7921-7137-4CC9-B4B7-303DEBC70E78}" srcId="{4F2D170A-2230-4717-8FAB-E314178BC0D4}" destId="{3D1F172F-F07E-457F-AE26-A0FC4F43CA3B}" srcOrd="0" destOrd="0" parTransId="{51A538C8-50BE-498F-9FD0-EB5DBA98AB24}" sibTransId="{C2981AFE-D01E-4169-9DDF-1A4CDF0AF140}"/>
    <dgm:cxn modelId="{399D1B23-EDD5-4586-B0EA-9B37B4817D70}" type="presOf" srcId="{A60FB235-EA2D-482A-86AC-EDE66BCC3F57}" destId="{1862C669-409A-48F9-A137-CF342F475261}" srcOrd="0" destOrd="0" presId="urn:microsoft.com/office/officeart/2005/8/layout/hierarchy2"/>
    <dgm:cxn modelId="{EAD2812B-8A3E-41A6-B715-BF0CA46E2937}" type="presOf" srcId="{37C84E28-16D3-4B61-B56C-B112FFD823E9}" destId="{8B39E1AC-9E4F-4621-94CD-B5AED05CAD22}" srcOrd="0" destOrd="0" presId="urn:microsoft.com/office/officeart/2005/8/layout/hierarchy2"/>
    <dgm:cxn modelId="{1BDB062F-2099-4FE1-9C1D-2B8DAF6D4E87}" type="presOf" srcId="{B49424B0-4ECD-49D7-B3EA-FF1BD8A934E6}" destId="{21B5600D-B903-49BD-AFC4-3A51C9F7DB4E}" srcOrd="1" destOrd="0" presId="urn:microsoft.com/office/officeart/2005/8/layout/hierarchy2"/>
    <dgm:cxn modelId="{F2A4DA2F-5CB9-431C-85CC-1A075F6D81BB}" type="presOf" srcId="{6456ECAE-13B6-4CFE-85CD-85F266F65D99}" destId="{5204269F-8B25-4F1F-9247-637EA273368A}" srcOrd="0" destOrd="0" presId="urn:microsoft.com/office/officeart/2005/8/layout/hierarchy2"/>
    <dgm:cxn modelId="{FB6AB834-8A05-4C94-9E33-36EE63494303}" type="presOf" srcId="{54BC6178-8F0B-4BF2-869E-7CA25F1D52D9}" destId="{A7919481-F288-4186-A7BB-58EE352582E9}" srcOrd="0" destOrd="0" presId="urn:microsoft.com/office/officeart/2005/8/layout/hierarchy2"/>
    <dgm:cxn modelId="{A3207D3B-2294-4B74-B127-AF0A014E11A8}" type="presOf" srcId="{B49424B0-4ECD-49D7-B3EA-FF1BD8A934E6}" destId="{5D92F601-FF70-4BD8-A855-C531D7A570DE}" srcOrd="0" destOrd="0" presId="urn:microsoft.com/office/officeart/2005/8/layout/hierarchy2"/>
    <dgm:cxn modelId="{26F4B43D-C8E6-4997-9150-FC8A479BDA3A}" srcId="{76B2D4FA-070B-4D47-97B6-231B850D0449}" destId="{7B5CFB0D-43B9-49C5-AD0E-62476CD56D3A}" srcOrd="0" destOrd="0" parTransId="{AF3F9D5E-F51C-4959-82F1-DEF866EC5B30}" sibTransId="{9267A36F-C0C9-4ABC-9C9E-970C7D670D8E}"/>
    <dgm:cxn modelId="{517E1440-E025-411F-BB1C-6C4E60BC8FEB}" srcId="{62C32797-1A01-479D-A26E-6867F3DDAF10}" destId="{6456ECAE-13B6-4CFE-85CD-85F266F65D99}" srcOrd="0" destOrd="0" parTransId="{B32E1B73-D5ED-461A-91BA-69C5B8DD29C2}" sibTransId="{30F94DC1-BF39-4EFC-9B33-F50227C3E4EE}"/>
    <dgm:cxn modelId="{EF983760-BC09-44EB-90DF-2684D9C2672C}" type="presOf" srcId="{2C16B563-A442-43AB-A2EE-1EF85197244C}" destId="{7BC205F4-0E32-48A4-8882-AE94E3B06F6A}" srcOrd="0" destOrd="0" presId="urn:microsoft.com/office/officeart/2005/8/layout/hierarchy2"/>
    <dgm:cxn modelId="{CA7ABC43-4C38-49CE-AA81-3B227529D84D}" type="presOf" srcId="{1710E1C2-9707-4CA5-A788-2188F4AA447F}" destId="{B9DDCE43-AE3A-4476-8C83-B0DA7A0A2B0D}" srcOrd="1" destOrd="0" presId="urn:microsoft.com/office/officeart/2005/8/layout/hierarchy2"/>
    <dgm:cxn modelId="{AA509164-2870-4D69-8EBF-D5A4A5E47C65}" srcId="{68A5D1E6-41DD-466F-A1F8-1C0E1397171A}" destId="{62C32797-1A01-479D-A26E-6867F3DDAF10}" srcOrd="0" destOrd="0" parTransId="{B1994A56-56DF-429E-848B-E856EDBE1024}" sibTransId="{416DA56D-CE16-4345-B45A-768EC313AA4C}"/>
    <dgm:cxn modelId="{AFAE4266-ACA7-4315-B1EE-0272D0051C2D}" type="presOf" srcId="{62C32797-1A01-479D-A26E-6867F3DDAF10}" destId="{49F92A84-E5D6-445C-94FF-FEB576E2AA59}" srcOrd="0" destOrd="0" presId="urn:microsoft.com/office/officeart/2005/8/layout/hierarchy2"/>
    <dgm:cxn modelId="{03AD6346-4FE6-4A4B-BE9B-4571EC6A8913}" type="presOf" srcId="{C8B1B5AC-2DBC-4979-8673-851F1DDEE10F}" destId="{24A46E38-82A1-40EE-99DB-2AB247E1639B}" srcOrd="0" destOrd="0" presId="urn:microsoft.com/office/officeart/2005/8/layout/hierarchy2"/>
    <dgm:cxn modelId="{253E0468-F0D7-4280-AE2F-D2AFA9DE24AD}" srcId="{3D1F172F-F07E-457F-AE26-A0FC4F43CA3B}" destId="{68BCDBD8-BD57-4960-9AC2-B877BB796845}" srcOrd="0" destOrd="0" parTransId="{A60FB235-EA2D-482A-86AC-EDE66BCC3F57}" sibTransId="{B048DD13-1121-4D71-9196-7F9116C6D0F3}"/>
    <dgm:cxn modelId="{F0183D4D-0B2F-4F40-9990-2AD2FBD86E1A}" srcId="{3D1F172F-F07E-457F-AE26-A0FC4F43CA3B}" destId="{D0229125-0157-400D-BDB2-166D756E0509}" srcOrd="1" destOrd="0" parTransId="{B49424B0-4ECD-49D7-B3EA-FF1BD8A934E6}" sibTransId="{AC0AD9BE-4954-47E5-B342-DA678B46E271}"/>
    <dgm:cxn modelId="{B9E0464E-AE2F-4623-8661-35F374756313}" type="presOf" srcId="{68BCDBD8-BD57-4960-9AC2-B877BB796845}" destId="{7FEF96DE-51B9-4DBD-B518-51337D84B3F6}" srcOrd="0" destOrd="0" presId="urn:microsoft.com/office/officeart/2005/8/layout/hierarchy2"/>
    <dgm:cxn modelId="{7182694E-57FD-415D-9BBA-D9177DFFCD7E}" type="presOf" srcId="{3D1F172F-F07E-457F-AE26-A0FC4F43CA3B}" destId="{E3E74449-F182-4638-83F6-66CB1693A8D5}" srcOrd="0" destOrd="0" presId="urn:microsoft.com/office/officeart/2005/8/layout/hierarchy2"/>
    <dgm:cxn modelId="{921C2D75-1DAB-4028-A59F-9E5C310CEA5A}" type="presOf" srcId="{68A5D1E6-41DD-466F-A1F8-1C0E1397171A}" destId="{70EA741F-0DB5-4E19-8CED-2A4F6CD54DE3}" srcOrd="0" destOrd="0" presId="urn:microsoft.com/office/officeart/2005/8/layout/hierarchy2"/>
    <dgm:cxn modelId="{3DA51D78-5F7E-4317-8919-B87DA4EA14FF}" type="presOf" srcId="{A60FB235-EA2D-482A-86AC-EDE66BCC3F57}" destId="{45C57621-BF29-471F-BB75-396BA710ED10}" srcOrd="1" destOrd="0" presId="urn:microsoft.com/office/officeart/2005/8/layout/hierarchy2"/>
    <dgm:cxn modelId="{393EFA78-AC01-42E5-8EE9-80A02D3493F2}" type="presOf" srcId="{76B2D4FA-070B-4D47-97B6-231B850D0449}" destId="{E5698EC7-758A-4B93-A039-FB02D78B2156}" srcOrd="0" destOrd="0" presId="urn:microsoft.com/office/officeart/2005/8/layout/hierarchy2"/>
    <dgm:cxn modelId="{A8ED2859-F6DB-4F2F-B4DF-09494FF7A955}" srcId="{4F2ECD47-7C08-4377-B59A-4A96A4C650E2}" destId="{54BC6178-8F0B-4BF2-869E-7CA25F1D52D9}" srcOrd="0" destOrd="0" parTransId="{37C84E28-16D3-4B61-B56C-B112FFD823E9}" sibTransId="{C83FB0EB-97D8-4248-9E9A-DA2BD404E431}"/>
    <dgm:cxn modelId="{97A46E79-6133-43B9-AE59-543AAEE1DA84}" type="presOf" srcId="{2A7D9905-E843-4B30-9330-3695DD8AB9E6}" destId="{3BED307F-981D-44CD-8243-C3EA4D744E17}" srcOrd="0" destOrd="0" presId="urn:microsoft.com/office/officeart/2005/8/layout/hierarchy2"/>
    <dgm:cxn modelId="{C7EC477A-227D-4E40-9F95-F2BB2AA372E2}" type="presOf" srcId="{B1994A56-56DF-429E-848B-E856EDBE1024}" destId="{68B637F8-E81F-4E4D-8A52-ABDA70CCFCB3}" srcOrd="1" destOrd="0" presId="urn:microsoft.com/office/officeart/2005/8/layout/hierarchy2"/>
    <dgm:cxn modelId="{E23F7F8C-89A2-4F08-AC28-3CD03DFA2E67}" type="presOf" srcId="{B32E1B73-D5ED-461A-91BA-69C5B8DD29C2}" destId="{E5430BCC-904B-4086-B74D-E2AA6B8CBFD8}" srcOrd="0" destOrd="0" presId="urn:microsoft.com/office/officeart/2005/8/layout/hierarchy2"/>
    <dgm:cxn modelId="{62E9FB91-1D62-4A4E-B213-E8B596A94F42}" type="presOf" srcId="{C8B1B5AC-2DBC-4979-8673-851F1DDEE10F}" destId="{86CC5CDB-CF36-4CD9-84B6-029B65C1236C}" srcOrd="1" destOrd="0" presId="urn:microsoft.com/office/officeart/2005/8/layout/hierarchy2"/>
    <dgm:cxn modelId="{A5661899-7775-472B-9BDF-E46F531FA5A9}" type="presOf" srcId="{EBB2A6C9-CB0A-4C33-A8B9-44DE0A5515DB}" destId="{0AFE4A20-AB7A-4A50-8254-F9852D073002}" srcOrd="1" destOrd="0" presId="urn:microsoft.com/office/officeart/2005/8/layout/hierarchy2"/>
    <dgm:cxn modelId="{10E3C29D-ECA7-45BB-80D0-11EF45690867}" type="presOf" srcId="{D0229125-0157-400D-BDB2-166D756E0509}" destId="{E33139FB-46F1-41FB-BBA3-A122C6359C5A}" srcOrd="0" destOrd="0" presId="urn:microsoft.com/office/officeart/2005/8/layout/hierarchy2"/>
    <dgm:cxn modelId="{2214A5A0-72CD-4751-AF61-D9A756BCE5FE}" srcId="{D0229125-0157-400D-BDB2-166D756E0509}" destId="{2C16B563-A442-43AB-A2EE-1EF85197244C}" srcOrd="0" destOrd="0" parTransId="{EBB2A6C9-CB0A-4C33-A8B9-44DE0A5515DB}" sibTransId="{68F56441-5158-4A22-BC78-CD1BC144462A}"/>
    <dgm:cxn modelId="{49DF90A7-1C95-41B6-A42B-65D1C79426DF}" srcId="{68A5D1E6-41DD-466F-A1F8-1C0E1397171A}" destId="{76B2D4FA-070B-4D47-97B6-231B850D0449}" srcOrd="1" destOrd="0" parTransId="{C8B1B5AC-2DBC-4979-8673-851F1DDEE10F}" sibTransId="{4096373F-8A25-4F26-945F-100E8FF0482E}"/>
    <dgm:cxn modelId="{3F5252AF-6405-43E0-A893-C8F08F03E9B3}" type="presOf" srcId="{C09596DD-93F8-42B5-9D46-A833D5139C75}" destId="{3EAABC32-6A18-407D-8CC7-69CF5E6540EF}" srcOrd="1" destOrd="0" presId="urn:microsoft.com/office/officeart/2005/8/layout/hierarchy2"/>
    <dgm:cxn modelId="{C82607B5-9505-40FD-8FA9-F1B8B31D9876}" srcId="{68BCDBD8-BD57-4960-9AC2-B877BB796845}" destId="{68A5D1E6-41DD-466F-A1F8-1C0E1397171A}" srcOrd="0" destOrd="0" parTransId="{1710E1C2-9707-4CA5-A788-2188F4AA447F}" sibTransId="{4EDC091F-B5BC-47A5-8278-F57FC2FD08F0}"/>
    <dgm:cxn modelId="{2135DBC2-C34E-4090-821B-704851C46C6C}" type="presOf" srcId="{7B5CFB0D-43B9-49C5-AD0E-62476CD56D3A}" destId="{03B50F59-8FBB-4493-A598-07350C2A8BB7}" srcOrd="0" destOrd="0" presId="urn:microsoft.com/office/officeart/2005/8/layout/hierarchy2"/>
    <dgm:cxn modelId="{482244C8-F948-4F03-B077-7FC282B417D8}" type="presOf" srcId="{AF3F9D5E-F51C-4959-82F1-DEF866EC5B30}" destId="{36ECBD96-51C9-4B04-9924-4176C3C81889}" srcOrd="1" destOrd="0" presId="urn:microsoft.com/office/officeart/2005/8/layout/hierarchy2"/>
    <dgm:cxn modelId="{439BB4C8-0B8C-4F69-9C5E-1219384D136C}" type="presOf" srcId="{EBB2A6C9-CB0A-4C33-A8B9-44DE0A5515DB}" destId="{9F920CB1-3FE3-4352-B3CF-256F562C7A47}" srcOrd="0" destOrd="0" presId="urn:microsoft.com/office/officeart/2005/8/layout/hierarchy2"/>
    <dgm:cxn modelId="{8C1244C9-1FC0-4A93-8A11-7205520F7981}" type="presOf" srcId="{8930C5BE-02A2-40AC-964D-7C47974F727D}" destId="{DA14683F-DD38-42BD-85DA-C7E22217E976}" srcOrd="1" destOrd="0" presId="urn:microsoft.com/office/officeart/2005/8/layout/hierarchy2"/>
    <dgm:cxn modelId="{D3B5BFDD-3734-4495-A296-8760D6A369B2}" type="presOf" srcId="{C09596DD-93F8-42B5-9D46-A833D5139C75}" destId="{A692A01B-1ACF-4664-B546-FB5320AFB76F}" srcOrd="0" destOrd="0" presId="urn:microsoft.com/office/officeart/2005/8/layout/hierarchy2"/>
    <dgm:cxn modelId="{47ACD2DF-BFED-4F04-AD75-B801A4C5743D}" type="presOf" srcId="{4F2ECD47-7C08-4377-B59A-4A96A4C650E2}" destId="{48260F3C-1336-4937-A1F4-0CEAA376625F}" srcOrd="0" destOrd="0" presId="urn:microsoft.com/office/officeart/2005/8/layout/hierarchy2"/>
    <dgm:cxn modelId="{D4705FE9-EA7E-4F34-B482-C557F1A55B43}" type="presOf" srcId="{B1994A56-56DF-429E-848B-E856EDBE1024}" destId="{9F07E69A-652F-431B-8CFF-E915AB75EF14}" srcOrd="0" destOrd="0" presId="urn:microsoft.com/office/officeart/2005/8/layout/hierarchy2"/>
    <dgm:cxn modelId="{82AE06EA-43A3-4660-8FC9-EA2759E11474}" type="presOf" srcId="{4F2D170A-2230-4717-8FAB-E314178BC0D4}" destId="{1EB2A3EB-FEFE-40C4-B3EF-22631239BD35}" srcOrd="0" destOrd="0" presId="urn:microsoft.com/office/officeart/2005/8/layout/hierarchy2"/>
    <dgm:cxn modelId="{2F809DF4-198C-42C2-89DB-94E0FC665971}" type="presOf" srcId="{AF3F9D5E-F51C-4959-82F1-DEF866EC5B30}" destId="{B436763A-A01B-4AEE-865B-A4E6D8E5A28F}" srcOrd="0" destOrd="0" presId="urn:microsoft.com/office/officeart/2005/8/layout/hierarchy2"/>
    <dgm:cxn modelId="{851340B8-676D-4658-9CC2-BA6342C69821}" type="presParOf" srcId="{1EB2A3EB-FEFE-40C4-B3EF-22631239BD35}" destId="{9D031488-1F37-44F3-9874-EC84724D6B7F}" srcOrd="0" destOrd="0" presId="urn:microsoft.com/office/officeart/2005/8/layout/hierarchy2"/>
    <dgm:cxn modelId="{C9624935-B3A3-4BF1-AE90-4C88D6ADD7A2}" type="presParOf" srcId="{9D031488-1F37-44F3-9874-EC84724D6B7F}" destId="{E3E74449-F182-4638-83F6-66CB1693A8D5}" srcOrd="0" destOrd="0" presId="urn:microsoft.com/office/officeart/2005/8/layout/hierarchy2"/>
    <dgm:cxn modelId="{5A011A42-979D-45C7-9A37-BC2B15A76CB9}" type="presParOf" srcId="{9D031488-1F37-44F3-9874-EC84724D6B7F}" destId="{621F5554-8004-4435-BE0F-A5BDCFB8C942}" srcOrd="1" destOrd="0" presId="urn:microsoft.com/office/officeart/2005/8/layout/hierarchy2"/>
    <dgm:cxn modelId="{83E26942-5621-491F-AEE2-DD7D9CE8887F}" type="presParOf" srcId="{621F5554-8004-4435-BE0F-A5BDCFB8C942}" destId="{1862C669-409A-48F9-A137-CF342F475261}" srcOrd="0" destOrd="0" presId="urn:microsoft.com/office/officeart/2005/8/layout/hierarchy2"/>
    <dgm:cxn modelId="{AF45845C-DEA9-4805-9ECC-EB5B61BD3279}" type="presParOf" srcId="{1862C669-409A-48F9-A137-CF342F475261}" destId="{45C57621-BF29-471F-BB75-396BA710ED10}" srcOrd="0" destOrd="0" presId="urn:microsoft.com/office/officeart/2005/8/layout/hierarchy2"/>
    <dgm:cxn modelId="{9D78F62C-410E-4C21-845B-C07D750A8C52}" type="presParOf" srcId="{621F5554-8004-4435-BE0F-A5BDCFB8C942}" destId="{3E61628F-F31D-4C6E-BDA0-91D0924FEA8D}" srcOrd="1" destOrd="0" presId="urn:microsoft.com/office/officeart/2005/8/layout/hierarchy2"/>
    <dgm:cxn modelId="{956BA253-A2A8-4333-970D-53D8D5BFF261}" type="presParOf" srcId="{3E61628F-F31D-4C6E-BDA0-91D0924FEA8D}" destId="{7FEF96DE-51B9-4DBD-B518-51337D84B3F6}" srcOrd="0" destOrd="0" presId="urn:microsoft.com/office/officeart/2005/8/layout/hierarchy2"/>
    <dgm:cxn modelId="{FCE7DC93-AF72-48D7-9B63-33086897EE6E}" type="presParOf" srcId="{3E61628F-F31D-4C6E-BDA0-91D0924FEA8D}" destId="{DFF47C72-154F-485D-8490-7A69FA309343}" srcOrd="1" destOrd="0" presId="urn:microsoft.com/office/officeart/2005/8/layout/hierarchy2"/>
    <dgm:cxn modelId="{5CDEFD9C-64CC-4933-83FA-9688EBFE2785}" type="presParOf" srcId="{DFF47C72-154F-485D-8490-7A69FA309343}" destId="{60B0F4BE-CDA5-4394-B879-CBFCA53E3715}" srcOrd="0" destOrd="0" presId="urn:microsoft.com/office/officeart/2005/8/layout/hierarchy2"/>
    <dgm:cxn modelId="{A12172A3-835D-4ED7-8315-4F6A08806997}" type="presParOf" srcId="{60B0F4BE-CDA5-4394-B879-CBFCA53E3715}" destId="{B9DDCE43-AE3A-4476-8C83-B0DA7A0A2B0D}" srcOrd="0" destOrd="0" presId="urn:microsoft.com/office/officeart/2005/8/layout/hierarchy2"/>
    <dgm:cxn modelId="{77940454-D1E7-4890-8732-ACB337A660A4}" type="presParOf" srcId="{DFF47C72-154F-485D-8490-7A69FA309343}" destId="{4D7B607D-1B7D-4A96-8E67-B84AA2B32D67}" srcOrd="1" destOrd="0" presId="urn:microsoft.com/office/officeart/2005/8/layout/hierarchy2"/>
    <dgm:cxn modelId="{5CC13876-3C80-465A-BE1B-E6497A451B0A}" type="presParOf" srcId="{4D7B607D-1B7D-4A96-8E67-B84AA2B32D67}" destId="{70EA741F-0DB5-4E19-8CED-2A4F6CD54DE3}" srcOrd="0" destOrd="0" presId="urn:microsoft.com/office/officeart/2005/8/layout/hierarchy2"/>
    <dgm:cxn modelId="{D2B305A1-588B-4A11-B370-B54DC0C55FC8}" type="presParOf" srcId="{4D7B607D-1B7D-4A96-8E67-B84AA2B32D67}" destId="{6CFE2A7E-9D6C-45F4-8871-07D818CC7A7A}" srcOrd="1" destOrd="0" presId="urn:microsoft.com/office/officeart/2005/8/layout/hierarchy2"/>
    <dgm:cxn modelId="{196FA53C-65DE-4CCE-89FC-EDD438B68412}" type="presParOf" srcId="{6CFE2A7E-9D6C-45F4-8871-07D818CC7A7A}" destId="{9F07E69A-652F-431B-8CFF-E915AB75EF14}" srcOrd="0" destOrd="0" presId="urn:microsoft.com/office/officeart/2005/8/layout/hierarchy2"/>
    <dgm:cxn modelId="{DAC03921-6752-49D9-9AF3-73E035DA2522}" type="presParOf" srcId="{9F07E69A-652F-431B-8CFF-E915AB75EF14}" destId="{68B637F8-E81F-4E4D-8A52-ABDA70CCFCB3}" srcOrd="0" destOrd="0" presId="urn:microsoft.com/office/officeart/2005/8/layout/hierarchy2"/>
    <dgm:cxn modelId="{B3012E51-429E-4751-BBBC-98DB7E14B802}" type="presParOf" srcId="{6CFE2A7E-9D6C-45F4-8871-07D818CC7A7A}" destId="{68489243-A57E-40A5-B37D-DA3EDED5175C}" srcOrd="1" destOrd="0" presId="urn:microsoft.com/office/officeart/2005/8/layout/hierarchy2"/>
    <dgm:cxn modelId="{3C8B432D-1129-413A-8330-40D3DC914A28}" type="presParOf" srcId="{68489243-A57E-40A5-B37D-DA3EDED5175C}" destId="{49F92A84-E5D6-445C-94FF-FEB576E2AA59}" srcOrd="0" destOrd="0" presId="urn:microsoft.com/office/officeart/2005/8/layout/hierarchy2"/>
    <dgm:cxn modelId="{6DD22660-0545-4207-91B5-421517DB5156}" type="presParOf" srcId="{68489243-A57E-40A5-B37D-DA3EDED5175C}" destId="{18B558CD-6D9B-48CC-BDBC-1B5A32779CC4}" srcOrd="1" destOrd="0" presId="urn:microsoft.com/office/officeart/2005/8/layout/hierarchy2"/>
    <dgm:cxn modelId="{61D68167-BE3F-44CE-8DE7-49D2DEEA4EA0}" type="presParOf" srcId="{18B558CD-6D9B-48CC-BDBC-1B5A32779CC4}" destId="{E5430BCC-904B-4086-B74D-E2AA6B8CBFD8}" srcOrd="0" destOrd="0" presId="urn:microsoft.com/office/officeart/2005/8/layout/hierarchy2"/>
    <dgm:cxn modelId="{47B95FCA-C963-4C08-BCB8-B2A38B2684BC}" type="presParOf" srcId="{E5430BCC-904B-4086-B74D-E2AA6B8CBFD8}" destId="{FE3DB5E1-2A0D-43C9-947D-DDC6783F970D}" srcOrd="0" destOrd="0" presId="urn:microsoft.com/office/officeart/2005/8/layout/hierarchy2"/>
    <dgm:cxn modelId="{EFBD4B01-75BE-461A-878E-72C4BBF9CDF4}" type="presParOf" srcId="{18B558CD-6D9B-48CC-BDBC-1B5A32779CC4}" destId="{2AB37ECC-10D0-42F7-9BB9-F97D6D5F3C6C}" srcOrd="1" destOrd="0" presId="urn:microsoft.com/office/officeart/2005/8/layout/hierarchy2"/>
    <dgm:cxn modelId="{975378AB-D46C-48FD-B609-D0A5225FFAC0}" type="presParOf" srcId="{2AB37ECC-10D0-42F7-9BB9-F97D6D5F3C6C}" destId="{5204269F-8B25-4F1F-9247-637EA273368A}" srcOrd="0" destOrd="0" presId="urn:microsoft.com/office/officeart/2005/8/layout/hierarchy2"/>
    <dgm:cxn modelId="{DC16815A-A55D-46C0-9714-2A52D4D92587}" type="presParOf" srcId="{2AB37ECC-10D0-42F7-9BB9-F97D6D5F3C6C}" destId="{6D06A2F9-3EBA-40C6-AB03-F67DBF38BD95}" srcOrd="1" destOrd="0" presId="urn:microsoft.com/office/officeart/2005/8/layout/hierarchy2"/>
    <dgm:cxn modelId="{A3340C57-731F-461E-A6D6-2EB1028B3FB2}" type="presParOf" srcId="{6CFE2A7E-9D6C-45F4-8871-07D818CC7A7A}" destId="{24A46E38-82A1-40EE-99DB-2AB247E1639B}" srcOrd="2" destOrd="0" presId="urn:microsoft.com/office/officeart/2005/8/layout/hierarchy2"/>
    <dgm:cxn modelId="{656E929D-B006-4FC5-A173-D53770EE4DBD}" type="presParOf" srcId="{24A46E38-82A1-40EE-99DB-2AB247E1639B}" destId="{86CC5CDB-CF36-4CD9-84B6-029B65C1236C}" srcOrd="0" destOrd="0" presId="urn:microsoft.com/office/officeart/2005/8/layout/hierarchy2"/>
    <dgm:cxn modelId="{F0F832E5-B9D5-4C1A-8CE0-A17512AA3AE4}" type="presParOf" srcId="{6CFE2A7E-9D6C-45F4-8871-07D818CC7A7A}" destId="{0994F7FE-4BB2-4176-81E9-540CA49CC273}" srcOrd="3" destOrd="0" presId="urn:microsoft.com/office/officeart/2005/8/layout/hierarchy2"/>
    <dgm:cxn modelId="{1AC5C634-6D7C-40C7-B122-6BC10F1BA47D}" type="presParOf" srcId="{0994F7FE-4BB2-4176-81E9-540CA49CC273}" destId="{E5698EC7-758A-4B93-A039-FB02D78B2156}" srcOrd="0" destOrd="0" presId="urn:microsoft.com/office/officeart/2005/8/layout/hierarchy2"/>
    <dgm:cxn modelId="{3D4D414A-A786-4B7C-B32A-8D377086A69C}" type="presParOf" srcId="{0994F7FE-4BB2-4176-81E9-540CA49CC273}" destId="{5DEF2610-B854-4E39-8464-D69CBAB490D9}" srcOrd="1" destOrd="0" presId="urn:microsoft.com/office/officeart/2005/8/layout/hierarchy2"/>
    <dgm:cxn modelId="{BEAA80AC-FC15-48E4-B81A-9C7A7E3C7255}" type="presParOf" srcId="{5DEF2610-B854-4E39-8464-D69CBAB490D9}" destId="{B436763A-A01B-4AEE-865B-A4E6D8E5A28F}" srcOrd="0" destOrd="0" presId="urn:microsoft.com/office/officeart/2005/8/layout/hierarchy2"/>
    <dgm:cxn modelId="{2C58230A-5985-4107-95CD-992D8177C251}" type="presParOf" srcId="{B436763A-A01B-4AEE-865B-A4E6D8E5A28F}" destId="{36ECBD96-51C9-4B04-9924-4176C3C81889}" srcOrd="0" destOrd="0" presId="urn:microsoft.com/office/officeart/2005/8/layout/hierarchy2"/>
    <dgm:cxn modelId="{D5E1584E-6EFF-4CA7-B03C-CD5741540345}" type="presParOf" srcId="{5DEF2610-B854-4E39-8464-D69CBAB490D9}" destId="{CAB835C7-EAE3-4CB1-B3E3-96206E4F5464}" srcOrd="1" destOrd="0" presId="urn:microsoft.com/office/officeart/2005/8/layout/hierarchy2"/>
    <dgm:cxn modelId="{9F8457A4-03B9-42FC-AC7A-119D10233D81}" type="presParOf" srcId="{CAB835C7-EAE3-4CB1-B3E3-96206E4F5464}" destId="{03B50F59-8FBB-4493-A598-07350C2A8BB7}" srcOrd="0" destOrd="0" presId="urn:microsoft.com/office/officeart/2005/8/layout/hierarchy2"/>
    <dgm:cxn modelId="{BA6EF5AA-97B9-47CA-8E69-02C8F123A928}" type="presParOf" srcId="{CAB835C7-EAE3-4CB1-B3E3-96206E4F5464}" destId="{EFF6AA57-1EFB-408C-A455-2A890700574C}" srcOrd="1" destOrd="0" presId="urn:microsoft.com/office/officeart/2005/8/layout/hierarchy2"/>
    <dgm:cxn modelId="{4F05F442-20FB-402F-9C59-02B31B732A40}" type="presParOf" srcId="{621F5554-8004-4435-BE0F-A5BDCFB8C942}" destId="{5D92F601-FF70-4BD8-A855-C531D7A570DE}" srcOrd="2" destOrd="0" presId="urn:microsoft.com/office/officeart/2005/8/layout/hierarchy2"/>
    <dgm:cxn modelId="{7869EAEE-1A4D-4B2B-A91B-28B5EB01B1BF}" type="presParOf" srcId="{5D92F601-FF70-4BD8-A855-C531D7A570DE}" destId="{21B5600D-B903-49BD-AFC4-3A51C9F7DB4E}" srcOrd="0" destOrd="0" presId="urn:microsoft.com/office/officeart/2005/8/layout/hierarchy2"/>
    <dgm:cxn modelId="{D1DB52FD-7912-4CAF-8A47-3276A1F5B881}" type="presParOf" srcId="{621F5554-8004-4435-BE0F-A5BDCFB8C942}" destId="{465C8D01-6FED-48E7-B8DC-5BD89EC63DB4}" srcOrd="3" destOrd="0" presId="urn:microsoft.com/office/officeart/2005/8/layout/hierarchy2"/>
    <dgm:cxn modelId="{C61B8296-2355-4634-A122-638A9CDC5CC4}" type="presParOf" srcId="{465C8D01-6FED-48E7-B8DC-5BD89EC63DB4}" destId="{E33139FB-46F1-41FB-BBA3-A122C6359C5A}" srcOrd="0" destOrd="0" presId="urn:microsoft.com/office/officeart/2005/8/layout/hierarchy2"/>
    <dgm:cxn modelId="{38792CD7-8E81-4ABB-A199-41D3F5137128}" type="presParOf" srcId="{465C8D01-6FED-48E7-B8DC-5BD89EC63DB4}" destId="{01EEB0DF-1158-4BC8-B8C2-2DC4C38FF609}" srcOrd="1" destOrd="0" presId="urn:microsoft.com/office/officeart/2005/8/layout/hierarchy2"/>
    <dgm:cxn modelId="{A7FDA402-36D6-40A3-978A-9D65249203E0}" type="presParOf" srcId="{01EEB0DF-1158-4BC8-B8C2-2DC4C38FF609}" destId="{9F920CB1-3FE3-4352-B3CF-256F562C7A47}" srcOrd="0" destOrd="0" presId="urn:microsoft.com/office/officeart/2005/8/layout/hierarchy2"/>
    <dgm:cxn modelId="{7B10C369-6853-4C5A-94D2-DDDB6F8BF716}" type="presParOf" srcId="{9F920CB1-3FE3-4352-B3CF-256F562C7A47}" destId="{0AFE4A20-AB7A-4A50-8254-F9852D073002}" srcOrd="0" destOrd="0" presId="urn:microsoft.com/office/officeart/2005/8/layout/hierarchy2"/>
    <dgm:cxn modelId="{277FB24E-E6AE-4DC7-95A7-9C5F989AE9B5}" type="presParOf" srcId="{01EEB0DF-1158-4BC8-B8C2-2DC4C38FF609}" destId="{5C5420E6-3CBC-49EF-8A4F-A99E0A683E74}" srcOrd="1" destOrd="0" presId="urn:microsoft.com/office/officeart/2005/8/layout/hierarchy2"/>
    <dgm:cxn modelId="{6A755340-B6DC-40EE-90E3-24112B3EF803}" type="presParOf" srcId="{5C5420E6-3CBC-49EF-8A4F-A99E0A683E74}" destId="{7BC205F4-0E32-48A4-8882-AE94E3B06F6A}" srcOrd="0" destOrd="0" presId="urn:microsoft.com/office/officeart/2005/8/layout/hierarchy2"/>
    <dgm:cxn modelId="{41EE9E68-842D-43DB-A5E4-03A6704BADE9}" type="presParOf" srcId="{5C5420E6-3CBC-49EF-8A4F-A99E0A683E74}" destId="{4D5B1DE7-1BB5-4D77-8122-1717A4A6B1F4}" srcOrd="1" destOrd="0" presId="urn:microsoft.com/office/officeart/2005/8/layout/hierarchy2"/>
    <dgm:cxn modelId="{DA8E9418-EDA1-4C49-B48F-7D36604C45B8}" type="presParOf" srcId="{4D5B1DE7-1BB5-4D77-8122-1717A4A6B1F4}" destId="{A692A01B-1ACF-4664-B546-FB5320AFB76F}" srcOrd="0" destOrd="0" presId="urn:microsoft.com/office/officeart/2005/8/layout/hierarchy2"/>
    <dgm:cxn modelId="{D6932F8C-5C20-4749-B152-17CF05804862}" type="presParOf" srcId="{A692A01B-1ACF-4664-B546-FB5320AFB76F}" destId="{3EAABC32-6A18-407D-8CC7-69CF5E6540EF}" srcOrd="0" destOrd="0" presId="urn:microsoft.com/office/officeart/2005/8/layout/hierarchy2"/>
    <dgm:cxn modelId="{B3D66ED9-0000-4FBF-88FB-5A8F6762654D}" type="presParOf" srcId="{4D5B1DE7-1BB5-4D77-8122-1717A4A6B1F4}" destId="{127B16D9-7694-45EC-8998-BC825DD61F34}" srcOrd="1" destOrd="0" presId="urn:microsoft.com/office/officeart/2005/8/layout/hierarchy2"/>
    <dgm:cxn modelId="{42087AA4-F014-4620-AE19-0EA9CF228087}" type="presParOf" srcId="{127B16D9-7694-45EC-8998-BC825DD61F34}" destId="{3BED307F-981D-44CD-8243-C3EA4D744E17}" srcOrd="0" destOrd="0" presId="urn:microsoft.com/office/officeart/2005/8/layout/hierarchy2"/>
    <dgm:cxn modelId="{95914434-87E1-4BE5-B27A-0FE7E569517F}" type="presParOf" srcId="{127B16D9-7694-45EC-8998-BC825DD61F34}" destId="{21355635-7E46-4551-A01C-F2B602244E61}" srcOrd="1" destOrd="0" presId="urn:microsoft.com/office/officeart/2005/8/layout/hierarchy2"/>
    <dgm:cxn modelId="{8C1F00DC-D720-4CD8-8B72-016694508684}" type="presParOf" srcId="{01EEB0DF-1158-4BC8-B8C2-2DC4C38FF609}" destId="{74C4097D-45C5-4729-8A5D-C822FF6EF61C}" srcOrd="2" destOrd="0" presId="urn:microsoft.com/office/officeart/2005/8/layout/hierarchy2"/>
    <dgm:cxn modelId="{C80C087A-840E-4E6B-A790-3C4C86E5CF62}" type="presParOf" srcId="{74C4097D-45C5-4729-8A5D-C822FF6EF61C}" destId="{DA14683F-DD38-42BD-85DA-C7E22217E976}" srcOrd="0" destOrd="0" presId="urn:microsoft.com/office/officeart/2005/8/layout/hierarchy2"/>
    <dgm:cxn modelId="{98269948-1255-47B4-A685-F54D709FA7B7}" type="presParOf" srcId="{01EEB0DF-1158-4BC8-B8C2-2DC4C38FF609}" destId="{EC06388E-4790-43C2-B28C-F84F5CB1F006}" srcOrd="3" destOrd="0" presId="urn:microsoft.com/office/officeart/2005/8/layout/hierarchy2"/>
    <dgm:cxn modelId="{201B6C21-A580-4F30-8765-0402C9E8397C}" type="presParOf" srcId="{EC06388E-4790-43C2-B28C-F84F5CB1F006}" destId="{48260F3C-1336-4937-A1F4-0CEAA376625F}" srcOrd="0" destOrd="0" presId="urn:microsoft.com/office/officeart/2005/8/layout/hierarchy2"/>
    <dgm:cxn modelId="{92F85311-ADCD-4B4E-A0AE-F0799FC67B91}" type="presParOf" srcId="{EC06388E-4790-43C2-B28C-F84F5CB1F006}" destId="{A6BE8082-D80A-4B53-8FA3-2C4D8E7F3B5E}" srcOrd="1" destOrd="0" presId="urn:microsoft.com/office/officeart/2005/8/layout/hierarchy2"/>
    <dgm:cxn modelId="{D038F137-753E-41AE-A6ED-1A59E3E6BC64}" type="presParOf" srcId="{A6BE8082-D80A-4B53-8FA3-2C4D8E7F3B5E}" destId="{8B39E1AC-9E4F-4621-94CD-B5AED05CAD22}" srcOrd="0" destOrd="0" presId="urn:microsoft.com/office/officeart/2005/8/layout/hierarchy2"/>
    <dgm:cxn modelId="{F59C0E2C-46F5-478E-8FD7-C82080E1655B}" type="presParOf" srcId="{8B39E1AC-9E4F-4621-94CD-B5AED05CAD22}" destId="{5AED52AF-EB31-4D5F-9D04-FB80AE3C3571}" srcOrd="0" destOrd="0" presId="urn:microsoft.com/office/officeart/2005/8/layout/hierarchy2"/>
    <dgm:cxn modelId="{80296B54-C42F-4CDC-9E89-E18A57438553}" type="presParOf" srcId="{A6BE8082-D80A-4B53-8FA3-2C4D8E7F3B5E}" destId="{35B3334A-23BA-4A61-8775-9C819724D663}" srcOrd="1" destOrd="0" presId="urn:microsoft.com/office/officeart/2005/8/layout/hierarchy2"/>
    <dgm:cxn modelId="{5C9A8EDF-9539-4BF5-BA88-A2042FD6AE51}" type="presParOf" srcId="{35B3334A-23BA-4A61-8775-9C819724D663}" destId="{A7919481-F288-4186-A7BB-58EE352582E9}" srcOrd="0" destOrd="0" presId="urn:microsoft.com/office/officeart/2005/8/layout/hierarchy2"/>
    <dgm:cxn modelId="{2ACBDF73-A417-4105-AEBA-D3735EDA06FF}" type="presParOf" srcId="{35B3334A-23BA-4A61-8775-9C819724D663}" destId="{B96F4EEC-D07A-461B-8123-D5F41B80CA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74449-F182-4638-83F6-66CB1693A8D5}">
      <dsp:nvSpPr>
        <dsp:cNvPr id="0" name=""/>
        <dsp:cNvSpPr/>
      </dsp:nvSpPr>
      <dsp:spPr>
        <a:xfrm>
          <a:off x="2622" y="1308048"/>
          <a:ext cx="832057" cy="416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非连续幕墙</a:t>
          </a:r>
        </a:p>
      </dsp:txBody>
      <dsp:txXfrm>
        <a:off x="14807" y="1320233"/>
        <a:ext cx="807687" cy="391658"/>
      </dsp:txXfrm>
    </dsp:sp>
    <dsp:sp modelId="{1862C669-409A-48F9-A137-CF342F475261}">
      <dsp:nvSpPr>
        <dsp:cNvPr id="0" name=""/>
        <dsp:cNvSpPr/>
      </dsp:nvSpPr>
      <dsp:spPr>
        <a:xfrm rot="18289469">
          <a:off x="709685" y="1264497"/>
          <a:ext cx="582811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582811" y="123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86521" y="1262275"/>
        <a:ext cx="29140" cy="29140"/>
      </dsp:txXfrm>
    </dsp:sp>
    <dsp:sp modelId="{7FEF96DE-51B9-4DBD-B518-51337D84B3F6}">
      <dsp:nvSpPr>
        <dsp:cNvPr id="0" name=""/>
        <dsp:cNvSpPr/>
      </dsp:nvSpPr>
      <dsp:spPr>
        <a:xfrm>
          <a:off x="1167503" y="829614"/>
          <a:ext cx="832057" cy="4160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楼板上部</a:t>
          </a:r>
        </a:p>
      </dsp:txBody>
      <dsp:txXfrm>
        <a:off x="1179688" y="841799"/>
        <a:ext cx="807687" cy="391658"/>
      </dsp:txXfrm>
    </dsp:sp>
    <dsp:sp modelId="{60B0F4BE-CDA5-4394-B879-CBFCA53E3715}">
      <dsp:nvSpPr>
        <dsp:cNvPr id="0" name=""/>
        <dsp:cNvSpPr/>
      </dsp:nvSpPr>
      <dsp:spPr>
        <a:xfrm>
          <a:off x="1999561" y="1025280"/>
          <a:ext cx="332823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32823" y="123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57651" y="1029308"/>
        <a:ext cx="16641" cy="16641"/>
      </dsp:txXfrm>
    </dsp:sp>
    <dsp:sp modelId="{70EA741F-0DB5-4E19-8CED-2A4F6CD54DE3}">
      <dsp:nvSpPr>
        <dsp:cNvPr id="0" name=""/>
        <dsp:cNvSpPr/>
      </dsp:nvSpPr>
      <dsp:spPr>
        <a:xfrm>
          <a:off x="2332384" y="829614"/>
          <a:ext cx="832057" cy="4160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顶埋</a:t>
          </a:r>
        </a:p>
      </dsp:txBody>
      <dsp:txXfrm>
        <a:off x="2344569" y="841799"/>
        <a:ext cx="807687" cy="391658"/>
      </dsp:txXfrm>
    </dsp:sp>
    <dsp:sp modelId="{9F07E69A-652F-431B-8CFF-E915AB75EF14}">
      <dsp:nvSpPr>
        <dsp:cNvPr id="0" name=""/>
        <dsp:cNvSpPr/>
      </dsp:nvSpPr>
      <dsp:spPr>
        <a:xfrm rot="19457599">
          <a:off x="3125916" y="905672"/>
          <a:ext cx="40987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09872" y="1234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20606" y="907774"/>
        <a:ext cx="20493" cy="20493"/>
      </dsp:txXfrm>
    </dsp:sp>
    <dsp:sp modelId="{49F92A84-E5D6-445C-94FF-FEB576E2AA59}">
      <dsp:nvSpPr>
        <dsp:cNvPr id="0" name=""/>
        <dsp:cNvSpPr/>
      </dsp:nvSpPr>
      <dsp:spPr>
        <a:xfrm>
          <a:off x="3497264" y="590398"/>
          <a:ext cx="2028207" cy="416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u="sng" kern="1200" dirty="0">
              <a:solidFill>
                <a:srgbClr val="FFC000"/>
              </a:solidFill>
            </a:rPr>
            <a:t>当前幕墙线</a:t>
          </a:r>
          <a:r>
            <a:rPr lang="zh-CN" altLang="en-US" sz="900" kern="1200" dirty="0"/>
            <a:t>在</a:t>
          </a:r>
          <a:r>
            <a:rPr lang="zh-CN" altLang="en-US" sz="900" u="sng" kern="1200" dirty="0">
              <a:solidFill>
                <a:schemeClr val="accent3">
                  <a:lumMod val="100000"/>
                </a:schemeClr>
              </a:solidFill>
            </a:rPr>
            <a:t>楼板线</a:t>
          </a:r>
          <a:r>
            <a:rPr lang="zh-CN" altLang="en-US" sz="900" kern="1200" dirty="0"/>
            <a:t>内侧</a:t>
          </a:r>
        </a:p>
      </dsp:txBody>
      <dsp:txXfrm>
        <a:off x="3509449" y="602583"/>
        <a:ext cx="2003837" cy="391658"/>
      </dsp:txXfrm>
    </dsp:sp>
    <dsp:sp modelId="{E5430BCC-904B-4086-B74D-E2AA6B8CBFD8}">
      <dsp:nvSpPr>
        <dsp:cNvPr id="0" name=""/>
        <dsp:cNvSpPr/>
      </dsp:nvSpPr>
      <dsp:spPr>
        <a:xfrm>
          <a:off x="5525472" y="786064"/>
          <a:ext cx="332823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32823" y="12348"/>
              </a:lnTo>
            </a:path>
          </a:pathLst>
        </a:custGeom>
        <a:noFill/>
        <a:ln w="12700" cap="flat" cmpd="sng" algn="ctr">
          <a:solidFill>
            <a:srgbClr val="E66E23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83563" y="790092"/>
        <a:ext cx="16641" cy="16641"/>
      </dsp:txXfrm>
    </dsp:sp>
    <dsp:sp modelId="{5204269F-8B25-4F1F-9247-637EA273368A}">
      <dsp:nvSpPr>
        <dsp:cNvPr id="0" name=""/>
        <dsp:cNvSpPr/>
      </dsp:nvSpPr>
      <dsp:spPr>
        <a:xfrm>
          <a:off x="5858295" y="590398"/>
          <a:ext cx="1947381" cy="416028"/>
        </a:xfrm>
        <a:prstGeom prst="roundRect">
          <a:avLst>
            <a:gd name="adj" fmla="val 10000"/>
          </a:avLst>
        </a:prstGeom>
        <a:solidFill>
          <a:srgbClr val="E66E2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以</a:t>
          </a:r>
          <a:r>
            <a:rPr lang="zh-CN" altLang="en-US" sz="900" u="sng" kern="1200" dirty="0">
              <a:solidFill>
                <a:srgbClr val="FFC000"/>
              </a:solidFill>
            </a:rPr>
            <a:t>当前幕墙线</a:t>
          </a:r>
          <a:r>
            <a:rPr lang="zh-CN" altLang="en-US" sz="900" kern="1200" dirty="0"/>
            <a:t>作为埋件定位边线</a:t>
          </a:r>
        </a:p>
      </dsp:txBody>
      <dsp:txXfrm>
        <a:off x="5870480" y="602583"/>
        <a:ext cx="1923011" cy="391658"/>
      </dsp:txXfrm>
    </dsp:sp>
    <dsp:sp modelId="{24A46E38-82A1-40EE-99DB-2AB247E1639B}">
      <dsp:nvSpPr>
        <dsp:cNvPr id="0" name=""/>
        <dsp:cNvSpPr/>
      </dsp:nvSpPr>
      <dsp:spPr>
        <a:xfrm rot="2142401">
          <a:off x="3125916" y="1144888"/>
          <a:ext cx="40987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09872" y="1234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20606" y="1146990"/>
        <a:ext cx="20493" cy="20493"/>
      </dsp:txXfrm>
    </dsp:sp>
    <dsp:sp modelId="{E5698EC7-758A-4B93-A039-FB02D78B2156}">
      <dsp:nvSpPr>
        <dsp:cNvPr id="0" name=""/>
        <dsp:cNvSpPr/>
      </dsp:nvSpPr>
      <dsp:spPr>
        <a:xfrm>
          <a:off x="3497264" y="1068831"/>
          <a:ext cx="2028207" cy="4160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u="sng" kern="1200" dirty="0">
              <a:solidFill>
                <a:srgbClr val="FFC000"/>
              </a:solidFill>
            </a:rPr>
            <a:t>当前幕墙线</a:t>
          </a:r>
          <a:r>
            <a:rPr lang="zh-CN" altLang="en-US" sz="900" kern="1200" dirty="0"/>
            <a:t>在</a:t>
          </a:r>
          <a:r>
            <a:rPr lang="zh-CN" altLang="en-US" sz="900" u="sng" kern="1200" dirty="0">
              <a:solidFill>
                <a:schemeClr val="accent3">
                  <a:lumMod val="100000"/>
                </a:schemeClr>
              </a:solidFill>
            </a:rPr>
            <a:t>楼板线</a:t>
          </a:r>
          <a:r>
            <a:rPr lang="zh-CN" altLang="en-US" sz="900" kern="1200" dirty="0"/>
            <a:t>外侧</a:t>
          </a:r>
        </a:p>
      </dsp:txBody>
      <dsp:txXfrm>
        <a:off x="3509449" y="1081016"/>
        <a:ext cx="2003837" cy="391658"/>
      </dsp:txXfrm>
    </dsp:sp>
    <dsp:sp modelId="{B436763A-A01B-4AEE-865B-A4E6D8E5A28F}">
      <dsp:nvSpPr>
        <dsp:cNvPr id="0" name=""/>
        <dsp:cNvSpPr/>
      </dsp:nvSpPr>
      <dsp:spPr>
        <a:xfrm>
          <a:off x="5525472" y="1264497"/>
          <a:ext cx="332823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32823" y="12348"/>
              </a:lnTo>
            </a:path>
          </a:pathLst>
        </a:custGeom>
        <a:noFill/>
        <a:ln w="12700" cap="flat" cmpd="sng" algn="ctr">
          <a:solidFill>
            <a:srgbClr val="E66E23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83563" y="1268525"/>
        <a:ext cx="16641" cy="16641"/>
      </dsp:txXfrm>
    </dsp:sp>
    <dsp:sp modelId="{03B50F59-8FBB-4493-A598-07350C2A8BB7}">
      <dsp:nvSpPr>
        <dsp:cNvPr id="0" name=""/>
        <dsp:cNvSpPr/>
      </dsp:nvSpPr>
      <dsp:spPr>
        <a:xfrm>
          <a:off x="5858295" y="1068831"/>
          <a:ext cx="1947381" cy="416028"/>
        </a:xfrm>
        <a:prstGeom prst="roundRect">
          <a:avLst>
            <a:gd name="adj" fmla="val 10000"/>
          </a:avLst>
        </a:prstGeom>
        <a:solidFill>
          <a:srgbClr val="E66E2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u="sng" kern="1200" dirty="0">
              <a:solidFill>
                <a:schemeClr val="accent3">
                  <a:lumMod val="100000"/>
                </a:schemeClr>
              </a:solidFill>
            </a:rPr>
            <a:t>楼板线</a:t>
          </a:r>
          <a:r>
            <a:rPr lang="zh-CN" altLang="en-US" sz="900" kern="1200" dirty="0"/>
            <a:t>作为埋件定位边线</a:t>
          </a:r>
        </a:p>
      </dsp:txBody>
      <dsp:txXfrm>
        <a:off x="5870480" y="1081016"/>
        <a:ext cx="1923011" cy="391658"/>
      </dsp:txXfrm>
    </dsp:sp>
    <dsp:sp modelId="{5D92F601-FF70-4BD8-A855-C531D7A570DE}">
      <dsp:nvSpPr>
        <dsp:cNvPr id="0" name=""/>
        <dsp:cNvSpPr/>
      </dsp:nvSpPr>
      <dsp:spPr>
        <a:xfrm rot="3310531">
          <a:off x="709685" y="1742930"/>
          <a:ext cx="582811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582811" y="123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86521" y="1740708"/>
        <a:ext cx="29140" cy="29140"/>
      </dsp:txXfrm>
    </dsp:sp>
    <dsp:sp modelId="{E33139FB-46F1-41FB-BBA3-A122C6359C5A}">
      <dsp:nvSpPr>
        <dsp:cNvPr id="0" name=""/>
        <dsp:cNvSpPr/>
      </dsp:nvSpPr>
      <dsp:spPr>
        <a:xfrm>
          <a:off x="1167503" y="1786481"/>
          <a:ext cx="832057" cy="4160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楼板下部</a:t>
          </a:r>
        </a:p>
      </dsp:txBody>
      <dsp:txXfrm>
        <a:off x="1179688" y="1798666"/>
        <a:ext cx="807687" cy="391658"/>
      </dsp:txXfrm>
    </dsp:sp>
    <dsp:sp modelId="{9F920CB1-3FE3-4352-B3CF-256F562C7A47}">
      <dsp:nvSpPr>
        <dsp:cNvPr id="0" name=""/>
        <dsp:cNvSpPr/>
      </dsp:nvSpPr>
      <dsp:spPr>
        <a:xfrm rot="19457599">
          <a:off x="1961036" y="1862538"/>
          <a:ext cx="40987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09872" y="123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55725" y="1864640"/>
        <a:ext cx="20493" cy="20493"/>
      </dsp:txXfrm>
    </dsp:sp>
    <dsp:sp modelId="{7BC205F4-0E32-48A4-8882-AE94E3B06F6A}">
      <dsp:nvSpPr>
        <dsp:cNvPr id="0" name=""/>
        <dsp:cNvSpPr/>
      </dsp:nvSpPr>
      <dsp:spPr>
        <a:xfrm>
          <a:off x="2332384" y="1547264"/>
          <a:ext cx="832057" cy="4160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u="sng" kern="1200" dirty="0">
              <a:solidFill>
                <a:srgbClr val="1E9BD7"/>
              </a:solidFill>
            </a:rPr>
            <a:t>有檐口线范围</a:t>
          </a:r>
        </a:p>
      </dsp:txBody>
      <dsp:txXfrm>
        <a:off x="2344569" y="1559449"/>
        <a:ext cx="807687" cy="391658"/>
      </dsp:txXfrm>
    </dsp:sp>
    <dsp:sp modelId="{A692A01B-1ACF-4664-B546-FB5320AFB76F}">
      <dsp:nvSpPr>
        <dsp:cNvPr id="0" name=""/>
        <dsp:cNvSpPr/>
      </dsp:nvSpPr>
      <dsp:spPr>
        <a:xfrm>
          <a:off x="3164441" y="1742930"/>
          <a:ext cx="332823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32823" y="1234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22532" y="1746958"/>
        <a:ext cx="16641" cy="16641"/>
      </dsp:txXfrm>
    </dsp:sp>
    <dsp:sp modelId="{3BED307F-981D-44CD-8243-C3EA4D744E17}">
      <dsp:nvSpPr>
        <dsp:cNvPr id="0" name=""/>
        <dsp:cNvSpPr/>
      </dsp:nvSpPr>
      <dsp:spPr>
        <a:xfrm>
          <a:off x="3497264" y="1547264"/>
          <a:ext cx="2028207" cy="416028"/>
        </a:xfrm>
        <a:prstGeom prst="roundRect">
          <a:avLst>
            <a:gd name="adj" fmla="val 10000"/>
          </a:avLst>
        </a:prstGeom>
        <a:solidFill>
          <a:srgbClr val="50697D"/>
        </a:solidFill>
        <a:ln w="19050" cap="flat" cmpd="sng" algn="ctr">
          <a:solidFill>
            <a:srgbClr val="50697D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侧埋</a:t>
          </a:r>
        </a:p>
      </dsp:txBody>
      <dsp:txXfrm>
        <a:off x="3509449" y="1559449"/>
        <a:ext cx="2003837" cy="391658"/>
      </dsp:txXfrm>
    </dsp:sp>
    <dsp:sp modelId="{74C4097D-45C5-4729-8A5D-C822FF6EF61C}">
      <dsp:nvSpPr>
        <dsp:cNvPr id="0" name=""/>
        <dsp:cNvSpPr/>
      </dsp:nvSpPr>
      <dsp:spPr>
        <a:xfrm rot="2142401">
          <a:off x="1961036" y="2101755"/>
          <a:ext cx="409872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409872" y="123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55725" y="2103857"/>
        <a:ext cx="20493" cy="20493"/>
      </dsp:txXfrm>
    </dsp:sp>
    <dsp:sp modelId="{48260F3C-1336-4937-A1F4-0CEAA376625F}">
      <dsp:nvSpPr>
        <dsp:cNvPr id="0" name=""/>
        <dsp:cNvSpPr/>
      </dsp:nvSpPr>
      <dsp:spPr>
        <a:xfrm>
          <a:off x="2332384" y="2025697"/>
          <a:ext cx="832057" cy="4160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无檐口线范围</a:t>
          </a:r>
        </a:p>
      </dsp:txBody>
      <dsp:txXfrm>
        <a:off x="2344569" y="2037882"/>
        <a:ext cx="807687" cy="391658"/>
      </dsp:txXfrm>
    </dsp:sp>
    <dsp:sp modelId="{8B39E1AC-9E4F-4621-94CD-B5AED05CAD22}">
      <dsp:nvSpPr>
        <dsp:cNvPr id="0" name=""/>
        <dsp:cNvSpPr/>
      </dsp:nvSpPr>
      <dsp:spPr>
        <a:xfrm>
          <a:off x="3164441" y="2221363"/>
          <a:ext cx="332823" cy="24697"/>
        </a:xfrm>
        <a:custGeom>
          <a:avLst/>
          <a:gdLst/>
          <a:ahLst/>
          <a:cxnLst/>
          <a:rect l="0" t="0" r="0" b="0"/>
          <a:pathLst>
            <a:path>
              <a:moveTo>
                <a:pt x="0" y="12348"/>
              </a:moveTo>
              <a:lnTo>
                <a:pt x="332823" y="1234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22532" y="2225391"/>
        <a:ext cx="16641" cy="16641"/>
      </dsp:txXfrm>
    </dsp:sp>
    <dsp:sp modelId="{A7919481-F288-4186-A7BB-58EE352582E9}">
      <dsp:nvSpPr>
        <dsp:cNvPr id="0" name=""/>
        <dsp:cNvSpPr/>
      </dsp:nvSpPr>
      <dsp:spPr>
        <a:xfrm>
          <a:off x="3497264" y="2025697"/>
          <a:ext cx="2028207" cy="416028"/>
        </a:xfrm>
        <a:prstGeom prst="roundRect">
          <a:avLst>
            <a:gd name="adj" fmla="val 10000"/>
          </a:avLst>
        </a:prstGeom>
        <a:solidFill>
          <a:srgbClr val="50697D"/>
        </a:solidFill>
        <a:ln w="19050" cap="flat" cmpd="sng" algn="ctr">
          <a:solidFill>
            <a:srgbClr val="50697D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u="sng" kern="1200" dirty="0">
              <a:solidFill>
                <a:schemeClr val="accent5">
                  <a:lumMod val="100000"/>
                </a:schemeClr>
              </a:solidFill>
            </a:rPr>
            <a:t>下层幕墙线</a:t>
          </a:r>
          <a:r>
            <a:rPr lang="zh-CN" altLang="en-US" sz="900" kern="1200" dirty="0"/>
            <a:t>与钢结构线进行范围判定</a:t>
          </a:r>
        </a:p>
      </dsp:txBody>
      <dsp:txXfrm>
        <a:off x="3509449" y="2037882"/>
        <a:ext cx="2003837" cy="391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F99CCA-40E6-431B-8A92-39168E1B6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A9DA-E7A2-4041-A43D-791D4F82A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724-08D5-4755-BFD4-882F76444BB5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CC105-5CA8-4EEA-9108-0E6522E6A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59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8A60-4B59-40F1-B726-D956429C5C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45C1-A773-4D9E-8475-6026C7DD65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0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DBA67-30CE-4624-801A-8583EFA45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5C0D5-EC80-4CCA-8270-4CE47862E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AADD92-7453-4A83-91C6-B5F6E01A28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A7456-7A16-4CC1-9A50-E0FF881EE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</p:spTree>
    <p:extLst>
      <p:ext uri="{BB962C8B-B14F-4D97-AF65-F5344CB8AC3E}">
        <p14:creationId xmlns:p14="http://schemas.microsoft.com/office/powerpoint/2010/main" val="115499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699F18F3-83CE-4B8C-A573-BB1430244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5102416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3997B08-B5A4-41AD-83CF-D0095C2EA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5102415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CFC4F1-DD06-4AC9-9EED-47E7BC6CE4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814" y="6026150"/>
            <a:ext cx="5102414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676BDDC-3D34-4941-A1E0-6D688809C9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268670"/>
            <a:ext cx="5093294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83477" y="0"/>
            <a:ext cx="620395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76FBC2FC-02EA-48E9-BF11-1F9E021020E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3B89D64-B650-4E0A-8B77-69ECF95B5A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818902" y="443806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00134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05C0-3CE2-46F9-86BA-958E3224B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5899579-6E1C-4071-BD34-4EA2721800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0777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615C-6A84-4A9F-BB12-FFA78DB88F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4A84-2123-44DE-A4DD-AB014615DA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209F59-9D5C-4BB8-9163-D04E4093FC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5713-6C88-4AC1-AB4A-39C8057C1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E4C5-1346-42A7-B2F6-C7B0E648634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91808-9673-43ED-84F6-15C685FF079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6EB7FA8C-D99A-4E16-A545-60A796085B1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F48DFA86-33C4-4DBB-A0EA-DB28DC4C2F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9427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E8BFB-1373-49BE-87CA-3CE4F6C625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11F9-6DFD-4DD5-AFB1-67F1FD5259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8852-0866-4A32-8068-D7E54A90AE6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AC3-D3BA-4C01-95C0-A58BB0B694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23205B8-0B97-426F-8EAB-1F01749E65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17385FF2-54BC-4585-AC9A-665DB93EBA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1541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2804400"/>
            <a:ext cx="4668956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04382" y="2804400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2801257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51288" y="3747600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404382" y="3747600"/>
            <a:ext cx="4668133" cy="925657"/>
          </a:xfrm>
        </p:spPr>
        <p:txBody>
          <a:bodyPr/>
          <a:lstStyle>
            <a:lvl1pPr marL="0" indent="0">
              <a:buNone/>
              <a:tabLst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FEAC-FB2A-4E04-A1F0-34E6995C21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5D933-4575-418D-9DE4-A56E4CA0F5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93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3301" y="1815550"/>
            <a:ext cx="4919886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5750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35750" y="4798909"/>
            <a:ext cx="4897436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3525" y="6168154"/>
            <a:ext cx="4919663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7988" y="438150"/>
            <a:ext cx="5802312" cy="5999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E4065B15-25FC-46BC-A06F-AA8614ED84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449554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4587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2" y="0"/>
            <a:ext cx="598169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155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155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1155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1155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58A093A2-8ED3-43CD-B950-888106990D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7093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bg>
      <p:bgPr>
        <a:solidFill>
          <a:srgbClr val="E6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5842-F2AC-440D-8EA3-6B4A10536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37" y="1815550"/>
            <a:ext cx="48960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Project or service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F39B-77D8-4B38-9BD8-B41B19EE50C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37" y="2195704"/>
            <a:ext cx="4897436" cy="25425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CC72B0B-AE2C-4947-B262-3AD4F0B3E0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37" y="4798909"/>
            <a:ext cx="48960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511A1-0BCD-484A-B3F4-35C2F6F228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37" y="6172200"/>
            <a:ext cx="4896000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173B-B80B-4919-82C0-407E51C4FFF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0242-E67D-4CC0-B6E0-04FF3307AE6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AAEC3064-9F37-42F0-B69D-798280580D8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50996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75704E1-6DE3-46F7-990A-1A4A9467262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FE53F9-F5EA-4BE2-88BA-EFAE32BFA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0298" y="2449607"/>
            <a:ext cx="5324400" cy="215445"/>
          </a:xfrm>
        </p:spPr>
        <p:txBody>
          <a:bodyPr anchor="b"/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Optional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58D72D-3682-4C24-8D74-1B66D57582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0298" y="2829762"/>
            <a:ext cx="5324400" cy="1233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GB" dirty="0"/>
              <a:t>Value statement or headline.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28C92DC-D9EA-4F1E-A648-F7F213DBFB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10411" y="6169025"/>
            <a:ext cx="5322534" cy="236538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Image caption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B5752-C9F0-4ED5-8347-076F042390C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CA93-8550-4F0B-8AD2-EB331604A3F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89F144-0437-4158-BDC0-52ACE9C6D9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375384" y="357878"/>
            <a:ext cx="1157804" cy="304111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9A39177-17B9-4B40-AC65-B8FBC856C1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0298" y="4424593"/>
            <a:ext cx="5324400" cy="6518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Supporting copy, 25 words</a:t>
            </a:r>
          </a:p>
        </p:txBody>
      </p:sp>
      <p:sp>
        <p:nvSpPr>
          <p:cNvPr id="16" name="Copyright">
            <a:extLst>
              <a:ext uri="{FF2B5EF4-FFF2-40B4-BE49-F238E27FC236}">
                <a16:creationId xmlns:a16="http://schemas.microsoft.com/office/drawing/2014/main" id="{26B28194-B07A-45AB-9333-5AF168E354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4501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bg2"/>
                </a:solidFill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766629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4961DAD4-E8B8-4FF0-A559-111159986D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13" y="1811339"/>
            <a:ext cx="10874375" cy="4354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4380270-8197-433E-A5D1-E3D82ED41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32095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336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C9E77EB-1FC1-41DE-9575-67E0CB6106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8813" y="1811339"/>
            <a:ext cx="10874375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 sz="200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99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618A0A1-0C41-4356-B539-41589BCD47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99454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/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4C55AA7F-7F5F-4DD5-975C-5E71125E73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583033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Proje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57688" y="0"/>
            <a:ext cx="7834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846452"/>
            <a:ext cx="3468689" cy="582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Project title </a:t>
            </a:r>
            <a:br>
              <a:rPr lang="en-GB" dirty="0"/>
            </a:br>
            <a:r>
              <a:rPr lang="en-GB" dirty="0"/>
              <a:t>and location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2448063"/>
            <a:ext cx="3468689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B103D9E7-7EBB-4C59-9839-7BB8AD8688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965029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7AECFC4F-8375-498A-991F-37153AF1D3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86843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772E8618-79E2-441E-943F-50F0CC1684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08316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 version_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EC44DA-96B3-4536-A2BE-A4A4C39FEC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183B-83D1-4CB6-8A61-E23A5C30DC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776F-8976-490C-A8A6-7D91B90A06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33A2356-8DEE-4080-8A9C-B49575067F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D156-7C1E-46E5-86E8-2C76EDA14D7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8DD2-2CE1-49A4-B9BF-897CC02BB95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CE23DF35-FFD6-46A0-BDB8-3327ABA5D7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885254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6" y="0"/>
            <a:ext cx="597852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3476" y="3429000"/>
            <a:ext cx="5978523" cy="3424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4A7345B-4D74-49C1-930D-4BBB5DA9EE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54D6592C-B81E-4F2C-B832-B37C57FA12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10480765" y="1753221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813224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3477" y="4666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0"/>
            <a:ext cx="2988000" cy="68533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02980B71-BDCC-4079-B6D7-3CC746B414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742702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A91B7738-066C-4911-AC10-569A55E17FD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816453" y="4422823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71690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1477" y="13998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3427200"/>
            <a:ext cx="29880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C6A9BF4B-165D-4233-A4AE-023A5ABBED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0480764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8F8B7E56-553E-4DA9-BD1C-5D50952E0D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7554515" y="5160885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34CEC00F-8512-460C-9061-435C1FC758A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0480765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CC1F608D-03EF-4B00-A8C1-A5D9080D1F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7554516" y="180503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548008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9280FD-79BD-466C-AAFB-08DF3DCD1E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2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4759FA-0DD1-4D6E-BF7F-14EB13925F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813" y="1811337"/>
            <a:ext cx="5319712" cy="4103141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19019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4000" y="0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F9D9D6-58B5-43C0-812B-30CAFE4D7A1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19019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1791A-6DA9-49D9-9AB4-C7E28CACC50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04000" y="2281335"/>
            <a:ext cx="2988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5EF5F-A950-4EEB-912E-C1344B4998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219019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798DC-9296-4D30-9DA5-BDC358E6EF4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204000" y="4544291"/>
            <a:ext cx="2988000" cy="2313709"/>
          </a:xfrm>
          <a:solidFill>
            <a:schemeClr val="bg1">
              <a:lumMod val="95000"/>
            </a:schemeClr>
          </a:solidFill>
        </p:spPr>
        <p:txBody>
          <a:bodyPr tIns="0"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F4C3D172-D8AB-40B9-AD21-E3633B2814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11020764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E07B621F-C3D1-402D-8EC2-6149DBF2C8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8094515" y="570088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4" name="Copyright">
            <a:extLst>
              <a:ext uri="{FF2B5EF4-FFF2-40B4-BE49-F238E27FC236}">
                <a16:creationId xmlns:a16="http://schemas.microsoft.com/office/drawing/2014/main" id="{30093E19-D22B-454E-B253-1E3037C14F4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11020765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5" name="Copyright">
            <a:extLst>
              <a:ext uri="{FF2B5EF4-FFF2-40B4-BE49-F238E27FC236}">
                <a16:creationId xmlns:a16="http://schemas.microsoft.com/office/drawing/2014/main" id="{9CC18F20-0ED4-4F22-9C04-D7DF968B573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8094516" y="3369165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220A206B-2A5A-432F-B817-4CF5D5214EE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1020766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7" name="Copyright">
            <a:extLst>
              <a:ext uri="{FF2B5EF4-FFF2-40B4-BE49-F238E27FC236}">
                <a16:creationId xmlns:a16="http://schemas.microsoft.com/office/drawing/2014/main" id="{47A70906-00C8-46B4-A8C8-E1DEAC6A204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8094517" y="1138029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9559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9021764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79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ase Stud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A74B7-0138-4C1A-B192-C4EDDAF5B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99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6993849-C70A-43E3-B4BF-04ED2FFD3E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2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63C50-11C7-4BFC-AE83-8C2AEB2CE3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8557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F095D08-9A5A-4A59-BF93-27D1282F1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63220" y="1819291"/>
            <a:ext cx="162000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6BE0C6B-DD4C-454C-89F0-DABA457C6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7688" y="2428568"/>
            <a:ext cx="1620325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855C4F6-4FB3-4AA9-B6B4-F8839C2BD31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213989" y="1816568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C73C621-2D83-4499-A933-1475E5E0A3F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912607" y="1811337"/>
            <a:ext cx="1620581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78AEEC8B-F04A-4BDA-B86F-0EB589D7710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2607" y="2428568"/>
            <a:ext cx="1620581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3FF1F2B-D7B4-46D8-A112-C1D8006A5AB4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58813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97FC0C48-2F5A-49DE-A1F7-6D7E7ABC6DF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357688" y="4074293"/>
            <a:ext cx="1620325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D755234-5CCB-4162-993B-F41E4FD3E36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7688" y="4693197"/>
            <a:ext cx="1620325" cy="14743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707FBFC5-529A-439A-9CED-34DCBB7A4D7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213989" y="4079523"/>
            <a:ext cx="3468687" cy="20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8E85E58-A2F9-4173-8405-C131D957BE6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12608" y="4074293"/>
            <a:ext cx="1620580" cy="5317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4E48FD3-2DF4-490C-BC3A-79C5D5E4594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12608" y="4691523"/>
            <a:ext cx="1620580" cy="147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 approx. 15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E2D67D-E75E-4FDA-B80E-DF09465F131D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BCF9-9BBC-4CB0-8AAB-EAF7233B286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C2BAEB83-C0F6-49C3-824E-915815978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5441378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06BA3D43-5A99-42FF-9C1D-50DA5EA3C2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100043" y="5117048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14BBA61A-149B-4318-957B-7CBC6527162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5441379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7DF0C480-D791-4D19-B83C-E032A497413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-100042" y="2885912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648089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8E2ACE6-F563-4935-AADD-646F5AB19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924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BF97E46-53D1-4953-BBD5-61A9FE2870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7A1D-3A44-41D2-96DC-50329243F7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1338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9A8536C-53FD-45BF-AAD4-691D41EB77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9838" y="1811338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99D2E04-AF1A-477F-BE00-FD46AD230D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9838" y="2148377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E4473462-6DBF-4CCC-A6AC-38FCC1A400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9838" y="2506170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0F9B3FD-33FC-47B7-A55F-8837D290FD4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8813" y="4048913"/>
            <a:ext cx="1620837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6CCB00-C548-4856-97AA-A87A3B210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9838" y="4046837"/>
            <a:ext cx="3466800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D68A386-E7E7-4D7E-B30F-C6A501A45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09838" y="4383240"/>
            <a:ext cx="3466800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229370C-CF34-4897-A491-DD8356E5A2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09838" y="4746256"/>
            <a:ext cx="3466800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94C374F-5D8B-4E1F-9A0A-59AEA49893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5364" y="1811338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C25F170-ACD3-4EA7-A988-78BB6A8BE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14" y="1811338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5B3C7AC-3DD4-468D-B769-D7F95B1E3A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14" y="2148377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8BB41CC-EE94-463A-A774-E299849F39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3514" y="2506170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5CE8B50-7BAD-4691-8EDC-DC0FCBBD361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5364" y="4048913"/>
            <a:ext cx="1609424" cy="1620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20FE3A-3350-471A-A650-93EB6EC4D5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3514" y="4046837"/>
            <a:ext cx="3458262" cy="27751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FDA7D31-4A3E-426B-98C5-ADB0C1B21E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3514" y="4383240"/>
            <a:ext cx="3458262" cy="246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935079C-6EB7-4503-B5A5-1E4C1B6B7D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514" y="4746256"/>
            <a:ext cx="3458262" cy="921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16pt Supporting copy, 25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FE0BB-1D09-4885-A8D3-0BAC93985B7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7F26512-AFB7-4B55-AF32-599B7CB704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066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AD7492D-0E64-45CC-A859-E7CE52A2AF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5D83A1-C6F6-46CC-8958-ABC1919A23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0B892F0-8257-4FAD-85E3-B26408DF57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881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21C404D7-5842-4DB4-BABE-B609B13B2F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881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DE5402FE-B3D6-470A-9461-A16AF7B6BDF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5098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05E1A72C-E82E-4E64-BAEC-CFF927BE74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098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25098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0322F05F-A846-4F1D-8608-F25BAF958C5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5098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6B6ECB26-DA92-4B85-8AC8-467B27BE162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5098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608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3" name="Text Placeholder 17">
            <a:extLst>
              <a:ext uri="{FF2B5EF4-FFF2-40B4-BE49-F238E27FC236}">
                <a16:creationId xmlns:a16="http://schemas.microsoft.com/office/drawing/2014/main" id="{D21DAC54-032F-4409-9C91-4215B6225A6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3608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2" name="Text Placeholder 17">
            <a:extLst>
              <a:ext uri="{FF2B5EF4-FFF2-40B4-BE49-F238E27FC236}">
                <a16:creationId xmlns:a16="http://schemas.microsoft.com/office/drawing/2014/main" id="{BD9BE25C-4B0F-4BFB-A979-101E2CF0775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3608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3608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06" name="Text Placeholder 17">
            <a:extLst>
              <a:ext uri="{FF2B5EF4-FFF2-40B4-BE49-F238E27FC236}">
                <a16:creationId xmlns:a16="http://schemas.microsoft.com/office/drawing/2014/main" id="{538F1C9B-5191-46A7-9988-721C27A19C0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608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5" name="Text Placeholder 17">
            <a:extLst>
              <a:ext uri="{FF2B5EF4-FFF2-40B4-BE49-F238E27FC236}">
                <a16:creationId xmlns:a16="http://schemas.microsoft.com/office/drawing/2014/main" id="{2F155F4B-6C77-4B10-82CF-87AB808A21A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3608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188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09" name="Text Placeholder 17">
            <a:extLst>
              <a:ext uri="{FF2B5EF4-FFF2-40B4-BE49-F238E27FC236}">
                <a16:creationId xmlns:a16="http://schemas.microsoft.com/office/drawing/2014/main" id="{E2A5260C-8898-438D-B353-AD58CE7F051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1188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08" name="Text Placeholder 17">
            <a:extLst>
              <a:ext uri="{FF2B5EF4-FFF2-40B4-BE49-F238E27FC236}">
                <a16:creationId xmlns:a16="http://schemas.microsoft.com/office/drawing/2014/main" id="{5A64AB6E-B6C5-437A-BC9D-1E3CA90B935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1188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21188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2" name="Text Placeholder 17">
            <a:extLst>
              <a:ext uri="{FF2B5EF4-FFF2-40B4-BE49-F238E27FC236}">
                <a16:creationId xmlns:a16="http://schemas.microsoft.com/office/drawing/2014/main" id="{D4751E6E-E50B-47BB-B845-1A9F2628A2B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1188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1" name="Text Placeholder 17">
            <a:extLst>
              <a:ext uri="{FF2B5EF4-FFF2-40B4-BE49-F238E27FC236}">
                <a16:creationId xmlns:a16="http://schemas.microsoft.com/office/drawing/2014/main" id="{975635CB-AC22-40BF-A843-11EE49D4147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21188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59738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15" name="Text Placeholder 17">
            <a:extLst>
              <a:ext uri="{FF2B5EF4-FFF2-40B4-BE49-F238E27FC236}">
                <a16:creationId xmlns:a16="http://schemas.microsoft.com/office/drawing/2014/main" id="{5B08EEF1-2090-4FAE-AC3E-FFAC897FCEA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059738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4" name="Text Placeholder 17">
            <a:extLst>
              <a:ext uri="{FF2B5EF4-FFF2-40B4-BE49-F238E27FC236}">
                <a16:creationId xmlns:a16="http://schemas.microsoft.com/office/drawing/2014/main" id="{3C08BCDD-2691-4AF7-A41E-E91D54C11E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059738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9CB52F2D-7A68-4FFC-9178-804A881AE302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8059738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18" name="Text Placeholder 17">
            <a:extLst>
              <a:ext uri="{FF2B5EF4-FFF2-40B4-BE49-F238E27FC236}">
                <a16:creationId xmlns:a16="http://schemas.microsoft.com/office/drawing/2014/main" id="{5397A6B8-13D3-476E-955F-CC207462FDF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059738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17" name="Text Placeholder 17">
            <a:extLst>
              <a:ext uri="{FF2B5EF4-FFF2-40B4-BE49-F238E27FC236}">
                <a16:creationId xmlns:a16="http://schemas.microsoft.com/office/drawing/2014/main" id="{1E422504-E303-4775-96E5-CDFBC2296AC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059738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9910763" y="1810800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Person</a:t>
            </a:r>
          </a:p>
        </p:txBody>
      </p:sp>
      <p:sp>
        <p:nvSpPr>
          <p:cNvPr id="121" name="Text Placeholder 17">
            <a:extLst>
              <a:ext uri="{FF2B5EF4-FFF2-40B4-BE49-F238E27FC236}">
                <a16:creationId xmlns:a16="http://schemas.microsoft.com/office/drawing/2014/main" id="{255BDC5E-237D-43C8-A260-67FBC77B08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910763" y="3202568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0" name="Text Placeholder 17">
            <a:extLst>
              <a:ext uri="{FF2B5EF4-FFF2-40B4-BE49-F238E27FC236}">
                <a16:creationId xmlns:a16="http://schemas.microsoft.com/office/drawing/2014/main" id="{78D758A1-4B6F-4B0F-B561-8A5C8AE2A7C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910763" y="3432852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2" name="Picture Placeholder 2">
            <a:extLst>
              <a:ext uri="{FF2B5EF4-FFF2-40B4-BE49-F238E27FC236}">
                <a16:creationId xmlns:a16="http://schemas.microsoft.com/office/drawing/2014/main" id="{82B0B00E-3F93-46FF-912B-59CB8675DE2A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9910763" y="4195081"/>
            <a:ext cx="1620837" cy="1295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Person</a:t>
            </a:r>
          </a:p>
        </p:txBody>
      </p:sp>
      <p:sp>
        <p:nvSpPr>
          <p:cNvPr id="124" name="Text Placeholder 17">
            <a:extLst>
              <a:ext uri="{FF2B5EF4-FFF2-40B4-BE49-F238E27FC236}">
                <a16:creationId xmlns:a16="http://schemas.microsoft.com/office/drawing/2014/main" id="{7BAFC583-D5A0-4ABC-9964-5D972B3932B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910763" y="5573263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id="{35BE1316-440D-4B2F-90B1-C60EC44F780A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9910763" y="5803547"/>
            <a:ext cx="1620837" cy="3623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55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A6EFB-C03E-4005-AAF4-412354479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E09B4CB-EF80-4A5E-B0DF-A4976B3C42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53AFA-7E1E-465D-920B-606276C5A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8812" y="227797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66B5CBD-8D6D-4BBC-9518-814944563D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09838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35578B0A-D320-4721-8EA7-7524EFD0C2AA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50983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304BF809-0E6F-46AF-BA15-C829B7B79A5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61699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13F823F4-043A-4B83-BE48-C6EEC0B1EA04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357688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07065A7-D341-4447-AE6B-A91CE548048E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6218322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9D67B676-0169-4E1D-B485-5732B38992AE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18322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0" name="Picture Placeholder 2">
            <a:extLst>
              <a:ext uri="{FF2B5EF4-FFF2-40B4-BE49-F238E27FC236}">
                <a16:creationId xmlns:a16="http://schemas.microsoft.com/office/drawing/2014/main" id="{9952C130-25CE-45D7-BD81-95E1DCE8C11A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8062164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B6D5C63C-F0A7-431C-A34F-D630302AA90C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8062164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19" name="Picture Placeholder 2">
            <a:extLst>
              <a:ext uri="{FF2B5EF4-FFF2-40B4-BE49-F238E27FC236}">
                <a16:creationId xmlns:a16="http://schemas.microsoft.com/office/drawing/2014/main" id="{402F2999-91E5-4B17-BBAD-6B3498DC38A4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658812" y="3812206"/>
            <a:ext cx="1620838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32424-F879-449B-B586-2980530ED3EA}"/>
              </a:ext>
            </a:extLst>
          </p:cNvPr>
          <p:cNvSpPr>
            <a:spLocks noGrp="1"/>
          </p:cNvSpPr>
          <p:nvPr>
            <p:ph type="ftr" sz="quarter" idx="9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C7A6-CA92-47C5-A090-A1AA6411F840}"/>
              </a:ext>
            </a:extLst>
          </p:cNvPr>
          <p:cNvSpPr>
            <a:spLocks noGrp="1"/>
          </p:cNvSpPr>
          <p:nvPr>
            <p:ph type="sldNum" sz="quarter" idx="91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E5F37FC-1E52-4ADB-9749-D7275817B623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9906006" y="381220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D22332-EF6C-44AE-82B5-52E7D5618C89}"/>
              </a:ext>
            </a:extLst>
          </p:cNvPr>
          <p:cNvSpPr>
            <a:spLocks noGrp="1"/>
          </p:cNvSpPr>
          <p:nvPr>
            <p:ph type="pic" sz="quarter" idx="93" hasCustomPrompt="1"/>
          </p:nvPr>
        </p:nvSpPr>
        <p:spPr>
          <a:xfrm>
            <a:off x="9906006" y="2277976"/>
            <a:ext cx="162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80193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798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1810800"/>
            <a:ext cx="5320800" cy="30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5040000"/>
            <a:ext cx="53170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27242" y="5040000"/>
            <a:ext cx="530594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3" y="5544000"/>
            <a:ext cx="5317087" cy="61990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211270" y="5544000"/>
            <a:ext cx="5321917" cy="621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5483EB19-998C-4763-8E8E-E11ED37F0F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8335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50EF55B1-84B6-47C6-A9DD-73DF3C7CB8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4332636" y="32074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429280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34704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59214" y="1811338"/>
            <a:ext cx="3471986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062913" y="1811338"/>
            <a:ext cx="3470275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algn="ctr">
              <a:lnSpc>
                <a:spcPct val="80000"/>
              </a:lnSpc>
              <a:spcAft>
                <a:spcPts val="0"/>
              </a:spcAft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3468687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9152" y="4176000"/>
            <a:ext cx="3471986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62913" y="4176000"/>
            <a:ext cx="3468687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3468686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356101" y="4680000"/>
            <a:ext cx="347345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9738" y="4680000"/>
            <a:ext cx="347345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7597ACA5-BAFF-4F69-A27C-CC42E930FC5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10438597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727AEC6E-0B13-4AE0-963F-9E317D70C9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6729012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3" name="Copyright">
            <a:extLst>
              <a:ext uri="{FF2B5EF4-FFF2-40B4-BE49-F238E27FC236}">
                <a16:creationId xmlns:a16="http://schemas.microsoft.com/office/drawing/2014/main" id="{0886C253-7D1A-44B3-BD61-DA9FCBA67F6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3013500" y="2960733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422023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5EABB-8A76-47B7-8380-C074F1F4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657225"/>
            <a:ext cx="5319714" cy="532800"/>
          </a:xfrm>
        </p:spPr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3B17FFEE-D7A4-4855-A18E-9969456E64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8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7CB25805-C566-44A1-98AB-CECD25417C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9600" y="1811338"/>
            <a:ext cx="252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 anchorCtr="0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74055C-F3A6-40AD-8C7B-A449B8CB96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D4DE-7E00-4C85-8E46-386DA1F1C92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16D669-4A5E-45DD-9A09-E41F19F223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12402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3B3D30-F395-4C26-848C-CFE4BEE5ECD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8812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530581-03A9-48E4-9AAF-E37B2939347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59600" y="4176000"/>
            <a:ext cx="2520000" cy="244800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9E325F-4F07-4809-BB43-50F8B0E4233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212402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70D1E54-FE93-45E6-8BEA-11333E53EF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8F2C19-994C-4A54-B085-4E6DE5A9892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58814" y="4680001"/>
            <a:ext cx="2520000" cy="148119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5AD45-561D-4EBF-98EE-F40FC34DD06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459600" y="4680000"/>
            <a:ext cx="2520000" cy="148584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0FCD5C-2603-45AC-B9CD-4E151FE012B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209227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28CE1F51-26D3-4AFF-AC64-50FE35F0F89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013188" y="1811338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BBD421C5-4249-46AF-A7DF-D2B7BC25117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13188" y="4176000"/>
            <a:ext cx="2520000" cy="296862"/>
          </a:xfrm>
        </p:spPr>
        <p:txBody>
          <a:bodyPr/>
          <a:lstStyle>
            <a:lvl1pPr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Optional heading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F5A65D52-EABA-4531-B02D-B641D9A8B78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010013" y="4680000"/>
            <a:ext cx="2520000" cy="14858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2400"/>
            </a:lvl5pPr>
          </a:lstStyle>
          <a:p>
            <a:pPr lvl="0"/>
            <a:r>
              <a:rPr lang="en-GB" dirty="0"/>
              <a:t>16pt supporting copy approx. 25 words</a:t>
            </a:r>
          </a:p>
        </p:txBody>
      </p:sp>
      <p:sp>
        <p:nvSpPr>
          <p:cNvPr id="26" name="Copyright">
            <a:extLst>
              <a:ext uri="{FF2B5EF4-FFF2-40B4-BE49-F238E27FC236}">
                <a16:creationId xmlns:a16="http://schemas.microsoft.com/office/drawing/2014/main" id="{DAA6FF9A-F009-49E2-9244-B19010D14F3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10429452" y="2954637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D5DFF67-256E-4BA0-B43C-D5CBD4D62F64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013188" y="1805242"/>
            <a:ext cx="2520000" cy="2160000"/>
          </a:xfrm>
          <a:solidFill>
            <a:schemeClr val="bg1">
              <a:lumMod val="95000"/>
            </a:schemeClr>
          </a:solidFill>
        </p:spPr>
        <p:txBody>
          <a:bodyPr tIns="504000" anchor="ctr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9" name="Copyright">
            <a:extLst>
              <a:ext uri="{FF2B5EF4-FFF2-40B4-BE49-F238E27FC236}">
                <a16:creationId xmlns:a16="http://schemas.microsoft.com/office/drawing/2014/main" id="{4646808F-ADC5-496F-BB90-E0DFAD28C2F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rot="16200000">
            <a:off x="10429452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0" name="Copyright">
            <a:extLst>
              <a:ext uri="{FF2B5EF4-FFF2-40B4-BE49-F238E27FC236}">
                <a16:creationId xmlns:a16="http://schemas.microsoft.com/office/drawing/2014/main" id="{B341DC74-1817-47AE-AD29-20A16E7842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 rot="16200000">
            <a:off x="7615979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1" name="Copyright">
            <a:extLst>
              <a:ext uri="{FF2B5EF4-FFF2-40B4-BE49-F238E27FC236}">
                <a16:creationId xmlns:a16="http://schemas.microsoft.com/office/drawing/2014/main" id="{489578E9-FF2D-4ED4-A34F-254B0035111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4879043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32" name="Copyright">
            <a:extLst>
              <a:ext uri="{FF2B5EF4-FFF2-40B4-BE49-F238E27FC236}">
                <a16:creationId xmlns:a16="http://schemas.microsoft.com/office/drawing/2014/main" id="{F9BE0760-36BE-4E10-A52A-31801D40437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2065570" y="2948541"/>
            <a:ext cx="180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160236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4" y="2804400"/>
            <a:ext cx="3276000" cy="820800"/>
          </a:xfrm>
        </p:spPr>
        <p:txBody>
          <a:bodyPr/>
          <a:lstStyle>
            <a:lvl1pPr marL="0" indent="0"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03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55502" y="2804400"/>
            <a:ext cx="3276000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EF2ED-36D2-4840-B9E1-0A9032B9864E}"/>
              </a:ext>
            </a:extLst>
          </p:cNvPr>
          <p:cNvGrpSpPr/>
          <p:nvPr userDrawn="1"/>
        </p:nvGrpSpPr>
        <p:grpSpPr>
          <a:xfrm>
            <a:off x="658813" y="2801257"/>
            <a:ext cx="7399484" cy="1872000"/>
            <a:chOff x="658813" y="2801257"/>
            <a:chExt cx="7399484" cy="339951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97DC46-E3B8-409B-8346-E2C364D67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D14BB3-9A04-4043-BE06-23577F9374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B6101D-722B-42FE-91FC-BE90AC17C2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8297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4" y="3747600"/>
            <a:ext cx="3275434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03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502" y="3747600"/>
            <a:ext cx="3276000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227C5-83F5-4CE5-A066-ABCED3EA89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77054-906F-4483-A462-E297703E3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128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5A24406-0F34-44BC-B91E-8F2322E95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37" y="3990406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830F4158-415A-49A9-A700-8F5CE11B87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437" y="3990406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09FC0-0358-4B7E-A8CA-686AB04A1F3D}"/>
              </a:ext>
            </a:extLst>
          </p:cNvPr>
          <p:cNvCxnSpPr>
            <a:cxnSpLocks/>
          </p:cNvCxnSpPr>
          <p:nvPr userDrawn="1"/>
        </p:nvCxnSpPr>
        <p:spPr>
          <a:xfrm>
            <a:off x="658568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51518F-8E5B-4C6F-92AA-D8E3AFC4E680}"/>
              </a:ext>
            </a:extLst>
          </p:cNvPr>
          <p:cNvCxnSpPr>
            <a:cxnSpLocks/>
          </p:cNvCxnSpPr>
          <p:nvPr userDrawn="1"/>
        </p:nvCxnSpPr>
        <p:spPr>
          <a:xfrm>
            <a:off x="6211647" y="3987263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2C6E029F-3EE9-49EC-B5C4-06772A6A8E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37" y="4933606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CBCB53F-8EB6-4E3E-98D4-4576BB6BD6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3437" y="4933606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37" y="1811338"/>
            <a:ext cx="4668956" cy="8208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437" y="1811338"/>
            <a:ext cx="4668133" cy="8208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7DC46-E3B8-409B-8346-E2C364D67289}"/>
              </a:ext>
            </a:extLst>
          </p:cNvPr>
          <p:cNvCxnSpPr>
            <a:cxnSpLocks/>
          </p:cNvCxnSpPr>
          <p:nvPr userDrawn="1"/>
        </p:nvCxnSpPr>
        <p:spPr>
          <a:xfrm>
            <a:off x="658813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14BB3-9A04-4043-BE06-23577F9374DC}"/>
              </a:ext>
            </a:extLst>
          </p:cNvPr>
          <p:cNvCxnSpPr>
            <a:cxnSpLocks/>
          </p:cNvCxnSpPr>
          <p:nvPr userDrawn="1"/>
        </p:nvCxnSpPr>
        <p:spPr>
          <a:xfrm>
            <a:off x="6211892" y="1808195"/>
            <a:ext cx="0" cy="18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39437" y="2754538"/>
            <a:ext cx="4668149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83437" y="2754538"/>
            <a:ext cx="4668133" cy="925657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GB" dirty="0"/>
              <a:t>20pt body copy approximately</a:t>
            </a:r>
            <a:br>
              <a:rPr lang="en-GB" dirty="0"/>
            </a:br>
            <a:r>
              <a:rPr lang="en-GB" dirty="0"/>
              <a:t>15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</a:t>
            </a:r>
            <a:r>
              <a:rPr lang="en-GB" dirty="0"/>
              <a:t> </a:t>
            </a:r>
            <a:r>
              <a:rPr lang="en-GB" dirty="0" err="1"/>
              <a:t>citat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20E0C-11C5-47FC-9A82-A7C92F87892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E773-3306-49AE-B08B-63091F61AF9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97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726" y="1811338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Large display copy, value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49600" y="1811338"/>
            <a:ext cx="3276000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7526" y="1811338"/>
            <a:ext cx="3263052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Large display copy, value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726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9600" y="2754538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7526" y="2754538"/>
            <a:ext cx="3265662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2B8FF-F634-4508-A663-425A9766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0726" y="3990406"/>
            <a:ext cx="3276000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C0559-3BE7-440A-BC44-5730E8D254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2574" y="3990406"/>
            <a:ext cx="3288564" cy="774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display copy, value statement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108E80-9937-48FC-A117-3E6D5E6798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67526" y="3990406"/>
            <a:ext cx="3263053" cy="774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Large display copy, value statement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9423E80-DFFE-4DC4-9982-2C9AF4D209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726" y="4863600"/>
            <a:ext cx="3276000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039EE30-058E-4CEF-A75D-7AF01A0CF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42574" y="4863600"/>
            <a:ext cx="3288564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33C54DA-34B2-43E2-BF0E-C88148233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67526" y="4863600"/>
            <a:ext cx="3263053" cy="4428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16pt supporting copy description approximately 20 words.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F01F31-4B67-4C43-97D1-69733F269F3F}"/>
              </a:ext>
            </a:extLst>
          </p:cNvPr>
          <p:cNvGrpSpPr/>
          <p:nvPr userDrawn="1"/>
        </p:nvGrpSpPr>
        <p:grpSpPr>
          <a:xfrm>
            <a:off x="658813" y="1811338"/>
            <a:ext cx="7395251" cy="1872000"/>
            <a:chOff x="658813" y="2801257"/>
            <a:chExt cx="7395251" cy="339951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87A5DA-9B89-4FFF-8A1C-0E55F46D52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1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A804C-F9B7-41F1-B618-D98E08E36D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57688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3F983-261D-427F-8E84-6D0E75C369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54064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4ED42-E0AD-4B74-AD36-83677FBDCE28}"/>
              </a:ext>
            </a:extLst>
          </p:cNvPr>
          <p:cNvGrpSpPr/>
          <p:nvPr userDrawn="1"/>
        </p:nvGrpSpPr>
        <p:grpSpPr>
          <a:xfrm>
            <a:off x="661420" y="3990406"/>
            <a:ext cx="7396877" cy="1872000"/>
            <a:chOff x="677863" y="2801257"/>
            <a:chExt cx="7396877" cy="339951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0AC258-8D3D-4ABE-824E-B12054F8CB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7863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B133CE-CEFC-4CE0-B26F-B5294B97E6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249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73E0-38A2-41B5-A2BE-B0396BED7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4740" y="2801257"/>
              <a:ext cx="0" cy="33995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8666-815B-4FFB-8AD7-A7F1EF86EB7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2258-F70B-432D-97B4-9C3E57507F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 (uneq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69ECDF-EAA4-4EDA-BBA4-D6955429A9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C8C5A6-3869-4A5C-B255-BB78E5C41A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8811" y="1811339"/>
            <a:ext cx="3468687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C3589E9-7FC2-430B-A305-89B31844D418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57688" y="1811339"/>
            <a:ext cx="7175499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chart/table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	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830482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865-6617-409D-A625-B63EFCCF8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39D4-F9FA-4509-89FC-BF815A08AF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7CA63-7F6D-4683-9329-93E1F9052B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8800" y="18900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1D0684-79FE-421D-A283-16684BEA01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8800" y="4125600"/>
            <a:ext cx="3492000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1558ED-EF23-4024-8F74-2D73A4DB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F7573B-0AC9-49D3-B9D8-196CCF22C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8800" y="2292031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51825F6-D7AA-467D-A7EB-01E730FF6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8800" y="4525200"/>
            <a:ext cx="34920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6F116D-AB1A-4A02-9AF7-1B2C6449DE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11338"/>
            <a:ext cx="0" cy="435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36CEC-F4BA-4EED-9C66-A18F5FB061D4}"/>
              </a:ext>
            </a:extLst>
          </p:cNvPr>
          <p:cNvCxnSpPr>
            <a:cxnSpLocks/>
          </p:cNvCxnSpPr>
          <p:nvPr userDrawn="1"/>
        </p:nvCxnSpPr>
        <p:spPr>
          <a:xfrm>
            <a:off x="2279650" y="3848514"/>
            <a:ext cx="763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F2B72-512C-4010-85BE-147BD09649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4125600"/>
            <a:ext cx="3491957" cy="399600"/>
          </a:xfrm>
        </p:spPr>
        <p:txBody>
          <a:bodyPr lIns="0" tIns="0" rIns="0" bIns="7200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Supporting 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89F8A-A639-428F-9FFF-80A339785B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263" y="4525200"/>
            <a:ext cx="3492500" cy="12888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16pt supporting copy approximately</a:t>
            </a:r>
            <a:br>
              <a:rPr lang="en-GB" dirty="0"/>
            </a:br>
            <a:r>
              <a:rPr lang="en-GB" dirty="0"/>
              <a:t>25 words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minima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nostrum </a:t>
            </a:r>
            <a:r>
              <a:rPr lang="en-GB" dirty="0" err="1"/>
              <a:t>exercitationem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 corporis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laboriosam</a:t>
            </a:r>
            <a:r>
              <a:rPr lang="en-GB" dirty="0"/>
              <a:t>, 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aliquid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commodi</a:t>
            </a:r>
            <a:r>
              <a:rPr lang="en-GB" dirty="0"/>
              <a:t> </a:t>
            </a:r>
            <a:r>
              <a:rPr lang="en-GB" dirty="0" err="1"/>
              <a:t>consequatur</a:t>
            </a:r>
            <a:r>
              <a:rPr lang="en-GB" dirty="0"/>
              <a:t> </a:t>
            </a:r>
            <a:r>
              <a:rPr lang="en-GB" dirty="0" err="1"/>
              <a:t>auteml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iure</a:t>
            </a:r>
            <a:r>
              <a:rPr lang="en-GB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24D79-E118-4261-B0FE-78FF659D45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46E7-114D-43EE-ABEB-A30D465A3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94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511C8CDD-36AD-4D9A-9ECB-DB3F236688F5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dirty="0"/>
              <a:t>Click on the icon to add media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80FC4-2FA4-41CD-8E51-33935D575E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17C92-48FF-40D7-A1DB-806E7779A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50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6A5B0387-226C-46FC-9EB2-EE61FC8E40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587958"/>
            <a:ext cx="9037637" cy="531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Main heading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14EF7-3C01-41FF-99B8-A80CF85BC2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264D5E-B5F3-41C4-AC1D-AC0CEA36F7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11585300" y="6245144"/>
            <a:ext cx="811789" cy="413923"/>
          </a:xfrm>
          <a:prstGeom prst="rect">
            <a:avLst/>
          </a:prstGeom>
        </p:spPr>
        <p:txBody>
          <a:bodyPr wrap="none" lIns="144000" tIns="144000" rIns="144000" bIns="144000">
            <a:spAutoFit/>
          </a:bodyPr>
          <a:lstStyle>
            <a:lvl1pPr marL="0" indent="0">
              <a:buNone/>
              <a:defRPr sz="800"/>
            </a:lvl1pPr>
          </a:lstStyle>
          <a:p>
            <a:r>
              <a:rPr lang="en-GB" dirty="0"/>
              <a:t>© Copyright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BD6AC-E677-4A0A-89C6-9B9556EA429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73CDC-E785-4797-8E61-FE03967E72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239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C262F76-6DCD-4E66-8B34-63019F8A517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3477" y="0"/>
            <a:ext cx="597132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4EF402-C451-403B-AB49-B445BD4E183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F47FB-DD28-4903-92F9-019BE6B8B5A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36D4DA48-61E1-4E18-8037-8A7AC9F90C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9806710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A3ACC3AE-95D0-44AA-808F-F9FD3C99A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3622149" y="4441111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710963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E2879C-B203-4598-945D-0C57B7C72CE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10300" y="3517900"/>
            <a:ext cx="5975502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79B5-CA7A-4028-B7EA-48119129EC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BD3FBB-A5B1-47F3-81B5-3FEE291E14B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3517900"/>
            <a:ext cx="5981700" cy="334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EA6B574-C0B0-467A-B86A-34F42619761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10300" y="0"/>
            <a:ext cx="5975502" cy="3341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FC094-50DD-4B8B-835E-B56D2CA53D7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E1EEE-1030-455F-B1D2-6784A5351A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8BAB32CB-BB1C-45FF-86A5-B1398EE9A8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42EEB2C-2FA6-4E60-8BC0-3B0A200FE6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6200000">
            <a:off x="4360211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7392EE9F-7032-44FA-9700-6A84928DA7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98F55F89-83E9-43FE-BEE5-0B42464546F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4360212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153017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7A7A7A5-234F-4CDF-903D-0AA005049F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D77D09D-81A5-450E-B93E-B8A795013F2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FCF52BA-1C21-426E-9D5A-17A91BF2EF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27500" y="0"/>
            <a:ext cx="3930952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151B424-C24A-4355-A29D-66B6937E628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64526" y="0"/>
            <a:ext cx="3924000" cy="33408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3069BA39-91D1-45E9-9627-ADB320DE08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128787" y="3529781"/>
            <a:ext cx="3930952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81A4D7-0DB1-41F3-8F9A-A623F55DE07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3113" y="3529781"/>
            <a:ext cx="3924000" cy="332821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91821D-7263-4C0A-B312-401281B4F61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780B1-5FD7-4476-8539-542EA95C777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pyright">
            <a:extLst>
              <a:ext uri="{FF2B5EF4-FFF2-40B4-BE49-F238E27FC236}">
                <a16:creationId xmlns:a16="http://schemas.microsoft.com/office/drawing/2014/main" id="{8A2E1D88-07B2-471E-90A1-74C7AD1E2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1054477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8" name="Copyright">
            <a:extLst>
              <a:ext uri="{FF2B5EF4-FFF2-40B4-BE49-F238E27FC236}">
                <a16:creationId xmlns:a16="http://schemas.microsoft.com/office/drawing/2014/main" id="{050EE8D4-F5B0-4390-AF5C-1EAA874A7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6200000">
            <a:off x="1054477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9" name="Copyright">
            <a:extLst>
              <a:ext uri="{FF2B5EF4-FFF2-40B4-BE49-F238E27FC236}">
                <a16:creationId xmlns:a16="http://schemas.microsoft.com/office/drawing/2014/main" id="{8FAE7B5C-6B8D-4484-9545-E71653BA2F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6421882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0" name="Copyright">
            <a:extLst>
              <a:ext uri="{FF2B5EF4-FFF2-40B4-BE49-F238E27FC236}">
                <a16:creationId xmlns:a16="http://schemas.microsoft.com/office/drawing/2014/main" id="{FF2B36E2-7D6D-48C3-A60D-214213665E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6421883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1" name="Copyright">
            <a:extLst>
              <a:ext uri="{FF2B5EF4-FFF2-40B4-BE49-F238E27FC236}">
                <a16:creationId xmlns:a16="http://schemas.microsoft.com/office/drawing/2014/main" id="{652D745A-E943-4EFF-8B4F-6FD8C17842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2296269" y="5179173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22" name="Copyright">
            <a:extLst>
              <a:ext uri="{FF2B5EF4-FFF2-40B4-BE49-F238E27FC236}">
                <a16:creationId xmlns:a16="http://schemas.microsoft.com/office/drawing/2014/main" id="{889B75A5-26AB-431B-A907-6EF11975EB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6200000">
            <a:off x="2296270" y="1713597"/>
            <a:ext cx="2880000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875274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4">
            <a:extLst>
              <a:ext uri="{FF2B5EF4-FFF2-40B4-BE49-F238E27FC236}">
                <a16:creationId xmlns:a16="http://schemas.microsoft.com/office/drawing/2014/main" id="{FAB32424-2569-4BE5-8F22-15750575562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58813" y="657225"/>
            <a:ext cx="1620837" cy="149618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tIns="504000" anchor="ctr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GB" sz="1800" dirty="0"/>
              <a:t>Person</a:t>
            </a:r>
            <a:endParaRPr lang="en-GB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E9E825B-33E5-4AE6-A4A7-0083A396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1430" y="1961715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Position title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2CD2D82-70EC-4F1A-962A-5C917098C2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1430" y="1609916"/>
            <a:ext cx="5329238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Firstname Lastname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3EDDD-671A-4BFF-975B-45B562B84FDE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FC7CB-7010-4FFC-B901-548335AE4D22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2A866-64A8-4244-A1CA-57C95BBD376F}"/>
              </a:ext>
            </a:extLst>
          </p:cNvPr>
          <p:cNvSpPr txBox="1"/>
          <p:nvPr userDrawn="1"/>
        </p:nvSpPr>
        <p:spPr>
          <a:xfrm>
            <a:off x="2511430" y="1222506"/>
            <a:ext cx="14097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12713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EF3004D-07DD-4A07-84DE-710A16D046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5319713" cy="5795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Thank you and questions </a:t>
            </a:r>
          </a:p>
        </p:txBody>
      </p:sp>
    </p:spTree>
    <p:extLst>
      <p:ext uri="{BB962C8B-B14F-4D97-AF65-F5344CB8AC3E}">
        <p14:creationId xmlns:p14="http://schemas.microsoft.com/office/powerpoint/2010/main" val="1309715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47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0C0825-138B-4F0A-8FB0-C6A162396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 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24CF-B62D-43B3-ABC3-1EC2A3CB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CAF9701-EE58-43C3-8B35-4CE182DA9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1" y="1306800"/>
            <a:ext cx="5319714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46BCF9-C87A-4439-AC19-4B8688D7A7C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5636" y="1811339"/>
            <a:ext cx="5322890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356D59A-1FC5-4F41-AE37-8948D8490708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210300" y="1811339"/>
            <a:ext cx="5322888" cy="4354512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add text, image or graph/table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4160DD-C600-48D9-BAC2-EC17A0153F31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DACF9D-B176-4395-B83A-A4F4B94814E0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602C899-8005-40F8-A9B0-E4F2A7E86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3742587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101D9F4-BB9A-4CE5-84BF-D5DBCF64087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9291598" y="392904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16054646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2"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540EE-818B-4BD2-B896-84BDD66D1C6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CF1649-656D-4D52-90FE-38B098A6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65" y="3045600"/>
            <a:ext cx="289467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C8F77785-DAC9-4046-8A82-0AC4073411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40000" y="6433200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9675D1FD-FB10-4317-AAF4-BDCB2224F1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10" hidden="1">
            <a:extLst>
              <a:ext uri="{FF2B5EF4-FFF2-40B4-BE49-F238E27FC236}">
                <a16:creationId xmlns:a16="http://schemas.microsoft.com/office/drawing/2014/main" id="{BBF7E881-962B-4385-8C0A-994D3D771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9B69B38-E4DC-46EC-8251-C0FF4979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8810" y="1556270"/>
            <a:ext cx="3458564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pane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</a:t>
            </a:r>
            <a:b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up to 9 different level text or headings.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select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Increase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or </a:t>
            </a:r>
            <a:r>
              <a:rPr lang="en-GB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Decrease</a:t>
            </a:r>
            <a:r>
              <a:rPr lang="en-GB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</a:t>
            </a:r>
            <a:b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 to go up a level to change the style.</a:t>
            </a: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10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Reset slide</a:t>
            </a:r>
            <a:br>
              <a:rPr lang="en-GB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Reset</a:t>
            </a:r>
            <a:r>
              <a:rPr lang="en-GB" altLang="da-DK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b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 and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New Slide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Home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Change layout</a:t>
            </a:r>
            <a:br>
              <a:rPr lang="en-GB" altLang="da-DK" sz="10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1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Layout</a:t>
            </a:r>
            <a: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</a:t>
            </a:r>
            <a:b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menu of possible slide layouts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1000" b="0" dirty="0">
                <a:solidFill>
                  <a:schemeClr val="accent1"/>
                </a:solidFill>
                <a:latin typeface="+mn-lt"/>
                <a:ea typeface="Arial" panose="020B0604020202020204" pitchFamily="34" charset="0"/>
              </a:rPr>
              <a:t>Animations</a:t>
            </a:r>
            <a:br>
              <a:rPr lang="en-GB" sz="10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1000" dirty="0">
                <a:latin typeface="+mn-lt"/>
                <a:ea typeface="Arial" panose="020B0604020202020204" pitchFamily="34" charset="0"/>
              </a:rPr>
              <a:t>No animated slides included,  keep animation simple e.g., fade</a:t>
            </a:r>
          </a:p>
          <a:p>
            <a:pPr marL="0" indent="0">
              <a:spcAft>
                <a:spcPts val="0"/>
              </a:spcAft>
              <a:buFont typeface="+mj-lt"/>
              <a:buNone/>
            </a:pP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Click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View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 tab and set tick mark next to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Alt + F9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for quick view of guides</a:t>
            </a:r>
            <a:b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Mac: 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+mn-lt"/>
              </a:rPr>
              <a:t>⌘ </a:t>
            </a:r>
            <a:r>
              <a:rPr lang="en-GB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+ option + ctrl + G</a:t>
            </a:r>
            <a:endParaRPr lang="en-GB" sz="1000" dirty="0">
              <a:latin typeface="+mn-lt"/>
              <a:ea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br>
              <a:rPr lang="en-GB" altLang="da-DK" sz="1000" b="0" kern="1200" noProof="1">
                <a:solidFill>
                  <a:schemeClr val="tx1"/>
                </a:solidFill>
                <a:latin typeface="Arial" charset="0"/>
                <a:ea typeface="+mn-ea"/>
                <a:cs typeface="Arial" panose="020B0604020202020204" pitchFamily="34" charset="0"/>
              </a:rPr>
            </a:br>
            <a:endParaRPr lang="en-GB" sz="10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569F601-11CF-4F09-9ACA-29DB61293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9275" y="1556270"/>
            <a:ext cx="34734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GB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None/>
              <a:defRPr/>
            </a:pP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On slides with picture placeholder click icon, </a:t>
            </a:r>
            <a:b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kern="1200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Image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Tools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options on Templafy ribbon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and select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50" b="1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Paste</a:t>
            </a: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. Then move the picture </a:t>
            </a:r>
            <a:b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GB" altLang="da-DK" sz="1050" b="0" i="0" u="none" cap="none" noProof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within the placeholder to focus. </a:t>
            </a:r>
            <a:endParaRPr lang="en-GB" altLang="da-DK" sz="1200" b="0" i="0" u="none" cap="none" noProof="1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0" i="0" noProof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Crop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marL="144000" indent="-144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SHIFT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Hint: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Send to Back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Keep the audience engaged with the simple rule of one concept per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Run the Accessibility Checker, found under the Review 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charts and diagrams use the secondary colour palette in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order shown in 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Custom Colours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make provision for colour blindness</a:t>
            </a:r>
            <a:endParaRPr lang="en-GB" altLang="da-DK" sz="1000" b="0" kern="1200" noProof="1">
              <a:solidFill>
                <a:schemeClr val="tx1"/>
              </a:solidFill>
              <a:latin typeface="Arial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2682DB02-2CDA-471F-B752-2FCF9D5016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57481" y="1561190"/>
            <a:ext cx="347345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</a:t>
            </a:r>
            <a:endParaRPr lang="en-GB" altLang="da-DK" sz="1200" b="1" noProof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Header and Footer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Insert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to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All</a:t>
            </a:r>
            <a:r>
              <a:rPr lang="en-GB" alt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Apply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8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Best practice: </a:t>
            </a: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1000" b="0" kern="1200" noProof="1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one</a:t>
            </a:r>
            <a:r>
              <a:rPr lang="en-GB" altLang="da-DK" sz="10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10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80000" indent="-1800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eaLnBrk="1" hangingPunct="1">
              <a:spcAft>
                <a:spcPts val="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Colours and order of use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Where one or two colours adequately convey the </a:t>
            </a:r>
            <a:b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information, then the primary palette should be used</a:t>
            </a:r>
            <a:endParaRPr lang="en-GB" altLang="da-DK" sz="10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B584EE-8C00-4508-B274-AFA10B3AB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4742" y="4676636"/>
            <a:ext cx="475428" cy="176762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41BC802C-A869-4D85-92E3-B3EBC84B5E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5638" y="3988871"/>
            <a:ext cx="328881" cy="505501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F7E1D6D1-B653-444A-A572-F87B91C855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4742" y="3256159"/>
            <a:ext cx="538465" cy="172841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A91EB139-9D90-427B-9229-AFB288306F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14612" y="2732345"/>
            <a:ext cx="313788" cy="5439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302297C-8714-4F04-80C4-D88FCB711B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54895" y="2350953"/>
            <a:ext cx="378293" cy="54336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E3E34AB-E599-431C-B998-23EB2D86613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4485" y="2558845"/>
            <a:ext cx="457143" cy="25714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2902734-3D03-4C28-A006-0BEC608D23B2}"/>
              </a:ext>
            </a:extLst>
          </p:cNvPr>
          <p:cNvGrpSpPr/>
          <p:nvPr userDrawn="1"/>
        </p:nvGrpSpPr>
        <p:grpSpPr>
          <a:xfrm>
            <a:off x="11353188" y="5065031"/>
            <a:ext cx="180000" cy="608519"/>
            <a:chOff x="11353188" y="5592256"/>
            <a:chExt cx="180000" cy="6085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B58C93-1F46-455C-8D5F-F2CD48D279E9}"/>
                </a:ext>
              </a:extLst>
            </p:cNvPr>
            <p:cNvSpPr txBox="1"/>
            <p:nvPr userDrawn="1"/>
          </p:nvSpPr>
          <p:spPr>
            <a:xfrm>
              <a:off x="11353188" y="5807237"/>
              <a:ext cx="180000" cy="1800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A2DB1B-A420-4B12-85ED-CF483E503527}"/>
                </a:ext>
              </a:extLst>
            </p:cNvPr>
            <p:cNvSpPr txBox="1"/>
            <p:nvPr userDrawn="1"/>
          </p:nvSpPr>
          <p:spPr>
            <a:xfrm>
              <a:off x="11353188" y="60207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0F578B-638A-4F2E-801D-451C157902C7}"/>
                </a:ext>
              </a:extLst>
            </p:cNvPr>
            <p:cNvSpPr txBox="1"/>
            <p:nvPr userDrawn="1"/>
          </p:nvSpPr>
          <p:spPr>
            <a:xfrm>
              <a:off x="11353188" y="5592256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4" name="Title 2">
            <a:extLst>
              <a:ext uri="{FF2B5EF4-FFF2-40B4-BE49-F238E27FC236}">
                <a16:creationId xmlns:a16="http://schemas.microsoft.com/office/drawing/2014/main" id="{88AC562C-7CEE-4D41-9A95-F1606A2EB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0" y="504000"/>
            <a:ext cx="7172327" cy="532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Tips and Tricks: user guide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091B5-7F19-4FC3-BFBD-9868B3E235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01231" y="1585888"/>
            <a:ext cx="873267" cy="1193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5A0E2-DFA0-4F60-BCDA-05EE8CD09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1" b="14057"/>
          <a:stretch/>
        </p:blipFill>
        <p:spPr>
          <a:xfrm>
            <a:off x="7127918" y="1787380"/>
            <a:ext cx="700482" cy="7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5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561176" y="1824042"/>
            <a:ext cx="11044248" cy="369332"/>
            <a:chOff x="1630533" y="2085631"/>
            <a:chExt cx="11044247" cy="369332"/>
          </a:xfrm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1630533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2037786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561176" y="2384090"/>
            <a:ext cx="11044248" cy="369332"/>
            <a:chOff x="1547504" y="2616963"/>
            <a:chExt cx="11044248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1547504" y="2616963"/>
              <a:ext cx="3843347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1954758" y="2616963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561176" y="2943456"/>
            <a:ext cx="11044248" cy="369332"/>
            <a:chOff x="2062894" y="3155687"/>
            <a:chExt cx="11044247" cy="369332"/>
          </a:xfrm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062894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dirty="0"/>
                <a:t>&lt;TEXT&gt;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2470147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dirty="0"/>
                <a:t>&lt;P&gt;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561176" y="3502822"/>
            <a:ext cx="11044248" cy="369332"/>
            <a:chOff x="2062894" y="3694411"/>
            <a:chExt cx="11044248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062894" y="3694411"/>
              <a:ext cx="3366444" cy="369332"/>
            </a:xfrm>
            <a:prstGeom prst="rect">
              <a:avLst/>
            </a:prstGeom>
            <a:grp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2800" b="0" dirty="0">
                  <a:solidFill>
                    <a:srgbClr val="FF0000"/>
                  </a:solidFill>
                </a:rPr>
                <a:t>&lt;TEXT&gt;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2470148" y="3694411"/>
              <a:ext cx="636994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2800" b="0" dirty="0">
                  <a:solidFill>
                    <a:srgbClr val="FF0000"/>
                  </a:solidFill>
                </a:rPr>
                <a:t>&lt;P&gt;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412AA-C027-4FE7-B3CE-FC0157DDC117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75449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561804" y="1933043"/>
            <a:ext cx="9499096" cy="369332"/>
            <a:chOff x="1685325" y="2085631"/>
            <a:chExt cx="5598384" cy="369332"/>
          </a:xfrm>
        </p:grpSpPr>
        <p:sp>
          <p:nvSpPr>
            <p:cNvPr id="72" name="Section Title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Section Number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4" name="Slide Number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561798" y="2566133"/>
            <a:ext cx="9499097" cy="369332"/>
            <a:chOff x="1685318" y="2085631"/>
            <a:chExt cx="5598384" cy="369332"/>
          </a:xfrm>
        </p:grpSpPr>
        <p:sp>
          <p:nvSpPr>
            <p:cNvPr id="79" name="Section Title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685318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40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Section Number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81" name="Slide Number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400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361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0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410B8-7C3D-484E-9302-3E6968656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740BB2-3E05-438D-A466-10499F9D16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1306800"/>
            <a:ext cx="5322885" cy="2462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1600" b="1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Optional heading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135014-C08C-4A66-8213-6117EBA021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2BD3C9-7B98-4F8C-8059-46844677E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288418-885E-4C4C-9679-4E525D7D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13" y="1811337"/>
            <a:ext cx="10874375" cy="4354513"/>
          </a:xfrm>
        </p:spPr>
        <p:txBody>
          <a:bodyPr>
            <a:noAutofit/>
          </a:bodyPr>
          <a:lstStyle>
            <a:lvl1pPr marL="0" indent="0" eaLnBrk="1" hangingPunct="1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lvl1pPr>
            <a:lvl2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accent1"/>
                </a:solidFill>
              </a:defRPr>
            </a:lvl2pPr>
            <a:lvl3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/>
            </a:lvl3pPr>
            <a:lvl4pPr marL="0" indent="0">
              <a:lnSpc>
                <a:spcPts val="32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 b="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3200"/>
              </a:lnSpc>
              <a:spcAft>
                <a:spcPts val="1200"/>
              </a:spcAft>
              <a:buNone/>
              <a:defRPr sz="2800" b="0">
                <a:solidFill>
                  <a:schemeClr val="tx1"/>
                </a:solidFill>
                <a:latin typeface="+mn-lt"/>
              </a:defRPr>
            </a:lvl5pPr>
            <a:lvl6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lnSpc>
                <a:spcPts val="3200"/>
              </a:lnSpc>
              <a:spcAft>
                <a:spcPts val="1200"/>
              </a:spcAft>
              <a:buNone/>
              <a:defRPr lang="en-GB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>
              <a:lnSpc>
                <a:spcPts val="3200"/>
              </a:lnSpc>
              <a:spcAft>
                <a:spcPts val="1200"/>
              </a:spcAft>
              <a:defRPr lang="en-GB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dirty="0"/>
              <a:t>Agenda item (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sz="2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Styles Pane </a:t>
            </a: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Templafy ribbon to select up to </a:t>
            </a:r>
            <a:b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2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9 different levels text or headings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Agenda item title</a:t>
            </a:r>
          </a:p>
          <a:p>
            <a:pPr lvl="2"/>
            <a:r>
              <a:rPr lang="en-GB" dirty="0"/>
              <a:t>Agenda item title</a:t>
            </a:r>
          </a:p>
          <a:p>
            <a:pPr lvl="3"/>
            <a:r>
              <a:rPr lang="en-GB" dirty="0"/>
              <a:t>Agenda item title</a:t>
            </a:r>
          </a:p>
          <a:p>
            <a:pPr lvl="4"/>
            <a:r>
              <a:rPr lang="en-GB" dirty="0"/>
              <a:t>Agenda item title</a:t>
            </a:r>
          </a:p>
          <a:p>
            <a:pPr lvl="5"/>
            <a:r>
              <a:rPr lang="en-GB" dirty="0"/>
              <a:t>Agenda item title</a:t>
            </a:r>
          </a:p>
          <a:p>
            <a:pPr lvl="6"/>
            <a:r>
              <a:rPr lang="en-GB" dirty="0"/>
              <a:t>Agenda item title</a:t>
            </a:r>
          </a:p>
        </p:txBody>
      </p:sp>
    </p:spTree>
    <p:extLst>
      <p:ext uri="{BB962C8B-B14F-4D97-AF65-F5344CB8AC3E}">
        <p14:creationId xmlns:p14="http://schemas.microsoft.com/office/powerpoint/2010/main" val="16774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26D2-19D7-4AB5-9542-4BA174D32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Divider title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E4E882-A5E4-41BB-965A-3D0AE5DB5A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" y="1811338"/>
            <a:ext cx="9021763" cy="34640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Optional 40pt value statement, 25 words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0B63-90EE-4F28-BF73-5D84708C7D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92E6-8E1C-4F22-B24D-FA8A639C2D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7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B89C57-D4B3-4832-8C4A-C49A0DD98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1" y="2411999"/>
            <a:ext cx="9021764" cy="61555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579E5C3-FE22-4D7A-8484-F9024E0C37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4" y="3132000"/>
            <a:ext cx="9021762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0FC868B-7E5D-443B-9ED2-FC88F7DD5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8813" y="6026150"/>
            <a:ext cx="5329237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Firstname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19A9DBE-AE7B-42AE-9DD1-81353F9A1F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8813" y="6268670"/>
            <a:ext cx="5319712" cy="1746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DDDD MMMM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1728DCD-B717-4980-BBFD-CB5EAE0B2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9B8F3E6-0C4D-46FE-AAF5-B2E9E31AD9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59785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04000" anchor="ctr">
            <a:normAutofit/>
          </a:bodyPr>
          <a:lstStyle>
            <a:lvl1pPr marL="0" indent="0" algn="ctr">
              <a:lnSpc>
                <a:spcPct val="80000"/>
              </a:lnSpc>
              <a:spcAft>
                <a:spcPts val="0"/>
              </a:spcAft>
              <a:buFontTx/>
              <a:buNone/>
              <a:defRPr sz="1800"/>
            </a:lvl1pPr>
          </a:lstStyle>
          <a:p>
            <a:r>
              <a:rPr lang="en-GB" dirty="0"/>
              <a:t>Click here and insert </a:t>
            </a:r>
            <a:br>
              <a:rPr lang="en-GB" dirty="0"/>
            </a:br>
            <a:r>
              <a:rPr lang="en-GB" dirty="0"/>
              <a:t>image from Templafy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insert via ImageTools if </a:t>
            </a:r>
            <a:br>
              <a:rPr lang="en-GB" dirty="0"/>
            </a:br>
            <a:r>
              <a:rPr lang="en-GB" dirty="0"/>
              <a:t>image is not from Templafy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80DFF50-DB1D-448C-A6A7-F7D4CA2CC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96450" y="2411999"/>
            <a:ext cx="5136738" cy="615553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Cover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1109BE2-2796-4569-B0E4-9C84074DFE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6450" y="3132000"/>
            <a:ext cx="5136737" cy="38779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2800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 dirty="0"/>
              <a:t>Cover subtitle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34C79B3-D5C2-4EBE-BC85-0B851E8755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6450" y="6026150"/>
            <a:ext cx="5136736" cy="174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20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err="1"/>
              <a:t>Firstname</a:t>
            </a:r>
            <a:r>
              <a:rPr lang="en-GB" dirty="0"/>
              <a:t>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B10E1F8-3123-4144-8B55-7B21F0CCB2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6450" y="6268670"/>
            <a:ext cx="5136736" cy="174624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dirty="0"/>
              <a:t>DDDD MMMM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F5ECD375-0233-4248-828F-785FB172D71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-1977257" y="4416727"/>
            <a:ext cx="4356125" cy="120705"/>
          </a:xfrm>
        </p:spPr>
        <p:txBody>
          <a:bodyPr anchor="ctr"/>
          <a:lstStyle>
            <a:lvl1pPr marL="0" indent="0" algn="l">
              <a:buNone/>
              <a:defRPr sz="800">
                <a:latin typeface="+mn-lt"/>
              </a:defRPr>
            </a:lvl1pPr>
            <a:lvl2pPr marL="360000" indent="0">
              <a:buNone/>
              <a:defRPr sz="800">
                <a:latin typeface="+mn-lt"/>
              </a:defRPr>
            </a:lvl2pPr>
            <a:lvl3pPr>
              <a:buNone/>
              <a:defRPr sz="800">
                <a:latin typeface="+mn-lt"/>
              </a:defRPr>
            </a:lvl3pPr>
            <a:lvl4pPr>
              <a:buNone/>
              <a:defRPr sz="800">
                <a:latin typeface="+mn-lt"/>
              </a:defRPr>
            </a:lvl4pPr>
            <a:lvl5pPr>
              <a:buNone/>
              <a:defRPr sz="800">
                <a:latin typeface="+mn-lt"/>
              </a:defRPr>
            </a:lvl5pPr>
          </a:lstStyle>
          <a:p>
            <a:pPr lvl="0"/>
            <a:r>
              <a:rPr lang="en-US" dirty="0"/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30827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8E2E-8C9F-4F09-9079-71FF3E9B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2" y="6498000"/>
            <a:ext cx="5322887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AA5B-F5BE-4B46-AFAB-A6B720BD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697" y="6498000"/>
            <a:ext cx="462491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E232AB-0B06-425F-9ADD-32A9A3D011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D9DB0A-A808-4CCE-8146-B93E74E0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1" y="657225"/>
            <a:ext cx="9021764" cy="53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9491A-5371-4C44-BBE4-EB722D18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2" y="1810800"/>
            <a:ext cx="10874375" cy="4355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CF81F8-0FF8-428B-8FBC-B2925CACD956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378067" y="357164"/>
            <a:ext cx="1156709" cy="3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91" r:id="rId2"/>
    <p:sldLayoutId id="2147483910" r:id="rId3"/>
    <p:sldLayoutId id="2147483840" r:id="rId4"/>
    <p:sldLayoutId id="2147483792" r:id="rId5"/>
    <p:sldLayoutId id="2147483908" r:id="rId6"/>
    <p:sldLayoutId id="2147483663" r:id="rId7"/>
    <p:sldLayoutId id="2147483699" r:id="rId8"/>
    <p:sldLayoutId id="2147483650" r:id="rId9"/>
    <p:sldLayoutId id="2147483751" r:id="rId10"/>
    <p:sldLayoutId id="2147483664" r:id="rId11"/>
    <p:sldLayoutId id="2147483691" r:id="rId12"/>
    <p:sldLayoutId id="2147483690" r:id="rId13"/>
    <p:sldLayoutId id="2147483923" r:id="rId14"/>
    <p:sldLayoutId id="2147483825" r:id="rId15"/>
    <p:sldLayoutId id="2147483928" r:id="rId16"/>
    <p:sldLayoutId id="2147483929" r:id="rId17"/>
    <p:sldLayoutId id="2147483890" r:id="rId18"/>
    <p:sldLayoutId id="2147483920" r:id="rId19"/>
    <p:sldLayoutId id="2147483926" r:id="rId20"/>
    <p:sldLayoutId id="2147483985" r:id="rId21"/>
    <p:sldLayoutId id="2147483930" r:id="rId22"/>
    <p:sldLayoutId id="2147483927" r:id="rId23"/>
    <p:sldLayoutId id="2147483986" r:id="rId24"/>
    <p:sldLayoutId id="2147483984" r:id="rId25"/>
    <p:sldLayoutId id="2147483827" r:id="rId26"/>
    <p:sldLayoutId id="2147483912" r:id="rId27"/>
    <p:sldLayoutId id="2147483913" r:id="rId28"/>
    <p:sldLayoutId id="2147483914" r:id="rId29"/>
    <p:sldLayoutId id="2147483838" r:id="rId30"/>
    <p:sldLayoutId id="2147483836" r:id="rId31"/>
    <p:sldLayoutId id="2147483837" r:id="rId32"/>
    <p:sldLayoutId id="2147483921" r:id="rId33"/>
    <p:sldLayoutId id="2147483917" r:id="rId34"/>
    <p:sldLayoutId id="2147483916" r:id="rId35"/>
    <p:sldLayoutId id="2147483925" r:id="rId36"/>
    <p:sldLayoutId id="2147483918" r:id="rId37"/>
    <p:sldLayoutId id="2147483924" r:id="rId38"/>
    <p:sldLayoutId id="2147483922" r:id="rId39"/>
    <p:sldLayoutId id="2147483919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82" r:id="rId46"/>
    <p:sldLayoutId id="2147483883" r:id="rId47"/>
    <p:sldLayoutId id="2147483911" r:id="rId48"/>
    <p:sldLayoutId id="2147483884" r:id="rId49"/>
    <p:sldLayoutId id="2147483885" r:id="rId50"/>
    <p:sldLayoutId id="2147483909" r:id="rId51"/>
    <p:sldLayoutId id="2147483931" r:id="rId52"/>
    <p:sldLayoutId id="2147483932" r:id="rId53"/>
  </p:sldLayoutIdLst>
  <p:hf sldNum="0" hdr="0" ft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lang="en-AU" sz="4000" kern="1200" dirty="0" smtClean="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Times New Roman" panose="02020603050405020304" pitchFamily="18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800" b="0" kern="1200">
          <a:solidFill>
            <a:schemeClr val="accent1"/>
          </a:solidFill>
          <a:latin typeface="+mj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6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0" indent="0" algn="l" defTabSz="914400" rtl="0" eaLnBrk="1" latinLnBrk="0" hangingPunct="1">
        <a:lnSpc>
          <a:spcPts val="14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15" userDrawn="1">
          <p15:clr>
            <a:srgbClr val="F26B43"/>
          </p15:clr>
        </p15:guide>
        <p15:guide id="4" orient="horz" pos="414" userDrawn="1">
          <p15:clr>
            <a:srgbClr val="F26B43"/>
          </p15:clr>
        </p15:guide>
        <p15:guide id="5" pos="1435" userDrawn="1">
          <p15:clr>
            <a:srgbClr val="F26B43"/>
          </p15:clr>
        </p15:guide>
        <p15:guide id="6" pos="1580" userDrawn="1">
          <p15:clr>
            <a:srgbClr val="F26B43"/>
          </p15:clr>
        </p15:guide>
        <p15:guide id="7" pos="2601" userDrawn="1">
          <p15:clr>
            <a:srgbClr val="F26B43"/>
          </p15:clr>
        </p15:guide>
        <p15:guide id="8" pos="2746" userDrawn="1">
          <p15:clr>
            <a:srgbClr val="F26B43"/>
          </p15:clr>
        </p15:guide>
        <p15:guide id="9" pos="3766" userDrawn="1">
          <p15:clr>
            <a:srgbClr val="F26B43"/>
          </p15:clr>
        </p15:guide>
        <p15:guide id="10" pos="3911" userDrawn="1">
          <p15:clr>
            <a:srgbClr val="F26B43"/>
          </p15:clr>
        </p15:guide>
        <p15:guide id="11" pos="4932" userDrawn="1">
          <p15:clr>
            <a:srgbClr val="F26B43"/>
          </p15:clr>
        </p15:guide>
        <p15:guide id="12" pos="5077" userDrawn="1">
          <p15:clr>
            <a:srgbClr val="F26B43"/>
          </p15:clr>
        </p15:guide>
        <p15:guide id="13" pos="6098" userDrawn="1">
          <p15:clr>
            <a:srgbClr val="F26B43"/>
          </p15:clr>
        </p15:guide>
        <p15:guide id="14" pos="6243" userDrawn="1">
          <p15:clr>
            <a:srgbClr val="F26B43"/>
          </p15:clr>
        </p15:guide>
        <p15:guide id="15" pos="7263" userDrawn="1">
          <p15:clr>
            <a:srgbClr val="F26B43"/>
          </p15:clr>
        </p15:guide>
        <p15:guide id="17" orient="horz" pos="1141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  <p15:guide id="19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F1C5-7763-46CF-A208-CA72561C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97B1-B762-4D63-983D-2C87F33B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3CE3-ED69-42DA-8130-726BB195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E1D2-07EB-4159-890B-4FA22C8C6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金桥裙房，埋件范围判定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8877-7F80-4FF2-9527-36A270CE9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813" y="1811337"/>
            <a:ext cx="10874375" cy="14450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判断是不是连续幕墙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4"/>
            <a:r>
              <a:rPr lang="zh-CN" altLang="en-US" sz="1800" u="sng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当前幕墙线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zh-CN" altLang="en-US" sz="1800" u="sng" dirty="0">
                <a:solidFill>
                  <a:srgbClr val="C83C9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下层幕墙线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是否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都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在</a:t>
            </a:r>
            <a:r>
              <a:rPr lang="zh-CN" altLang="en-US" sz="1800" u="sng" dirty="0">
                <a:solidFill>
                  <a:srgbClr val="005AA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楼板线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外侧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非连续幕墙范围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CA02FCF-F10D-BB79-F1A9-0D236586F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724214"/>
              </p:ext>
            </p:extLst>
          </p:nvPr>
        </p:nvGraphicFramePr>
        <p:xfrm>
          <a:off x="878500" y="2814086"/>
          <a:ext cx="7808299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AA1F0-4BBE-F75A-DADD-D4B2CE4DFFD3}"/>
              </a:ext>
            </a:extLst>
          </p:cNvPr>
          <p:cNvSpPr/>
          <p:nvPr/>
        </p:nvSpPr>
        <p:spPr>
          <a:xfrm flipV="1">
            <a:off x="9511054" y="3131001"/>
            <a:ext cx="1657968" cy="915354"/>
          </a:xfrm>
          <a:custGeom>
            <a:avLst/>
            <a:gdLst>
              <a:gd name="connsiteX0" fmla="*/ 0 w 1657968"/>
              <a:gd name="connsiteY0" fmla="*/ 125054 h 915354"/>
              <a:gd name="connsiteX1" fmla="*/ 1657968 w 1657968"/>
              <a:gd name="connsiteY1" fmla="*/ 915354 h 91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7968" h="915354" extrusionOk="0">
                <a:moveTo>
                  <a:pt x="0" y="125054"/>
                </a:moveTo>
                <a:cubicBezTo>
                  <a:pt x="956691" y="-107136"/>
                  <a:pt x="1507647" y="-289931"/>
                  <a:pt x="1657968" y="915354"/>
                </a:cubicBezTo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510766420">
                  <a:custGeom>
                    <a:avLst/>
                    <a:gdLst>
                      <a:gd name="connsiteX0" fmla="*/ 0 w 2339340"/>
                      <a:gd name="connsiteY0" fmla="*/ 15675 h 114735"/>
                      <a:gd name="connsiteX1" fmla="*/ 2339340 w 2339340"/>
                      <a:gd name="connsiteY1" fmla="*/ 114735 h 114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9340" h="114735">
                        <a:moveTo>
                          <a:pt x="0" y="15675"/>
                        </a:moveTo>
                        <a:cubicBezTo>
                          <a:pt x="1125220" y="-5915"/>
                          <a:pt x="2250440" y="-27505"/>
                          <a:pt x="2339340" y="114735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3A6313E-2CDA-AB54-ECFC-801B3B46905E}"/>
              </a:ext>
            </a:extLst>
          </p:cNvPr>
          <p:cNvSpPr/>
          <p:nvPr/>
        </p:nvSpPr>
        <p:spPr>
          <a:xfrm flipV="1">
            <a:off x="9511053" y="3147748"/>
            <a:ext cx="2054373" cy="537826"/>
          </a:xfrm>
          <a:custGeom>
            <a:avLst/>
            <a:gdLst>
              <a:gd name="connsiteX0" fmla="*/ 0 w 2054373"/>
              <a:gd name="connsiteY0" fmla="*/ 73477 h 537826"/>
              <a:gd name="connsiteX1" fmla="*/ 2054373 w 2054373"/>
              <a:gd name="connsiteY1" fmla="*/ 537826 h 5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4373" h="537826" extrusionOk="0">
                <a:moveTo>
                  <a:pt x="0" y="73477"/>
                </a:moveTo>
                <a:cubicBezTo>
                  <a:pt x="953940" y="-45644"/>
                  <a:pt x="1860766" y="-30531"/>
                  <a:pt x="2054373" y="537826"/>
                </a:cubicBezTo>
              </a:path>
            </a:pathLst>
          </a:custGeom>
          <a:noFill/>
          <a:ln w="28575">
            <a:solidFill>
              <a:srgbClr val="005AAA"/>
            </a:solidFill>
            <a:extLst>
              <a:ext uri="{C807C97D-BFC1-408E-A445-0C87EB9F89A2}">
                <ask:lineSketchStyleProps xmlns:ask="http://schemas.microsoft.com/office/drawing/2018/sketchyshapes" sd="1979873619">
                  <a:custGeom>
                    <a:avLst/>
                    <a:gdLst>
                      <a:gd name="connsiteX0" fmla="*/ 0 w 2339340"/>
                      <a:gd name="connsiteY0" fmla="*/ 15675 h 114735"/>
                      <a:gd name="connsiteX1" fmla="*/ 2339340 w 2339340"/>
                      <a:gd name="connsiteY1" fmla="*/ 114735 h 114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9340" h="114735">
                        <a:moveTo>
                          <a:pt x="0" y="15675"/>
                        </a:moveTo>
                        <a:cubicBezTo>
                          <a:pt x="1125220" y="-5915"/>
                          <a:pt x="2250440" y="-27505"/>
                          <a:pt x="2339340" y="114735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E7C9A8B-4A2C-3CFF-84B7-0F0A44C76F41}"/>
              </a:ext>
            </a:extLst>
          </p:cNvPr>
          <p:cNvSpPr/>
          <p:nvPr/>
        </p:nvSpPr>
        <p:spPr>
          <a:xfrm>
            <a:off x="9511052" y="2970128"/>
            <a:ext cx="1738896" cy="837863"/>
          </a:xfrm>
          <a:custGeom>
            <a:avLst/>
            <a:gdLst>
              <a:gd name="connsiteX0" fmla="*/ 0 w 1828800"/>
              <a:gd name="connsiteY0" fmla="*/ 800100 h 906780"/>
              <a:gd name="connsiteX1" fmla="*/ 1104900 w 1828800"/>
              <a:gd name="connsiteY1" fmla="*/ 906780 h 906780"/>
              <a:gd name="connsiteX2" fmla="*/ 1737360 w 1828800"/>
              <a:gd name="connsiteY2" fmla="*/ 830580 h 906780"/>
              <a:gd name="connsiteX3" fmla="*/ 1828800 w 1828800"/>
              <a:gd name="connsiteY3" fmla="*/ 419100 h 906780"/>
              <a:gd name="connsiteX4" fmla="*/ 1783080 w 1828800"/>
              <a:gd name="connsiteY4" fmla="*/ 0 h 906780"/>
              <a:gd name="connsiteX5" fmla="*/ 1562100 w 1828800"/>
              <a:gd name="connsiteY5" fmla="*/ 45720 h 906780"/>
              <a:gd name="connsiteX6" fmla="*/ 1554480 w 1828800"/>
              <a:gd name="connsiteY6" fmla="*/ 617220 h 906780"/>
              <a:gd name="connsiteX7" fmla="*/ 861060 w 1828800"/>
              <a:gd name="connsiteY7" fmla="*/ 685800 h 906780"/>
              <a:gd name="connsiteX8" fmla="*/ 22860 w 1828800"/>
              <a:gd name="connsiteY8" fmla="*/ 609600 h 906780"/>
              <a:gd name="connsiteX9" fmla="*/ 0 w 1828800"/>
              <a:gd name="connsiteY9" fmla="*/ 80010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" h="906780">
                <a:moveTo>
                  <a:pt x="0" y="800100"/>
                </a:moveTo>
                <a:lnTo>
                  <a:pt x="1104900" y="906780"/>
                </a:lnTo>
                <a:lnTo>
                  <a:pt x="1737360" y="830580"/>
                </a:lnTo>
                <a:lnTo>
                  <a:pt x="1828800" y="419100"/>
                </a:lnTo>
                <a:lnTo>
                  <a:pt x="1783080" y="0"/>
                </a:lnTo>
                <a:lnTo>
                  <a:pt x="1562100" y="45720"/>
                </a:lnTo>
                <a:lnTo>
                  <a:pt x="1554480" y="617220"/>
                </a:lnTo>
                <a:lnTo>
                  <a:pt x="861060" y="685800"/>
                </a:lnTo>
                <a:lnTo>
                  <a:pt x="22860" y="609600"/>
                </a:lnTo>
                <a:lnTo>
                  <a:pt x="0" y="800100"/>
                </a:lnTo>
                <a:close/>
              </a:path>
            </a:pathLst>
          </a:custGeom>
          <a:solidFill>
            <a:srgbClr val="C83C9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769968-F7AC-223D-DA7D-431FF968B8A5}"/>
              </a:ext>
            </a:extLst>
          </p:cNvPr>
          <p:cNvSpPr/>
          <p:nvPr/>
        </p:nvSpPr>
        <p:spPr>
          <a:xfrm>
            <a:off x="9363075" y="2814087"/>
            <a:ext cx="2308565" cy="1392290"/>
          </a:xfrm>
          <a:custGeom>
            <a:avLst/>
            <a:gdLst>
              <a:gd name="connsiteX0" fmla="*/ 0 w 2308565"/>
              <a:gd name="connsiteY0" fmla="*/ 232053 h 1392290"/>
              <a:gd name="connsiteX1" fmla="*/ 232053 w 2308565"/>
              <a:gd name="connsiteY1" fmla="*/ 0 h 1392290"/>
              <a:gd name="connsiteX2" fmla="*/ 828428 w 2308565"/>
              <a:gd name="connsiteY2" fmla="*/ 0 h 1392290"/>
              <a:gd name="connsiteX3" fmla="*/ 1424803 w 2308565"/>
              <a:gd name="connsiteY3" fmla="*/ 0 h 1392290"/>
              <a:gd name="connsiteX4" fmla="*/ 2076512 w 2308565"/>
              <a:gd name="connsiteY4" fmla="*/ 0 h 1392290"/>
              <a:gd name="connsiteX5" fmla="*/ 2308565 w 2308565"/>
              <a:gd name="connsiteY5" fmla="*/ 232053 h 1392290"/>
              <a:gd name="connsiteX6" fmla="*/ 2308565 w 2308565"/>
              <a:gd name="connsiteY6" fmla="*/ 668299 h 1392290"/>
              <a:gd name="connsiteX7" fmla="*/ 2308565 w 2308565"/>
              <a:gd name="connsiteY7" fmla="*/ 1160237 h 1392290"/>
              <a:gd name="connsiteX8" fmla="*/ 2076512 w 2308565"/>
              <a:gd name="connsiteY8" fmla="*/ 1392290 h 1392290"/>
              <a:gd name="connsiteX9" fmla="*/ 1498582 w 2308565"/>
              <a:gd name="connsiteY9" fmla="*/ 1392290 h 1392290"/>
              <a:gd name="connsiteX10" fmla="*/ 902206 w 2308565"/>
              <a:gd name="connsiteY10" fmla="*/ 1392290 h 1392290"/>
              <a:gd name="connsiteX11" fmla="*/ 232053 w 2308565"/>
              <a:gd name="connsiteY11" fmla="*/ 1392290 h 1392290"/>
              <a:gd name="connsiteX12" fmla="*/ 0 w 2308565"/>
              <a:gd name="connsiteY12" fmla="*/ 1160237 h 1392290"/>
              <a:gd name="connsiteX13" fmla="*/ 0 w 2308565"/>
              <a:gd name="connsiteY13" fmla="*/ 686863 h 1392290"/>
              <a:gd name="connsiteX14" fmla="*/ 0 w 2308565"/>
              <a:gd name="connsiteY14" fmla="*/ 232053 h 13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8565" h="1392290" extrusionOk="0">
                <a:moveTo>
                  <a:pt x="0" y="232053"/>
                </a:moveTo>
                <a:cubicBezTo>
                  <a:pt x="1402" y="98543"/>
                  <a:pt x="124214" y="-9081"/>
                  <a:pt x="232053" y="0"/>
                </a:cubicBezTo>
                <a:cubicBezTo>
                  <a:pt x="432771" y="6295"/>
                  <a:pt x="584637" y="5293"/>
                  <a:pt x="828428" y="0"/>
                </a:cubicBezTo>
                <a:cubicBezTo>
                  <a:pt x="1072220" y="-5293"/>
                  <a:pt x="1163626" y="-22386"/>
                  <a:pt x="1424803" y="0"/>
                </a:cubicBezTo>
                <a:cubicBezTo>
                  <a:pt x="1685981" y="22386"/>
                  <a:pt x="1848774" y="-21294"/>
                  <a:pt x="2076512" y="0"/>
                </a:cubicBezTo>
                <a:cubicBezTo>
                  <a:pt x="2208279" y="11700"/>
                  <a:pt x="2326897" y="91632"/>
                  <a:pt x="2308565" y="232053"/>
                </a:cubicBezTo>
                <a:cubicBezTo>
                  <a:pt x="2304978" y="340841"/>
                  <a:pt x="2317301" y="484569"/>
                  <a:pt x="2308565" y="668299"/>
                </a:cubicBezTo>
                <a:cubicBezTo>
                  <a:pt x="2299829" y="852029"/>
                  <a:pt x="2301327" y="919542"/>
                  <a:pt x="2308565" y="1160237"/>
                </a:cubicBezTo>
                <a:cubicBezTo>
                  <a:pt x="2316924" y="1289692"/>
                  <a:pt x="2208564" y="1367505"/>
                  <a:pt x="2076512" y="1392290"/>
                </a:cubicBezTo>
                <a:cubicBezTo>
                  <a:pt x="1945508" y="1364310"/>
                  <a:pt x="1617928" y="1392089"/>
                  <a:pt x="1498582" y="1392290"/>
                </a:cubicBezTo>
                <a:cubicBezTo>
                  <a:pt x="1379236" y="1392492"/>
                  <a:pt x="1022144" y="1408435"/>
                  <a:pt x="902206" y="1392290"/>
                </a:cubicBezTo>
                <a:cubicBezTo>
                  <a:pt x="782268" y="1376145"/>
                  <a:pt x="450739" y="1422189"/>
                  <a:pt x="232053" y="1392290"/>
                </a:cubicBezTo>
                <a:cubicBezTo>
                  <a:pt x="110971" y="1389856"/>
                  <a:pt x="2970" y="1268269"/>
                  <a:pt x="0" y="1160237"/>
                </a:cubicBezTo>
                <a:cubicBezTo>
                  <a:pt x="-23623" y="985930"/>
                  <a:pt x="-4888" y="806927"/>
                  <a:pt x="0" y="686863"/>
                </a:cubicBezTo>
                <a:cubicBezTo>
                  <a:pt x="4888" y="566799"/>
                  <a:pt x="245" y="437076"/>
                  <a:pt x="0" y="232053"/>
                </a:cubicBezTo>
                <a:close/>
              </a:path>
            </a:pathLst>
          </a:custGeom>
          <a:noFill/>
          <a:ln w="28575" cap="flat" cmpd="sng" algn="ctr">
            <a:solidFill>
              <a:srgbClr val="E66E2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4080804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E66E23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BDEF6193-BFC3-F9E5-A709-7C765D154F27}"/>
              </a:ext>
            </a:extLst>
          </p:cNvPr>
          <p:cNvSpPr/>
          <p:nvPr/>
        </p:nvSpPr>
        <p:spPr>
          <a:xfrm rot="18859851">
            <a:off x="8150248" y="3075783"/>
            <a:ext cx="3498276" cy="2992568"/>
          </a:xfrm>
          <a:prstGeom prst="arc">
            <a:avLst/>
          </a:prstGeom>
          <a:ln w="28575">
            <a:solidFill>
              <a:srgbClr val="FFC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5C7C0634-2699-B0CD-B6D8-D4CF4E74D3C4}"/>
              </a:ext>
            </a:extLst>
          </p:cNvPr>
          <p:cNvSpPr/>
          <p:nvPr/>
        </p:nvSpPr>
        <p:spPr>
          <a:xfrm rot="6827444">
            <a:off x="7398384" y="1618991"/>
            <a:ext cx="2439672" cy="2905060"/>
          </a:xfrm>
          <a:prstGeom prst="arc">
            <a:avLst/>
          </a:prstGeom>
          <a:ln w="28575" cap="flat" cmpd="sng" algn="ctr">
            <a:solidFill>
              <a:srgbClr val="005AAA"/>
            </a:solidFill>
            <a:prstDash val="sysDash"/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AAA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99FAE0-A7A2-05B1-9BB6-89B292B8F1D5}"/>
              </a:ext>
            </a:extLst>
          </p:cNvPr>
          <p:cNvSpPr>
            <a:spLocks/>
          </p:cNvSpPr>
          <p:nvPr/>
        </p:nvSpPr>
        <p:spPr>
          <a:xfrm>
            <a:off x="10949939" y="2888418"/>
            <a:ext cx="457747" cy="178631"/>
          </a:xfrm>
          <a:prstGeom prst="roundRect">
            <a:avLst/>
          </a:prstGeom>
          <a:solidFill>
            <a:schemeClr val="bg2">
              <a:lumMod val="100000"/>
            </a:schemeClr>
          </a:solidFill>
          <a:ln w="952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E66E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内侧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7CCBFEA-1CF0-FECE-42F3-11074C57F54B}"/>
              </a:ext>
            </a:extLst>
          </p:cNvPr>
          <p:cNvSpPr>
            <a:spLocks/>
          </p:cNvSpPr>
          <p:nvPr/>
        </p:nvSpPr>
        <p:spPr>
          <a:xfrm>
            <a:off x="10940148" y="3957039"/>
            <a:ext cx="457747" cy="178631"/>
          </a:xfrm>
          <a:prstGeom prst="roundRect">
            <a:avLst/>
          </a:prstGeom>
          <a:solidFill>
            <a:schemeClr val="bg2">
              <a:lumMod val="100000"/>
            </a:schemeClr>
          </a:solidFill>
          <a:ln w="952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E66E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外侧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F4F0719-C9A3-2A6B-85C9-642A25E1C1F7}"/>
              </a:ext>
            </a:extLst>
          </p:cNvPr>
          <p:cNvSpPr/>
          <p:nvPr/>
        </p:nvSpPr>
        <p:spPr>
          <a:xfrm>
            <a:off x="9008434" y="3541204"/>
            <a:ext cx="488095" cy="157124"/>
          </a:xfrm>
          <a:prstGeom prst="rightArrow">
            <a:avLst/>
          </a:prstGeom>
          <a:solidFill>
            <a:schemeClr val="accent3">
              <a:lumMod val="100000"/>
            </a:schemeClr>
          </a:solidFill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等线" panose="02010600030101010101" pitchFamily="2" charset="-122"/>
                <a:ea typeface="等线" panose="02010600030101010101" pitchFamily="2" charset="-122"/>
              </a:rPr>
              <a:t>楼板线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A932851-D9AD-A361-A242-96A5D96D3C9B}"/>
              </a:ext>
            </a:extLst>
          </p:cNvPr>
          <p:cNvSpPr/>
          <p:nvPr/>
        </p:nvSpPr>
        <p:spPr>
          <a:xfrm flipH="1">
            <a:off x="11127342" y="3629481"/>
            <a:ext cx="932335" cy="157124"/>
          </a:xfrm>
          <a:prstGeom prst="rightArrow">
            <a:avLst/>
          </a:prstGeom>
          <a:solidFill>
            <a:srgbClr val="C83C96">
              <a:alpha val="60000"/>
            </a:srgbClr>
          </a:solidFill>
          <a:ln w="1270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最终埋件定位线范围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C48E3B47-5FDC-FD0F-8CCB-30FB8BC3EFF3}"/>
              </a:ext>
            </a:extLst>
          </p:cNvPr>
          <p:cNvSpPr/>
          <p:nvPr/>
        </p:nvSpPr>
        <p:spPr>
          <a:xfrm>
            <a:off x="10340038" y="4287076"/>
            <a:ext cx="241300" cy="322250"/>
          </a:xfrm>
          <a:prstGeom prst="downArrow">
            <a:avLst/>
          </a:prstGeom>
          <a:solidFill>
            <a:srgbClr val="E66E23"/>
          </a:solidFill>
          <a:ln w="19050" cap="flat" cmpd="sng" algn="ctr">
            <a:solidFill>
              <a:srgbClr val="E66E23"/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F3D552-CE3F-5567-8FD9-29FA4B66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58" y="5057381"/>
            <a:ext cx="2173960" cy="11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1EAE3E-CB60-8C31-1BB8-F55BE7E4C50C}"/>
              </a:ext>
            </a:extLst>
          </p:cNvPr>
          <p:cNvSpPr>
            <a:spLocks/>
          </p:cNvSpPr>
          <p:nvPr/>
        </p:nvSpPr>
        <p:spPr>
          <a:xfrm>
            <a:off x="9577683" y="4854348"/>
            <a:ext cx="1987743" cy="354090"/>
          </a:xfrm>
          <a:prstGeom prst="roundRect">
            <a:avLst/>
          </a:prstGeom>
          <a:solidFill>
            <a:schemeClr val="bg2">
              <a:lumMod val="100000"/>
            </a:schemeClr>
          </a:solidFill>
          <a:ln w="9525" cap="flat" cmpd="sng" algn="ctr">
            <a:solidFill>
              <a:srgbClr val="E66E23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E66E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定位线与顶埋埋件之间不用距离偏移，即偏移值</a:t>
            </a:r>
            <a:r>
              <a:rPr lang="en-US" altLang="zh-CN" sz="1000" dirty="0">
                <a:solidFill>
                  <a:srgbClr val="E66E2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endParaRPr lang="zh-CN" altLang="en-US" sz="1000" dirty="0">
              <a:solidFill>
                <a:srgbClr val="E66E2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AA00CA2-7FC8-EDDD-F75A-23CEBE926075}"/>
              </a:ext>
            </a:extLst>
          </p:cNvPr>
          <p:cNvSpPr/>
          <p:nvPr/>
        </p:nvSpPr>
        <p:spPr>
          <a:xfrm>
            <a:off x="9577683" y="5569833"/>
            <a:ext cx="565750" cy="211526"/>
          </a:xfrm>
          <a:prstGeom prst="rightArrow">
            <a:avLst/>
          </a:prstGeom>
          <a:solidFill>
            <a:schemeClr val="accent6">
              <a:lumMod val="100000"/>
            </a:schemeClr>
          </a:solidFill>
          <a:ln w="12700" cap="flat" cmpd="sng" algn="ctr">
            <a:solidFill>
              <a:schemeClr val="accent6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等线" panose="02010600030101010101" pitchFamily="2" charset="-122"/>
                <a:ea typeface="等线" panose="02010600030101010101" pitchFamily="2" charset="-122"/>
              </a:rPr>
              <a:t>顶埋埋件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5B2262D-C82E-39A5-A7BC-98ABA1B6BB11}"/>
              </a:ext>
            </a:extLst>
          </p:cNvPr>
          <p:cNvSpPr/>
          <p:nvPr/>
        </p:nvSpPr>
        <p:spPr>
          <a:xfrm>
            <a:off x="8788400" y="5840435"/>
            <a:ext cx="892175" cy="211526"/>
          </a:xfrm>
          <a:prstGeom prst="rightArrow">
            <a:avLst/>
          </a:prstGeom>
          <a:solidFill>
            <a:srgbClr val="E66E23"/>
          </a:solidFill>
          <a:ln w="12700" cap="flat" cmpd="sng" algn="ctr">
            <a:solidFill>
              <a:srgbClr val="E66E2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等线" panose="02010600030101010101" pitchFamily="2" charset="-122"/>
                <a:ea typeface="等线" panose="02010600030101010101" pitchFamily="2" charset="-122"/>
              </a:rPr>
              <a:t>最终埋件定位线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46680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lideNumber"/>
</p:tagLst>
</file>

<file path=ppt/theme/theme1.xml><?xml version="1.0" encoding="utf-8"?>
<a:theme xmlns:a="http://schemas.openxmlformats.org/drawingml/2006/main" name="Arup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up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2800" dirty="0" err="1" smtClean="0"/>
        </a:defPPr>
      </a:lstStyle>
    </a:txDef>
  </a:objectDefaults>
  <a:extraClrSchemeLst/>
  <a:custClrLst>
    <a:custClr name="Chart 1">
      <a:srgbClr val="E61E28"/>
    </a:custClr>
    <a:custClr name="Chart 2">
      <a:srgbClr val="7D4196"/>
    </a:custClr>
    <a:custClr name="Chart 3">
      <a:srgbClr val="005AAA"/>
    </a:custClr>
    <a:custClr name="Chart 4">
      <a:srgbClr val="32A4A0"/>
    </a:custClr>
    <a:custClr name="Chart 5">
      <a:srgbClr val="C83C96"/>
    </a:custClr>
    <a:custClr name="Chart 6">
      <a:srgbClr val="4BA046"/>
    </a:custClr>
    <a:custClr name="Chart 7">
      <a:srgbClr val="1E9B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Arup">
      <a:dk1>
        <a:srgbClr val="000000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7D4196"/>
      </a:accent2>
      <a:accent3>
        <a:srgbClr val="005AAA"/>
      </a:accent3>
      <a:accent4>
        <a:srgbClr val="32A4A0"/>
      </a:accent4>
      <a:accent5>
        <a:srgbClr val="C83C96"/>
      </a:accent5>
      <a:accent6>
        <a:srgbClr val="4BA046"/>
      </a:accent6>
      <a:hlink>
        <a:srgbClr val="606062"/>
      </a:hlink>
      <a:folHlink>
        <a:srgbClr val="C9C9CA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Times New Roman"/>
        <a:font script="Hebr" typeface="Times New Roman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Times New Roman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up PPT template">
      <a:dk1>
        <a:srgbClr val="2C2C2D"/>
      </a:dk1>
      <a:lt1>
        <a:srgbClr val="FFFFFF"/>
      </a:lt1>
      <a:dk2>
        <a:srgbClr val="E61E28"/>
      </a:dk2>
      <a:lt2>
        <a:srgbClr val="FFFFFF"/>
      </a:lt2>
      <a:accent1>
        <a:srgbClr val="E61E28"/>
      </a:accent1>
      <a:accent2>
        <a:srgbClr val="88438B"/>
      </a:accent2>
      <a:accent3>
        <a:srgbClr val="054CA1"/>
      </a:accent3>
      <a:accent4>
        <a:srgbClr val="4D9EA9"/>
      </a:accent4>
      <a:accent5>
        <a:srgbClr val="D6488E"/>
      </a:accent5>
      <a:accent6>
        <a:srgbClr val="428B35"/>
      </a:accent6>
      <a:hlink>
        <a:srgbClr val="606062"/>
      </a:hlink>
      <a:folHlink>
        <a:srgbClr val="C9C9CA"/>
      </a:folHlink>
    </a:clrScheme>
    <a:fontScheme name="Custom 8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hart 1">
      <a:srgbClr val="E61E28"/>
    </a:custClr>
    <a:custClr name="Chart 2">
      <a:srgbClr val="88438B"/>
    </a:custClr>
    <a:custClr name="Chart 3">
      <a:srgbClr val="054CA1"/>
    </a:custClr>
    <a:custClr name="Chart 4">
      <a:srgbClr val="4D9EA9"/>
    </a:custClr>
    <a:custClr name="Chart 5">
      <a:srgbClr val="D6488E"/>
    </a:custClr>
    <a:custClr name="Chart 6">
      <a:srgbClr val="428B35"/>
    </a:custClr>
    <a:custClr name="Chart 7">
      <a:srgbClr val="1E99D7"/>
    </a:custClr>
    <a:custClr name="Chart 8">
      <a:srgbClr val="91967D"/>
    </a:custClr>
    <a:custClr name="Chart 9">
      <a:srgbClr val="E66E23"/>
    </a:custClr>
    <a:custClr name="Chart 10">
      <a:srgbClr val="50697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4e5abb-d413-4efd-8d85-1592c1352622">
      <Terms xmlns="http://schemas.microsoft.com/office/infopath/2007/PartnerControls"/>
    </lcf76f155ced4ddcb4097134ff3c332f>
    <TaxCatchAll xmlns="a696b2bc-9a07-4c31-a97e-ebc07f434b39" xsi:nil="true"/>
  </documentManagement>
</p:properties>
</file>

<file path=customXml/item2.xml><?xml version="1.0" encoding="utf-8"?>
<TemplafySlideTemplateConfiguration><![CDATA[{"slideVersion":1,"isValidatorEnabled":false,"isLocked":false,"elementsMetadata":[],"slideId":"637949598596054315","enableDocumentContentUpdater":false,"version":"2.0"}]]></TemplafySlideTemplateConfiguration>
</file>

<file path=customXml/item3.xml><?xml version="1.0" encoding="utf-8"?>
<PpStyles><![CDATA[{"Styles":[{"Base64Png":"data:image/png;base64,iVBORw0KGgoAAAANSUhEUgAAAK0AAAAbCAYAAAAOPA8rAAAAAXNSR0IArs4c6QAAAARnQU1BAACxjwv8YQUAAAAJcEhZcwAAFiUAABYlAUlSJPAAAAVTSURBVHhe7ZtBUuswDIa5IPfgEByBE3AB9uxZs2XLkiU7btCXX1iav65kK3Gaprx+M5rWiRLLsiwrKdzduHHjP+fn5+fw8vJymL5CXDI6N64PndBZ8vT0dHh+fj68v78fEBjTsc34+vqSvqevLEdkdK4F+Bj+nr6aoP329jZ7TOqXh4cHu9f9/b0c+/j4mH2/i/L9/X14fHy0gUA+Pz8POI7zDAYOR7I+stlWwYsJY6cXOSKjs3fge2cMR4KAywabBj4+Mbe/R3/70QWOOd06CQ1RjGXpgsHDcdNX+fSC/BxkbF0ynqVQX6sAP6pfM9ILXE0wJXBdNHBLv1eFGF4kRQlUkY0HbP1KyyejMwx2nuljtT40wyLI6oBEotCsyRIljFJGNHUAz2N5DrgazHBpJWHHLKm1FmJ9SssnozMMbePDlCCVEuz3iM/r66v2KVIy5QlV2ddD9K4t284ZoMFbcZnALbA+peWT0RlCg6zIMAi+7MLXLR3SCDTTKfPUwnSldSWMGD1y7RIy/WV0FuPUnsPMWfR4KJ4+ev3b+dZi4MRTsvPVYIZLK8mWDz1Epr+MziIQMFXArt5HEuk7yrScjSFRXUt1uf9gh4jXOgifG9aBPcxwaSXh+iqorew8iUdWD6ylI2CiYDsHIh54vNqyDgRPWk/qKyP9BX4/ycYYH7/yUnTcrt1VYWyyk5TMNqWoajrXIaDWwzGPsoC7ehOr6GCXgO8hZYLlGC9EJJbGk7fpSWtD+InfzY6F+qENUo4JugjdwHcm5Eh2kHHZni61MxKvSli/RUZvFR1kmKiO5Iwabb8TpiOtDdEtPVMH08/ZJsiqejyMPS0JIsl0fmbMFs06NTiOAfI2iu/JBWfXSCsmozeso+87oyzFmQwSjJF1NkXjKZqrGme3E+m9Xju5wJFL4tnTFEx84lWKwte2yOgN6VS1XgvTC0o4Oy+tjdAAjGrZiGrcJn8i00orAAOH0zRTQeC8Rt2nmL60YjJ6QzredpmUmta5s9EqayIwP1q/c+mj4j6ElWgOJbnFnhO2JwUCmEuF1gPBhOlJKyajN6RTsqZ7biZr3ScNAg4+TyQJA/OCa3i34NdcKu5uUjnLxFXeHrYpTb3lNJzJei0yeqM6rXNzWOs+KTTxdZLDEVpKIGjrUo7/6EnFjUV0rKUCPneQYRUzXFozqEsFOXiK6UgrJqM3qmPnyqJbit1HWmdEg29OwPIPP1GcIcnUgTunj0vDhs9CMwCkOMDDdKQVk9Eb1bFzvafnDnYfaZ2JJQELuHZvlRPlnMlOdv4UbPgsOGiLePTOKxm9IR1+KM480OiPEKXJ2H2kdQaWBiyoMmiT5BzujsUG84AbQWA60orJ6A3p1G8PetkW47tE0I4EbGGufXP1L85ig7mm5Z8ImRmrPqM3pFN+bjaBba3tE+eDwOb7rAoWFvqNfhpnENTeoirHRJLv00X3z5cHmg0gJTBdOLC9zAGnsg6k4WjWi2jq8ISqIKNyn7ATO0djXHz9amjAthYSwHnd5bxFxXNT9EK4rvXmZ3eUiWJJwe/6ek6udTmDwKEIDnYcBMcGtuWmDvoqwdiVaBI58DVo8Om+qE/iLaaMRAtcS6He/GjCKPr7BgOpHQXH41WQ5wgcx/lSu4pgwC2HKNGEUMACO47XZ/UrKc0sKl4GyegA9Mnj8KSVdep+IJkM6ZGxJZLeItE/boJtsJnnFclD5yUq7faEGLpEMEg4Cg6YO0G69U1fZZKcgGr9W7pcF4jinVNxwSLkBQW7YENmbLBfx4NFFmW8HnqPJZLZzjEWjKlOHGgjWI/tvrv7B0hjottNBcgrAAAAAElFTkSuQmCC","Name":"Bullet 28","Paragraph":{"Font":{"Name":"Times New Roman","NameFarEast":"+mn-ea","NameComplexScript":"+mn-cs","Size":28.0,"Bold":false,"Italic":false,"Underline":false,"Color":"Black","SmallCaps":false,"AllCaps":false},"Alignment":0,"IndentBefore":28.3464565,"FirstLineIndent":-28.3464565,"ParagraphSpacing":{"Before":0.0,"After":9.0,"LineSpacing":1.0,"MeasureInLines":true}},"List":{"Visible":true,"BulletType":1,"StartValue":1,"IndentLevel":1,"Character":8226,"CharacterFont":"Arial","BulletStyle":0,"BulletSize":1.0,"BulletColor":"Black"}},{"Base64Png":"data:image/png;base64,iVBORw0KGgoAAAANSUhEUgAAAPMAAAAbCAYAAACp4bnQAAAAAXNSR0IArs4c6QAAAARnQU1BAACxjwv8YQUAAAAJcEhZcwAAFiUAABYlAUlSJPAAAAb4SURBVHhe7Zo/UvQ8DMa5IPfgEByBE3ABenpqWlpKSjpuwJtHn6V51kiOHDvZ3fn2N6NZnCj+I0uynXB348aNGzcKPz8/vy8vL7/Ln5AbFRn73Gz4P0Qn/fHxUSde5Onp6ff19fX38/NTnOHr60vv7QbaeH5+tj4U2Yu6nZTALujj+/v7L2y3XDuMjH0OtuHuwM6w+fKnCcpvb2/d41LbPDw8WF339/dy7ePjo7u+iwLBuvzI4HgwcFKUedAku4GE4rS5K9/f338SGRIYruM+A2eAc7E+EuFRQQ0nXrNPRucagP0D/zNBIGaDUBMCfnWBAmhHkx/m9egEPQXdghXHDNGAJ9mVYszD2gNb2oRDwJmWP+XXC/49yPT1SBtSW9OALdW2GVkLaE2+JaBdNKBLu9cDVpjlR4SzVASdvVZ1J3F0e6C7zRLAIgc7gbUrJZ+MzjDYqSw/U9vQFRnBVwcq/FVXWZYomZbteFMH8FwWf78OqjNVCsqUR9DdvwlsapOdZcs5biPWppR8MjrD0FZ4CiV45Tjz3xWfesdYfPoP1RFqDdG7ttW5Z4ACGe8Iuvs3gU1t8pa2OPYRWJtS8snoDKGBV2QKCMpsUuRFqRGAplPmqoXpSulKsE5nDUdb8yOw/knpGEbaHHl2C5n2Mjqbcc61U+hJiHxcLOJh91u+zkl57T3SRVG/Jcy+EVw4apDcv6PY1OaRL5uITHsZnU0giKpAnt5GB9J+tDJXR8rw3Exn/554OD98zlMZOPT/qWsRj6we+KMDA/P5p/7EMAGrW0pJ+OwWnNvsPolHVg/M0hFgW/SdAxT29c6tdXB40nprvAPSZmD7P6s3xuj5jY794L7PwcmscubbEiDV2Sl83kkiESc6LQea+OaR601Rjzuy3d72CVjVwa4CCRJSnF6ucYKCTzTeApuelA6G30AXG7s4n1d1jIL6V5QQLh7nzGOC7KST2wHX0SKjZzroC4ysDgVnq4M7e+5fgetcpXaQRFJh/RYZvSk6mP/ojMo2Ln7iYTpSOhjdGmfO2dXnVRH4ll6f5EPnA4FRthWudK56/GyLjJ7pRJ8o6skpZ9cRrK4okeE6Jp2TIP5OOoI9I6WYjN6wjs57tKLxqgcJxsg6h6PvfrILj7NDEln7DHZVYJDRKo3rycHycy0yehmdkxd5vG3aiNWVFQRERxLhZ1tk9IZ0ivO79ypML3jDa/eldCAamL1b42rsJle/Mtd4ZwuVC9xGnryBLCvNCFaXlALgDHAk3tHwMaCB6UspJqM3pONtOZNS07q3K1hkMttrBnOk7wjqoxpkgg9dFt6ZVGUloFm3RUYvo+Nl2RG660H7vKOJtqwF05NSTEZvSKessu69TmbV0wX8E3ZPJFBDd5+8w+DFQCXYgVw3cFTexqqUAPJgvRYZvYyO0qPbYlM9dUJpOBjrtcjojeq07vUwq540ZTvc9S1Yt+QI5vpYhC8QnJAhdUCf3ByUs1JvyRpnFNZrkdHL6Cg9ui0211NvueXiX0xHSjEZvVEdu9dIzhmsHintjAZlTyCX4BWJzsVIwHVA97Rxbro6Wm3LomfX7isZvYyOInq95yeHnjZP0NUCUpzCw3SkFJPRG9Wxe4Nvcq0eKe3IlkAGvBi1tuXlnsk1bbe7/jmk6LJ4rN1XMnoZHUX0Gitilp42T+BgLuKxdl/J6A3p8PEpkwSxugXObfVIaSe2BjKoVtwmyXm8OHq/IQMZYGPy1QBr9Wb0Mjon59UJ2yKrS0odsBNckH1CnfrotLY6Y3znCuaRQC709rFX/+y0toMRMsAoCXRkwIxeRsc+pU3YYoNUmx58Zo6+d5/BPqFOvdNC31pbUNwPAp7rmQ58DW1ndpEIdi/h8BEx+T8BontV22xIdnXW7AiJDMIO7WVRPMc6kIZxWS9EA6TnyNAg1WYN26b0x+UM9mnqsJOrYAXmNtFPJMrGuPj5qWggt5IMwH3dGXkJh+en6IXwudmbo0vFOr0W0BigBk1rgPzNDvocYDAinIKNBcG1te1b1Gbp9xSjFwdmSVGPueV4e9lHSj5NHZ7XNYlszAlBAwm/JSltxks0GYmSn/rK2hxpMs0ucpeCdFoFg4RD8UBhGEwi7kEyQRNNAjkqsOt4aeV9GkFf2NGgp8+jXyjj/owVGfXW/YZDol+ec+A67mNMS1EETtByEmWGfcrqYlLKJ2R0ANrkcXjSmve6HQjmJWMLj0x/IllLIHokQ//Qb55b+JHOzYR/Cz4cMzicBYOD49SGhIEiR4jQ7dHyp9TnPC+ZL8qiDBxJA3cpisDougoMYnX2Cvqgtul13EH7yHOBKN49FRfYkxMN+oU+ZMaG/ut4MFeZeY3gee6VzGKD8WBcdVJFGUF82ve7u3+EAGTgkfE9JQAAAABJRU5ErkJggg==","Name":"Sub Bullet 28","Paragraph":{"Font":{"Name":"Times New Roman","NameFarEast":"+mn-ea","NameComplexScript":"+mn-cs","Size":28.0,"Bold":false,"Italic":false,"Underline":false,"Color":"Black","SmallCaps":false,"AllCaps":false},"Alignment":0,"IndentBefore":56.6929131,"FirstLineIndent":-28.3464565,"ParagraphSpacing":{"Before":0.0,"After":9.0,"LineSpacing":1.0,"MeasureInLines":true}},"List":{"Visible":true,"BulletType":1,"StartValue":1,"IndentLevel":2,"Character":8211,"CharacterFont":"Times New Roman","BulletStyle":0,"BulletSize":1.0,"BulletColor":"Black"}},{"Base64Png":"data:image/png;base64,iVBORw0KGgoAAAANSUhEUgAAAM8AAAAjCAYAAAAzB16mAAAAAXNSR0IArs4c6QAAAARnQU1BAACxjwv8YQUAAAAJcEhZcwAAFiUAABYlAUlSJPAAAAd/SURBVHhe7Zk7shQ9DIXvBu8+WARLYAVsgJycmJSUkJCMHdx/jtBxndbIsvsxFP/gr0rV427Z7Yceds/LYrFYNL58+fJ2u7z5dbF4KGZsmXz69AnX03z+/Pmu7SBX8qh2F38ZX79+ffvw4YOut5WPBM4fP368ffz48e3du3etrdfXV7v37du3ur3v37+/vX//vlWk/Pr1q644ATpxuzTBAH/+/Hm63YyVeZ4f2I4aeSawuaHRO3RAXOEHv+/+fg+c5/bTfKP0BTfojZw1Qh/ARq5wyMW/CWw0BuNKRg7EhOEOlEIH8veWmCJlpkJFJ0IsFoegPcHYo2MgazCLqPR2OdylQHo6QJPK6ChjStqJo9kH+8jbJRvQYrEb7mJw1vl9JyeesT1z3BGOKSNMb5RMTImGDzmafZjukq3bYrEb2NNsIKftQQr7bToTR4mma6UOTeFM9vHO8GAHWltWWix2IrY0RIO/S0Z7Xtk3bRni2aoLFTeH/T0dB9xPSqdaW1ZaLB6P2Vsv82h2gvTOPb5NNBl9gKCioQf+UUXFO6z6rR0rFeA9GJi0YR6PvewoveK5H+q6ej0dODrHi3df9T9XhP8p6PhQ1s+kFey/rg1+455H3BLWV6Nin24/TTDfcb2TaL6RLHpndaoofzH2Ph/XHbFvmI9sDbhOvhMrYWPGkezDOsH4WjtW6uB1rKN0FAySA8A1ixBx8V029HTQnhqiyihN7wXjwhjUMDWyhTm7g4dh6HF+cNVDcmUsnF+RzfujxP6gjXDQ7r5PQR2MG/X91kPRL2QxCCjZH/h+z6C9zIwRsJGGGlbVEcLJDUbe2rBSArd6LhvUibOB4J2JA2zIdOg4+gUHC0xnhYy+7szCeckMiIsE6b2Phq+Lq6gT+Ls2ZOPHvOI++xQdERIzhRomZCaTIGjM2M5VcC58vCVJQLHgzft7MiUbaKjhjjrji5CluNaGlRLUYO2G4FHWxPXuiIuKexFtB5L009Ax93T2QOeIkZxo4MjmmMbQGzvxvppkTjY7/uhAXq+h/R3ND+rOGPGVMEjMZjpdb5W9gZMVN6hhVx2ityZRptW3Us5IZ/QcXKITjQz3jqJO3TvXMOiIbOD8j7YPsZ1o9I7qdNE1z4xo1ibgaHui91noCLNbLZKsgcmpzANmIg0NrhNlWn0rJfAdRWeHbdy4SgfM6pWEKN6lN36NisXcNBh1IZ0tXntupQ7a72zN2V9IL6MC9KfjxA8BTr030yHAYfsK0S00ZZRdCSvcMYo0vcV3Wl0r7QBRz/fwM21cpQNm9UpC33fjC2cy4zxq9P7uSHtupQ6jbBizc+YgyLR7M8AZ8C7YqWf7KRCcUEfnittklc5cbqDyHRppMk8U58poda00AIPnFhDXmfOMc5UOmNUbcaodDVozn7OT/XukehYpdblGkCz7wJhnP8GfhfaZHBm6cK4wx9H50W+de8jIgaiYoo1p9mEnivTd6lmpAwbAtJlsOWbauEoHzOqNaO0c3L60+tXZgowyxo3qWaTUrbIPfu/dPh2F9rfHcbTvvYyOoB0dqHoHlVJ6kYZbkyJdtnpWSkCn0FFIx0iGbdy4SgfM6o1o7exZXKHVn/n6o87jCx9pz61UU7Vj9GwCfZ3ZZp7liOMA7Xe1zYu7nir7UCklizRcrMGhSuvdoQteTELTsVLOVTpgVq+EgQUys//HYukCaf3OB4ANOped97XnVqoxvWpto03gHvgTHwqOOg4IGaVEjywuKeVDECMNy4MBtDpWCqiB2I2cP6kDZvVKdL4gVZQD0Fejn/gAsMHPGCadNWnPrdRBI+4o48WPGnDgQTA9zRnHcVqfrTRmqD9sLIk0M3tb1c8YPQd/UgfM6pVoJoBUDkCDVYOI8+3tdaGzFVut1paVOtA4IaMMomPEe+H8J4x6CAIM3jP7ASWbcw3YkxnSdKv1Y4MlMZpO7G1VP6M9zyZdF9Klx1U6YFZviEZmCIKNLjwWD2PE/czoNfuMIroHsipbtLaqLMg+z2wVgY6xcNzT0HFGGRzPud3K5kJtamS/moUz+9xEuJEnamMuXbRdSNY2v7BBMDGMrngPFiUaH56jHXdiRfV6zOiAWb0hGIcb1FB60VQjZW+xaSzJvCitnd4ZjIZVRdmIZp9Zh9uLzsEe6dkzk8DIGWl/6bzSSG8/TTCpVWOgbNCJ7UJQjm17ORUaCiMqJQ6YhkPJDGxGB8zq7QF9jWNQwXjSqCZokMFvGgWu7POE4bY28M641mxnj+MQGnfPWI8ymrtK3P666DYXY9e+I5BxTNm82oMJuYORRide0LojMdCeRpa4qDAsDPD20xw2LFCrlwjJnlGU7DnlNFggHSd+Y2FmDQ7zhLnhXEB2ttHqoYC5VMOEsY2cuAe2RyNjPYKOda/MjAV2hnnQdYHsXZvF86MGcikwwKOOt1j8H3iY83gGWyyeloc4DzJOdf5dLJ6BhzgPzged8+9i8TRc7jz4iPGIDwWLxd/GKefhp104C5wGX6Lwe2WdxVPD/3AoXt7Lpg3I+sK2eHbujF5kGjgK/3eJ/8X9G7y8/Ae0FB4UYBvzkAAAAABJRU5ErkJggg==","Name":"Main copy 28","Paragraph":{"Font":{"Name":"Times New Roman","NameFarEast":"+mn-ea","NameComplexScript":"+mn-cs","Size":28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QgAAAAjCAYAAABo6pS+AAAAAXNSR0IArs4c6QAAAARnQU1BAACxjwv8YQUAAAAJcEhZcwAAFiUAABYlAUlSJPAAAAmTSURBVHhe7Zq7ji1XEYbPkzjmuZz5FYjInRATOCRwRkCERIaIEJHlyCKxnAASsgXGFzTwbdW/9Xd1rUv37n18zrA+qTTTtWrdq2qt7pk3i8Vi8X/Fv//wx5evPvjZCz9DtVg8nf98/c3Lv37z25vvhep1wIRawoTD7CG+/d3vy/YlYXYJz2p3saj48cuvXv7560+f5s/f/enPL9/86pNN+zyfOQA11n/8/Bf3tv7+4Uc33feffd5v74cv/vLy9ce/3AwEITOGyWkYhLfJBH/869+eEsDrBrF4mxAzHnBIFD0E8ZHbzUJcDQM7UJLhJ7Ee6ls/SnDMpRvvGPsAkEcDjQnkNq9IOovFu0KOm1CfhvbyodqTUZLQwU9yCNUOJQn6DVWNdzxVYUCVBaNosXg1XOnfihkCOgc/p79uAy4klTDZoBt1zwY8yXU/LcjIB3H2FsE7T24LieLF4tVwlX/rxs23h1CV5O963ACiaIN/NghVE9l1LwUyUnAPK3TQtSW/ZkTxYvFquMq/iZnZA1nxhbRi1Mc1erV321DtcYNHbhEMhnpcl3hWO8jNYLF4RVzl34qXGfwQb/Xr5b0YVrwi3DpCvUdG/O4n/5GBg959NCi1g9wMFotXxE/l3+qzdYPwWwbS+g7BK41suh89ZRSPm4+M3YoJBuztqA3XtaAfJqY2ELIa712jaxLlo39YadmQzDRf+r7q/0Ay+nu0z49n//NTD43f94bf0dF2mDVRfXcqjUntsd55v/OJlaU6oao6vZNshmr/9MycWn5a+RW35NH7vsj7xs+f+gBUn4wrVBvy+jPmys80J9YjVDVqKB5P3SJUh00L1fQCaqMZKI6Ajkn6plRZUJvX66dlQ3sebC7d69YJmBdzcCf27O1rVqGPU9hpffjpH616zqL1laD3/rPk8dCGf/hCWv051Lnt3f/qh+owrf3L45FesD7YIOo/rxn73/vKL1s/pLQWuf9bhbeA/+WhlRTB5ylBF8X3W8bMPu4SBHjw9AYitGC+4KqPhGoH2bhl44mqmgh95iCPojuVjZKDnyJsvBISMnvCjLivSxEk7vit/hTcvrmOBzp9hfpONX/WFX0rcJB84rtjVuUVJMYZ3+nB2PP4WTe1q3HnpMZeUi8eN/i6YxfqDVr31jzzmEL9dLTfrbk5+WBA2JPR3Haocjze8OAcDQZHwy5fVVQfCdUOD8pQ3cFxVdbayOy4od7g7SB5nMLn3LI5ghwxO6/w5FitsZyhNXfBWNVOlUhm55+ThE5N4eMdrQ91Z5x4hjz+6rBwtB6t5DRKdlzH0ffG776ChPrpMCb6qw6cijxOyaEDUJXi8Y4Hb29Aykh5Q1QXCdWOkc2oHK6yyY4Y6lO4E7a+MyixtvrT+o8CIreTAxu8PFQlvueVE836BEE3fUJNoD6Ran7C1yJUJd5evnkpCHtBdKWvzKJgH/lDJvuHZHp/VCEe78ycGFqoKtuqLhKqHeqjNdiZNq6ygVm7EX4ah6qkNX/P/K21ceTUSHWLUBkSqhIfd7XnGi/SuhkB4+kF8lHUJxKqkupaPSNRfbPuJPlQl1T1nwnJuYqzHsyBBIj4q5VkdBO8IeN43DA6MVoODqqHhGoasjeTmmnjKhuYtRvhYw/VIXRNRmYShAd2PhFBZUioSvJpE+o7+eSskgA3pqOn3AjvM1Qlj667J5hQNZHd2b6OwHoSi6Ok5ZDsqOP+oNdWl8pfNsgwHjf4iVFlGyWQeNygeq3yDJPXBvHTr+m9Nq6ygVm7EY+244l55k+hfvJVffbKMiNbDyJ+D/UdnHlmzEcYjUnM2rXwm1iomjza1yyKQfY4VEPkD/hRTuLsjfsX0k0SMorHHd6Y3yI0iMpJQHWQUJUwAV1/8vV4po2rbGDWboS3c+aq7fWrm1tmdPL3yjIj294tgt+PXoNn8P5CVeJ2M+uW8fqhanLE9iyKsSPJwfendfvk8M1JotmHDOJxR+vE0HWude1RHSRUOxgUA0WqDZ1p4yobmLUb4e0c2Vzh9We+OHuCYC1DfcfbC1WTXjui5ROMdeaV6CjqCwlVidvNrFvG648Su9uG6lLOJAfwvem9kuQbevMWIYN43FGdGHLI3kcOrxOqDe7UrUUYtQFX2cCs3QglT2TmfZzN8g3y+tVHx4yvZdWfypBQNZFdb2+zT4T68o+Touqrwl8RZm4yjNXX3U/V0WuS7JBQXcbZ5AA+h1A18U8ITfuZxvKJoefeBGSPhGqDB0GodozagKtsYNZuhK8X0svkgL0H9uijYwZnln21JypDQlXip8roBM4fUklSvaTyCOoHCVVJXvfRHBi3r6/PibZCXeL9hOoSHkkOcHRcQ/uZxvKJgYwytNuGasOoHN6mDczajfATHekFuYLSHSKvN+1FUYkSSuu1wNsKVYmcExndBHyO9EuCO+vUI9QPEqoST5QI4+olZ8o9ifC71++tgduF6mFISoxp5iMva135lR+8oz0E2TZ9VAbx2CRn59G7ptuGaoOXV47lzoqEesdVNjBrN4OfRggJ1TeezWOO6KvA9lvE6GTW1bp1YqodpBcwGvPMaw34HKs5XIX6QELVxANEgq96sPTWHZ3qtYImJ5LRDXEGJYdRW5Tr1aDab4+bUYzSlmyrGNycVKNs440hoS7xdpGqbf3lArktTJyS9IPj5QCjnHby1c9tQrVjxgZm7WZgHu5sPWmdGO7src2Ws/SuxGoDaX0TkWM1T5ICv0XMJpUzqA8kVE2OrHsVFPkWkhM76519ExskTA5TJbUZacWsDvNRwtE8St9RIKozHKfXGHQbDHK7CM+5bZ7dxkXBoJNRkies4JBUQTRjA7N2R2CseQ4uzKfM3IYnUn6XU/BTYx4Fp+oj9Jn3Wu0cSQ5Czt1y1kc5sy+jdUd6665kWYnWyHU3/x68BlbMjLMl9BnNlPhrJ2vm+0PC077tfMc76UmYb9CJ4c4lcv2eRJVbe549s+OyUUyQMpKST1J1KgmTKRuoyiVh8hBskM+T39mY2aBinVgbrcXRNlQH4Zm1dMfE2UaJqgXX3JGznsXHnSVMujA2X3fmzNwr/81gg63WnLoeTOiyTx7F9/OozOyX5uBrgBz1v8Urx50jVJeBA55NLovF4h3gmQmCkzV+XSwW7yPPShDcHLhBxONisXgfeVaC4F125n1+sVi8wzwjQfDh9FkfJxeLxVvk0QTBF2/q6s95fP2+/b5uD4vF+82Z/yPIeH3J+svFYvGeUwW2JEymIBnob/b5f1UWr4U3b/4LB+sgNDPXdIEAAAAASUVORK5CYII=","Name":"Main copy red 28","Paragraph":{"Font":{"Name":"Times New Roman","NameFarEast":"+mn-ea","NameComplexScript":"+mn-cs","Size":28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oAAAAaCAYAAABPT0XPAAAAAXNSR0IArs4c6QAAAARnQU1BAACxjwv8YQUAAAAJcEhZcwAAFiUAABYlAUlSJPAAAATnSURBVGhD7VoLkuMqDJxz+UA5j0+Ty/gwXrVkIYElIDvOvnkTdxU1GTD6NgKcfN24cWMC+77t23Pd18ey49/Hc8ffgtH4jf8ASMqTErLQR/zLbVkoOZSsnYCE0Qd++AcA9q5kn7fXE2k0fsNAq3F/UKzwURrF7bHulPphvNq5y/LI5xGL6GFRAGId3YcQU/6TiKZg29m+mEij8U/HtnqCtQ18yGNGlUkWMj3ExegoViFXZOWL4Ezo8yFKb6L9LuzbykRZViEK94EsFfmoQh1jHjr3a1nLXMD41MwrExKBgCTrJtpvA6pPFhNUK/xBWyjx3OkgxSceK1WShEsPwQT2ibStj5tovwhceTwRGvidriIMwYpTzJmweFkntc5B7qddBhQ30d6HrGrZuS7ZVqOYV8zlVl8IMmCevToQZuPyoK8S0HBzQTeex7N2scCYnQs8IPd0+yX5+fPvI1pkS/dWRdhwQG7imdm+PSVekI9knvVRLlySMV7nSpr3y295aK/6rPC6WhlKwJxoNrciqU9GaRzQnHBQ5gOygnTHoZIJpwHBNZm2XSWvv8m2K8XssJJcBZc8Rp/Hu4imld6TBCTCkLdPUex0RESf3MLOc+r4QQ8tRPdKgeOk485vkanz4uOM2H628RWUuKWH/fOYopszHixBsdZ7n+K33TaJtrLODpfS2xia9Zus8wp6B9HKnCZIvQBK8uPkZltNK8/7DGTxNZ9ifYhXdEh/BRLzs/xvE03RbnHS6hKusEAEBvXIoWMBobSKHF2Mrp4Bkf6GaEqMUF5gY7EvDbzZ4AngE5IRo1SvbFG2sWKZMQFnofZGNl1GNAAPYruT5Fo7bXUXE63FTlt3bcf7iWZBmk9WlnSPiDA+IRnRsjiaX00/cjKI6wjsT+LLpURTMOGq7TRwivuvJZqc46D3OEhTlU31lIBfRTR9fp5ohUSdoEbb53eIBqhePxd6MlkzgL4RUbMqq/AxL7aALNG26GFBqpN1NdE8sf0hvKvHOXUt0eaeB2aIFvn8XaJZXGRM5M0vkBYsb0AyIFo0HmEMWXgnQEAW/KuJliXs3xJtruz794qjFQ4Un53Ml4iWyFbd8G2WKBFkbkycFr18ADbu5ElnfxVYQOrnegpfJVqPEF09AyK9SjSgECcLJMfD/DJfcx1aBfz4DNF03gwR8R1l9lwPHN8BybbmVZfGKNJXKh45Kz2EksSZ1dg8YwQIyFGCf05WVHqvIFrk9Gg8gvcLOqtftFAEooT2qlohVBs/7U/nqe05CSoZnecyjEjG/tJxJs1J6lMjswoq7e/6+zMZJVIQYUTg2RgjTJ1EMe6QGYxZYEAqG7M5pIuMQB/02++dhGi4HPhxGaMWJGs0ngELxcjWtJAUNWnUPlxsuD+IXxuL+lxKJOOxuKp6lEXtK8gE6gXVazERVa/++sP8CWyGMr0MbAgKsbdSDvK5n5EAbYBK4wRYBakalkTimBKR5bpbrnzdA80+iUJCX6naBlWjcfo7hN1+j7lBLDxgJ7+O8bHpzPF+IVlcKXUeJWv6x4eHr7N+AThjzpGMWofAzB/n76zNN/4haqJZZX8VTLTO9nfjw3EZ0bDNd6rOjQ/HVUSLDus3bhRcQTS+7LxwybnxgbCv1tDkkiMjOc634fGt9MaHoncjHr2i8Df3/8cN7+vrD4VtmI39R4ItAAAAAElFTkSuQmCC","Name":"Small copy 20","Paragraph":{"Font":{"Name":"Times New Roman","NameFarEast":"+mn-ea","NameComplexScript":"+mn-cs","Size":20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MMAAAAaCAYAAAAKTuhNAAAAAXNSR0IArs4c6QAAAARnQU1BAACxjwv8YQUAAAAJcEhZcwAAFiUAABYlAUlSJPAAAAYTSURBVHhe7Vo7ciMhEPVJdtO9i8M9iiMfRYFv4tqjeDMHChw4UaCA5TV0T8N0A2ONVPIWr4pkGKA/7zUD0sPExMR/ghD+hvPrS/h8+h3ef/wKH68h5C5Cr3/itghvf8Pp8Bw+Hn+F95/P4RTuNB8gzimS5vgzGhqJQ+3xdyRQJFQ0OoBUb/djPOz9jPZpezXZe/0Tt0V4ewnHmA/OxVYxhLc/UUR6fMzt00s4DXCyHnt8jGt740LAy2kBkD8/zpMsi9+TGBhkeya8RfZe/8RtcT5kUm4Qg4yxGnHWnye8PqeC+PQnFfVc9E0+pwqaJvYmPT2lRacYJi4FyJlIPCYG2lFi/o6HRGZ6BkJrgThz8dj3xxcZCwjn63EyoGFcItQUw8Tl2CoGVHEvbzJXbMfD8kXDoCLu9MluE3eM/Egb1yb7OR58phgmLsUWMVAF12StoL9qClJHLEXe5rW5CchDTNg4WNzbAZoxxfC9sHVn6MGr/r2zicmLQl00uDxEe8A4ubbM6sOBm68x0XDa5281vCuHcepbvgE1MO/qVivO779/PTFYtjRvIiLOMdnHKp6e7efXFC/Mj2Su1kMuVJJXucpN+6U/Heq+Gpw/rIf3UBg5Rzp3AOe2iEXnNqeIRfZlTzHoeNR+skh8MSxjCyFpwkijpPuiwGI6aZ8IbD7kUOA4CAgY7pazwPQNVa1msQPz5SAXBDC2zGuJgXdMTWQkl+xQ9jHETiUWPKObC2NMEb/YQKwPRS6KE/crv9Oc+XlMtLVbJ9vXNmrU638cYv5ijiQ/8dDJJAKBMZ/kEDZI5W3EAn16DMTEV5y7iCHHyDsgY52qj1G8U/OKOjlxqrXUrz+xaqItFWAdLNnCKkO9561qcg0xyJgqSK0AEkEdAnpbdj1fnTQvvmKfsx6Rtyo0FnRsVoTIYBtW+f1CLIoxe4gBvOit8xUxMOrPmWR4uV0zJFmWQS0Cc59BesyHapwfEZrrXEEMTF5zPsNGsc8N/GKDJqlOiEde2QW8wlHHiua0RVJjJDa0jkPcReTLehILh2BeYdgKtt2K225iAPAiPm3IKbyc2+qzZmcx1OCf78WOG4hBgmSs5cEjpoZFap0QTwxeHMWv+jly0okrox87RZhWU7FiP7f6sxUUcyfehd2XioGBAfLNazhwLTGk79a4bpyXvtnjbuWus7sYmGTjYhCiN4JqVcRLxABYxMM63lw1hmM3SFztjxfrPcSAOXqC93ZUhvZd4gVCW59AGpLIysm9xaDFpw+uzXVGE+r019j6PjAiBsvnS8WwxCX1pfnGRTwcu8HCMBK7lj8jIJ87QgCs4qNh2kqTd7YJz8m9xeCR6rZiGNs+9e8uvSoEiM9qzk1icObmteHbKFEY/dj1Kz0AGxGLS8XdQ/JvbFyLM8DSr+ZLD9vKFyer91oLtpy2EtxKTHOdncUACLm9QFI8Fr/En8YaXKl0/wh5eNyIWHDd6b1nYSQ2SyyivwOx6BWGr4qBONARwrn6KYBtsWIiO4cueEK0RkWxyAvI2NhXB3Nxek0oawvbQwyW071+C9ovrFn8kzcm3yJdiwRC+jp+Sgz2uGx7gzjFHFsJNhCbbizw24He7dT7TRJusJXmbAiB7XB548W9tqFwNn5vwlk9kH5FpAnXxohjlePJuDyn0SfJi00H16pCWF/+i57FgAO17ue5LEL1+j1AzBKXupnELYmtfzyj50b86liU56RIVEqYvTtpSOFpfNZZKGLTGNuOheGXmlf7VOQSLfrW+6wr+NlqjrjYFv7X6yIEI65YjA/QZyQOSteLQyDq77NAncTlXTi2VJuixaB4jrFYaF51e5X++pD+prAQLQlFV7W6oUL0+smRDuRWi8casdCAnXQVrGPTGKP9QrJox2GbQZTO3x0Y7OuwX17+YvN3iCoWZF8jFixmfh9xiIVPyBl9w6/T3ngA57IhIaC1xAyOK1tG4zpxQ5RisEk4AhKDUaEnJr4NdhMDPmMalXFi4u6xlxisw+PExLfCHmKgQ/CGi4GJibuE/M0kikHfoLWwutkZuG2amLhbtG66etej+kZu3orshYeHf3IE53/ctuTWAAAAAElFTkSuQmCC","Name":"Small copy red 20","Paragraph":{"Font":{"Name":"Times New Roman","NameFarEast":"+mn-ea","NameComplexScript":"+mn-cs","Size":20.0,"Bold":fals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J8AAAAUCAYAAACTbO/7AAAAAXNSR0IArs4c6QAAAARnQU1BAACxjwv8YQUAAAAJcEhZcwAAFiUAABYlAUlSJPAAAAPNSURBVGhD7Zo9ktswDIV9krjNXVzuUVztUVz4Jh4fxdttocKFGxcqGIKmpAeIIEFLzqwTvhnMZCXxB+BHEJKzaWr6MepPR3fdfbjvX78n839fD2fXO+fiY4t03099X0/L+uwP01y7w9cq83ul3OlznO/3/hzm69zZXbfx2vbT3VeK8yvkLkfXxbnm4u0u3ifBUbc/uvtF8e2+F9BJWykwDb7o/xvCh2unxZt8HACd2fbD3SSALCg52x0XZ8AGX/Q/wvcOcu7L4bpp8Z5tJA8atb3tMu1Yxz4oCFiPAUuRW6kGX/T/TeB7lGLTmg2WijeuB65tyIbasVsCQruvDUbSwJB99QdI0x7umvpSjkEbpcNdpjgcdjKOS0a17SkNMNUwN1+WsOf9XLvdY3fHx0bN+g9+fbkUfNqxO/eNQ1A1tvcLx7ZuVDZfapfJYCzD1SQpdHSYrAWApfCpZjze2bw1E3WUPAakdSIjYZGdNBHoUv+jVcBHG2P8N1qFbx30UQ1fYvPM4ZNHLmyW0F5JKqwhmm9E2eOmZITF8EXQ6Xp4Q4I5yP5SkvCxvmARsC8+5/g8ZQslu4/XBWT4gob+sWwRFuHRhjIXg7gGPm+WOLGxITOy0slbDXx4epjh00xLKnLBZgagDFoK38wBDJKhJmILJJ5Pjc8CJALB7ilju4uH1ENER/DQN++fZ55cTKrgM/hG0jYQKRd3q6rgi/CHmFjHDvUN1QwKiOgUBuEZ+GSbHBwpaWOQUveKR+hgMHbIirI+FDb2r4A0KLW5LPCZfEPwC2PL/qyqgQ/XlsXdWFIF9QQj7nRojEFYHb5EAKWqF8gKH4yN8x3KkLs/AdIAFODD8VeHrzD234RPlCjq3CxUrhUg0o/JfMrRisrFJg2APfv8e/Ch71b4sBGZDzK+woc6x5D55GS0GoNlEgFAanFyWnOBkmBkYLX4lzsN1oaPlBtbm2+NSgBr88omOBaUgrFOccGMb1cMPm+WN1RNSxeIAKBAaLuWBQ2u5/xjMSGYoM3YF9kL4MuNPV4XbWpUgi8VL4ptblMEFX/bJRPUssAJ074rSfiSJrKMpqcWiOaMmV6Y7OeZ+da0WRU+eYqBXZVPQzUqwUdiG0Babl2H/9XCdqgnmL6ma9/6HhlrcowyID2rBUjugjV/4YiXg3L3wm6Ub/SKj4+dCzGhePgg9ixbTtCQxv6lX7gwL4CPNJtv9MsCTknWPuZMzD/TNf1HWgO+piZVmBFDDR6zKDuOYy0WGjQ1rSVW8GuWq7uampYo/EKFNd9gse6y1tOv1WbzB3Lsi7ogNx8aAAAAAElFTkSuQmCC","Name":"Sub heading 16","Paragraph":{"Font":{"Name":"Arial","NameFarEast":"+mn-ea","NameComplexScript":"Arial","Size":16.0,"Bold":true,"Italic":false,"Underline":false,"Color":"230, 30, 40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KoAAAAUCAYAAAAdtqaHAAAAAXNSR0IArs4c6QAAAARnQU1BAACxjwv8YQUAAAAJcEhZcwAAFiUAABYlAUlSJPAAAASHSURBVGhD7VkLcoUgDPRcHsjzeBov42FoFkgMGDD4+n11Z5i2EEKyWQHt9ODBgz+KbZnDNM1h3QP9fPDrEPYtLPOE4sQ2L2vYqFjbsoQt/J+iPUL9HOykp3VdwkyamonM3N1FCHvY8hz8OS1bOS/sa5jzANUnDu4bTUDf9J5CRc6Lk8AHY6DdLUzzLILzCFX0Ni9hpR2SdVhgW2xBxgXfVKjI2fukP7iHpJ9rnvcVp9iFHbbbNSr/fNylsfcTqouYBy/DI1SvmCPSjoptdz1tufqOKnbK8SH01Oj2IP1830Dfjt+zzayuGF47hthnGzxgtZ32iTj1sbLQkQSTotF8+hnv6SvdUWf10J7i2+jKkPM148OVIo8jtrvXi/TOcMSKd4ZXuYjxK3u2pTeRsIgPalkHmCu1NbRxhSsRyrpe3yBXJ7vQHSGNnGHtRpGMLGKQgb5C1EQyF57nszi8doAQpxKDCDGk+2qfeClM/tJDZxEYBZbn6NPlFF/mhuPjfAHmkf1C1Aev1FQuPbAfroPUR+V4l4sWv/HBiHblCZrERH153giuhCocrmmDwO+x4RRvrSdkXBi3FrcKZxaTCVZiGLM7X1F4fiE8LpohjlYO1pqAGV8lSiCJoiy01deDxFDFnb5GHH5GuDDjd9YBfTVPXvSEqteHUCmEaHM83OfcBJicCIFhaqdivihUoO732EliardgmDtOj6TOWBKWX6iyI3F8lShbubXAfnv2o1x4+MXfchQXOXUEc4G+UNvHPsdlbTIF0v2IDGFMTSf4GUKtfXjseonJmBJJl6TO2F2hAu25/mJzbDUXGqNceOsA6BxijsYaXnRrYPDHsHKIaH3Ul91VBdta3CLjiiDu99j1i3PezbokdcZeEWqMEXHQXRAxyr1voNi92BijXHjrAHBeWB/zenFcoVsDzkHxx7ByiIAgdWEYFiGtxS0yWgSl/mNNj90R/DlWK+kuSZ2xV4QKxLfqi7f1HsRvXSSFUS68dQDEN76QNHThRV+oDTESjhgq7mJxKsIBUwDNAiUydFAtguJ6KohRuzpxjknP/wmhRr/q7zs4Cph860LBP8cwwoWXXwbzY42NoMczwON1XFYOEak45BBPfy4QCLOKJuLFk4AsYEe7SPF9MifIBLEt5vMnFIvIKztdRPl0w31kiL8ZrUICWmQp/hTvkVu5rvCjfFnFZDur4Zsl/XRBfBeN8lFr3eHiil8G+2kJzAvJo5O7aIxz4Pcjaw7fUfXHbLS584kqFhot20QySKzFp4ZMEPrEL9lzUAyvHQASyy8T5ZpSLBlHS/lhnHHcv1P8Il7VZvJb+0LxjsLnlgVk+dDNEkUL8FXUgjaRuhZXXDBG+GW0roMetHhoCV//EyLl0I7rSyAEXRTIa/fbgQe4RTJyfHWHuotRfuPJ8uKx/6fwn4Qad5FOccO2mafTd2CU3598qL4d6Vjqb/mA1+63g8UQ/3+uBIn8cKXqHbNfCS+/HH9q56vSW0K/lHCzSPLa/RWkO74uOOWT78AY/26M8ItrS7wn/mC8NqbpA7wV5FieOtTNAAAAAElFTkSuQmCC","Name":"Supporting copy 16","Paragraph":{"Font":{"Name":"Times New Roman","NameFarEast":"+mn-ea","NameComplexScript":"+mn-cs","Size":16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,{"Base64Png":"data:image/png;base64,iVBORw0KGgoAAAANSUhEUgAAAHEAAAAPCAYAAADTViBhAAAAAXNSR0IArs4c6QAAAARnQU1BAACxjwv8YQUAAAAJcEhZcwAAFiUAABYlAUlSJPAAAAKHSURBVFhH7VeLbQMhDM1cDMQ8THPLZBjqD2AbzKdtVDXRPQnlwMaY9wx3edz4EOR85Qg/+Oi2eOFvQ/WHYTN+43fI+ZlTAL5DgifLba/RlPtnCmCI4C4OPIYTZfwW8fUwInUisrjCf9XE5d8TEZGvSJO8CrnxWpAGvYhXygkGSldObHdDEmYiIq6IVRJMsBuvhyeiB9LjuyKyjY9wf51WW2sqeDvFpsEaz5QDPMerXiO87iwWx8EiKlVYbK0qle8pzNxu/mBTxEKSJXftwwVu5/Ge5Kr0udU4EbGugdsvQ4KViFWMkFK7u5lD3JCcUCEbbCX5ulhL0Agr601jwXWCpLF/id1i6L7M3aEnwubNtgAd7TvmLuvxTVVFG0m+4lluRyIiTzOflYhs08LZJBG8EdncIAr1y0YnMSr8WIp0t39GFIJEmxDBgloe9Hpe7kM+Kj4V80aYihMRlwWxElG/E/uEjcCritYbc4hATGP1JG36O6zI8nggIeAH9+Ktpe3cl9OI+3hFXgi0L2N5ySOYTBARZlNfbYJtMkcTL/16qpSfR8Qi1k40L94K/VoaNWeTG3jWV4Obu7KXoSIICKj+HuywEhHzqkWCwDySWo/gichjcwHYLqLpPm9sQpRDxDJW57/r71BJNx8zECPyYvwOVLlTLt0toufSTdWR762xgxcHUQvLNsVtW2zSjPrGFwm2c0OEainP8uVpm/44wtaE6PLQsXSLMF+P274UwQ7DvhV5IqRjKyKGgEU22jWeKR7lM2rQF7O2lfaN4vgxiAg476VLYAL80/kuOD31JMxE3LeBvoLKEI3pk/2OOBUR97rz+fcYriRonyIgPmLzRGrX319cd4/H4wuEfW4cYfIe5wAAAABJRU5ErkJggg==","Name":"Diagram copy 12","Paragraph":{"Font":{"Name":"Times New Roman","NameFarEast":"+mn-ea","NameComplexScript":"+mn-cs","Size":12.0,"Bold":false,"Italic":false,"Underline":false,"Color":"Black","SmallCaps":false,"AllCaps":false},"Alignment":0,"IndentBefore":0.0,"FirstLineIndent":0.0,"ParagraphSpacing":{"Before":0.0,"After":0.0,"LineSpacing":1.0,"MeasureInLines":true}},"List":{"Visible":false,"BulletType":4,"StartValue":1,"IndentLevel":1,"Character":8226,"CharacterFont":"","BulletStyle":0,"BulletSize":1.0,"BulletColor":"Black"}}]}]]></PpStyles>
</file>

<file path=customXml/item4.xml><?xml version="1.0" encoding="utf-8"?>
<TemplafyTemplateConfiguration><![CDATA[{"elementsMetadata":[],"transformationConfigurations":[{"propertyName":"PPStyles","propertyValue":"","disableUpdates":false,"type":"customDocumentProperty"},{"colorTheme":"{{DataSources.ColorThemes[\"Arup\"].ColorTheme}}","originalColorThemeXml":"<a:clrScheme name=\"Brugerdefineret 6\" xmlns:a=\"http://schemas.openxmlformats.org/drawingml/2006/main\"><a:dk1><a:srgbClr val=\"000000\" /></a:dk1><a:lt1><a:srgbClr val=\"FFFFFF\" /></a:lt1><a:dk2><a:srgbClr val=\"E61E28\" /></a:dk2><a:lt2><a:srgbClr val=\"FFFFFF\" /></a:lt2><a:accent1><a:srgbClr val=\"E61E28\" /></a:accent1><a:accent2><a:srgbClr val=\"7D4196\" /></a:accent2><a:accent3><a:srgbClr val=\"005AAA\" /></a:accent3><a:accent4><a:srgbClr val=\"32A4A0\" /></a:accent4><a:accent5><a:srgbClr val=\"C83C96\" /></a:accent5><a:accent6><a:srgbClr val=\"4BA046\" /></a:accent6><a:hlink><a:srgbClr val=\"606062\" /></a:hlink><a:folHlink><a:srgbClr val=\"C9C9CA\" /></a:folHlink></a:clrScheme>","disableUpdates":false,"type":"colorTheme"}],"templateName":"Blank","templateDescription":"","enableDocumentContentUpdater":false,"version":"2.0"}]]></TemplafyTemplateConfiguration>
</file>

<file path=customXml/item5.xml><?xml version="1.0" encoding="utf-8"?>
<TemplafyFormConfiguration><![CDATA[{"formFields":[],"formDataEntries":[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7595972118096191","enableDocumentContentUpdater":false,"version":"2.0"}]]></TemplafySlideTemplate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B51D73D0466F4F862D2D27980DBA12" ma:contentTypeVersion="15" ma:contentTypeDescription="新建文档。" ma:contentTypeScope="" ma:versionID="51bac538e316a52f91c4dc91fb8a783d">
  <xsd:schema xmlns:xsd="http://www.w3.org/2001/XMLSchema" xmlns:xs="http://www.w3.org/2001/XMLSchema" xmlns:p="http://schemas.microsoft.com/office/2006/metadata/properties" xmlns:ns2="c44e5abb-d413-4efd-8d85-1592c1352622" xmlns:ns3="a696b2bc-9a07-4c31-a97e-ebc07f434b39" targetNamespace="http://schemas.microsoft.com/office/2006/metadata/properties" ma:root="true" ma:fieldsID="33ccc03101cf78c323a75658d3d55df0" ns2:_="" ns3:_="">
    <xsd:import namespace="c44e5abb-d413-4efd-8d85-1592c1352622"/>
    <xsd:import namespace="a696b2bc-9a07-4c31-a97e-ebc07f434b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e5abb-d413-4efd-8d85-1592c1352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图像标记" ma:readOnly="false" ma:fieldId="{5cf76f15-5ced-4ddc-b409-7134ff3c332f}" ma:taxonomyMulti="true" ma:sspId="5f907feb-2135-424b-9e5e-2a3ef7dbb3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b2bc-9a07-4c31-a97e-ebc07f434b3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310fda3-172c-4774-964d-825bc64a84b2}" ma:internalName="TaxCatchAll" ma:showField="CatchAllData" ma:web="a696b2bc-9a07-4c31-a97e-ebc07f434b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C2F45-7ADB-45C6-83DE-CEA667DC974F}">
  <ds:schemaRefs/>
</ds:datastoreItem>
</file>

<file path=customXml/itemProps10.xml><?xml version="1.0" encoding="utf-8"?>
<ds:datastoreItem xmlns:ds="http://schemas.openxmlformats.org/officeDocument/2006/customXml" ds:itemID="{B8C57171-5FF2-43C1-8C57-29AAF33644F1}"/>
</file>

<file path=customXml/itemProps2.xml><?xml version="1.0" encoding="utf-8"?>
<ds:datastoreItem xmlns:ds="http://schemas.openxmlformats.org/officeDocument/2006/customXml" ds:itemID="{ECBD5CC9-6EA8-400F-9BFC-A8EB5F370A6C}">
  <ds:schemaRefs/>
</ds:datastoreItem>
</file>

<file path=customXml/itemProps3.xml><?xml version="1.0" encoding="utf-8"?>
<ds:datastoreItem xmlns:ds="http://schemas.openxmlformats.org/officeDocument/2006/customXml" ds:itemID="{B38A1309-93A8-4147-848C-9DBE227067B1}">
  <ds:schemaRefs/>
</ds:datastoreItem>
</file>

<file path=customXml/itemProps4.xml><?xml version="1.0" encoding="utf-8"?>
<ds:datastoreItem xmlns:ds="http://schemas.openxmlformats.org/officeDocument/2006/customXml" ds:itemID="{CBB68CCC-1B51-492A-84E3-3500C75307DB}">
  <ds:schemaRefs/>
</ds:datastoreItem>
</file>

<file path=customXml/itemProps5.xml><?xml version="1.0" encoding="utf-8"?>
<ds:datastoreItem xmlns:ds="http://schemas.openxmlformats.org/officeDocument/2006/customXml" ds:itemID="{85C9654A-CB65-48CF-ADF0-1162351C4C97}">
  <ds:schemaRefs/>
</ds:datastoreItem>
</file>

<file path=customXml/itemProps6.xml><?xml version="1.0" encoding="utf-8"?>
<ds:datastoreItem xmlns:ds="http://schemas.openxmlformats.org/officeDocument/2006/customXml" ds:itemID="{6E803A3F-64DB-469E-A52C-A9461D2C1E41}">
  <ds:schemaRefs/>
</ds:datastoreItem>
</file>

<file path=customXml/itemProps7.xml><?xml version="1.0" encoding="utf-8"?>
<ds:datastoreItem xmlns:ds="http://schemas.openxmlformats.org/officeDocument/2006/customXml" ds:itemID="{F5A6AC88-5A03-4CBC-B83F-8A83D57514C4}">
  <ds:schemaRefs/>
</ds:datastoreItem>
</file>

<file path=customXml/itemProps8.xml><?xml version="1.0" encoding="utf-8"?>
<ds:datastoreItem xmlns:ds="http://schemas.openxmlformats.org/officeDocument/2006/customXml" ds:itemID="{28EE003C-E162-42C4-9245-8B96A76A3A11}"/>
</file>

<file path=customXml/itemProps9.xml><?xml version="1.0" encoding="utf-8"?>
<ds:datastoreItem xmlns:ds="http://schemas.openxmlformats.org/officeDocument/2006/customXml" ds:itemID="{E7A31883-D395-4B6A-9F21-CEAD818A44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Times New Roman</vt:lpstr>
      <vt:lpstr>Arup</vt:lpstr>
      <vt:lpstr>Blank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2022-11-08T02:58:50Z</dcterms:created>
  <dcterms:modified xsi:type="dcterms:W3CDTF">2022-11-09T07:47:15Z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2022-06-29T16:26:25Z</vt:lpwstr>
  </property>
  <property fmtid="{D5CDD505-2E9C-101B-9397-08002B2CF9AE}" pid="4" name="MSIP_Label_82fa3fd3-029b-403d-91b4-1dc930cb0e60_Method">
    <vt:lpwstr>Privileged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d2f615bd-5adc-4406-b42c-8cea75de1189</vt:lpwstr>
  </property>
  <property fmtid="{D5CDD505-2E9C-101B-9397-08002B2CF9AE}" pid="8" name="MSIP_Label_82fa3fd3-029b-403d-91b4-1dc930cb0e60_ContentBits">
    <vt:lpwstr>0</vt:lpwstr>
  </property>
  <property fmtid="{D5CDD505-2E9C-101B-9397-08002B2CF9AE}" pid="9" name="TemplafyTimeStamp">
    <vt:lpwstr>2022-08-01T14:10:59</vt:lpwstr>
  </property>
  <property fmtid="{D5CDD505-2E9C-101B-9397-08002B2CF9AE}" pid="10" name="TemplafyTenantId">
    <vt:lpwstr>arup</vt:lpwstr>
  </property>
  <property fmtid="{D5CDD505-2E9C-101B-9397-08002B2CF9AE}" pid="11" name="TemplafyTemplateId">
    <vt:lpwstr>637949598584067215</vt:lpwstr>
  </property>
  <property fmtid="{D5CDD505-2E9C-101B-9397-08002B2CF9AE}" pid="12" name="TemplafyUserProfileId">
    <vt:lpwstr>637774622519014417</vt:lpwstr>
  </property>
  <property fmtid="{D5CDD505-2E9C-101B-9397-08002B2CF9AE}" pid="13" name="TemplafyLanguageCode">
    <vt:lpwstr>zh-CN</vt:lpwstr>
  </property>
  <property fmtid="{D5CDD505-2E9C-101B-9397-08002B2CF9AE}" pid="14" name="PPStyles">
    <vt:lpwstr/>
  </property>
  <property fmtid="{D5CDD505-2E9C-101B-9397-08002B2CF9AE}" pid="15" name="TemplafyFromBlank">
    <vt:bool>true</vt:bool>
  </property>
  <property fmtid="{D5CDD505-2E9C-101B-9397-08002B2CF9AE}" pid="16" name="ContentTypeId">
    <vt:lpwstr>0x010100FAB51D73D0466F4F862D2D27980DBA12</vt:lpwstr>
  </property>
</Properties>
</file>