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20220" y="910787"/>
            <a:ext cx="3929187" cy="407111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Over 4 years, healthcare sector has consistently represent higher average revenues compared to IT sector.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Both sectors represent an overall increasing trend in average revenues, indicating potential growth in the industry as a whole.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While the healthcare sector maintains a steady upward trajectory, the IT sector faces volatility, indicating potential fluctuations in the sector's revenues.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Information technology indicts a slightly higher standard deviation of 32,252,875,045 compared to healthcare 38,429,115,435$. A higher standard deviation indicates greater variation in total revenue among IT firms.</a:t>
            </a:r>
            <a:br>
              <a:rPr lang="en-US" sz="1200" dirty="0"/>
            </a:br>
            <a:r>
              <a:rPr lang="en-US" sz="1200" dirty="0"/>
              <a:t>The total revenue range for IT is wider at 232,841,408,000$ than for healthcare at 190,303,585,000$.</a:t>
            </a:r>
            <a:br>
              <a:rPr lang="en-US" sz="1200" dirty="0"/>
            </a:br>
            <a:r>
              <a:rPr lang="en-US" sz="1200" dirty="0"/>
              <a:t>The broader scope in IT underscores the diverse landscape, with companies experiencing different levels of financial success.</a:t>
            </a:r>
            <a:endParaRPr lang="en-US" sz="105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</a:rPr>
              <a:t>How does the average revenue performance of Health Care sector compare to Information Technology sector over 4 years? and what insights can be observed ?</a:t>
            </a:r>
            <a:endParaRPr sz="1500" dirty="0"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93" y="910787"/>
            <a:ext cx="4964473" cy="407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How does the average revenue performance of Health Care sector compare to Information Technology sector over 4 years? and what insights can be observed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average revenue performance of Health Care sector compare to Information Technology sector over 4 years? and what insights can be observed ?</dc:title>
  <cp:lastModifiedBy>Al Harbi, Hanaa OLNG-DIO/31H</cp:lastModifiedBy>
  <cp:revision>3</cp:revision>
  <dcterms:modified xsi:type="dcterms:W3CDTF">2024-01-31T06:26:20Z</dcterms:modified>
</cp:coreProperties>
</file>