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0" roundtripDataSignature="AMtx7mi4evmiDZAxtSh6QITjrdoe7d9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EFB366-5366-4817-8096-7E06F83801ED}">
  <a:tblStyle styleId="{21EFB366-5366-4817-8096-7E06F83801ED}"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15"/>
          <p:cNvSpPr txBox="1"/>
          <p:nvPr>
            <p:ph type="title"/>
          </p:nvPr>
        </p:nvSpPr>
        <p:spPr>
          <a:xfrm>
            <a:off x="2693302" y="474932"/>
            <a:ext cx="3754754" cy="5283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3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5"/>
          <p:cNvSpPr txBox="1"/>
          <p:nvPr>
            <p:ph idx="1" type="body"/>
          </p:nvPr>
        </p:nvSpPr>
        <p:spPr>
          <a:xfrm>
            <a:off x="590526" y="958221"/>
            <a:ext cx="8228330" cy="316801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 name="Google Shape;16;p15"/>
          <p:cNvSpPr txBox="1"/>
          <p:nvPr>
            <p:ph idx="11" type="ftr"/>
          </p:nvPr>
        </p:nvSpPr>
        <p:spPr>
          <a:xfrm>
            <a:off x="996322" y="4471860"/>
            <a:ext cx="7143115" cy="4165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4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5"/>
          <p:cNvSpPr txBox="1"/>
          <p:nvPr>
            <p:ph idx="12" type="sldNum"/>
          </p:nvPr>
        </p:nvSpPr>
        <p:spPr>
          <a:xfrm>
            <a:off x="8294712" y="4846907"/>
            <a:ext cx="192404" cy="140335"/>
          </a:xfrm>
          <a:prstGeom prst="rect">
            <a:avLst/>
          </a:prstGeom>
          <a:noFill/>
          <a:ln>
            <a:noFill/>
          </a:ln>
        </p:spPr>
        <p:txBody>
          <a:bodyPr anchorCtr="0" anchor="t" bIns="0" lIns="0" spcFirstLastPara="1" rIns="0" wrap="square" tIns="0">
            <a:spAutoFit/>
          </a:bodyPr>
          <a:lstStyle>
            <a:lvl1pPr indent="0" lvl="0" marL="38100" marR="0" algn="l">
              <a:lnSpc>
                <a:spcPct val="106111"/>
              </a:lnSpc>
              <a:spcBef>
                <a:spcPts val="0"/>
              </a:spcBef>
              <a:buNone/>
              <a:defRPr b="0" i="0" sz="900">
                <a:solidFill>
                  <a:srgbClr val="888888"/>
                </a:solidFill>
                <a:latin typeface="Calibri"/>
                <a:ea typeface="Calibri"/>
                <a:cs typeface="Calibri"/>
                <a:sym typeface="Calibri"/>
              </a:defRPr>
            </a:lvl1pPr>
            <a:lvl2pPr indent="0" lvl="1" marL="38100" marR="0" algn="l">
              <a:lnSpc>
                <a:spcPct val="106111"/>
              </a:lnSpc>
              <a:spcBef>
                <a:spcPts val="0"/>
              </a:spcBef>
              <a:buNone/>
              <a:defRPr b="0" i="0" sz="900">
                <a:solidFill>
                  <a:srgbClr val="888888"/>
                </a:solidFill>
                <a:latin typeface="Calibri"/>
                <a:ea typeface="Calibri"/>
                <a:cs typeface="Calibri"/>
                <a:sym typeface="Calibri"/>
              </a:defRPr>
            </a:lvl2pPr>
            <a:lvl3pPr indent="0" lvl="2" marL="38100" marR="0" algn="l">
              <a:lnSpc>
                <a:spcPct val="106111"/>
              </a:lnSpc>
              <a:spcBef>
                <a:spcPts val="0"/>
              </a:spcBef>
              <a:buNone/>
              <a:defRPr b="0" i="0" sz="900">
                <a:solidFill>
                  <a:srgbClr val="888888"/>
                </a:solidFill>
                <a:latin typeface="Calibri"/>
                <a:ea typeface="Calibri"/>
                <a:cs typeface="Calibri"/>
                <a:sym typeface="Calibri"/>
              </a:defRPr>
            </a:lvl3pPr>
            <a:lvl4pPr indent="0" lvl="3" marL="38100" marR="0" algn="l">
              <a:lnSpc>
                <a:spcPct val="106111"/>
              </a:lnSpc>
              <a:spcBef>
                <a:spcPts val="0"/>
              </a:spcBef>
              <a:buNone/>
              <a:defRPr b="0" i="0" sz="900">
                <a:solidFill>
                  <a:srgbClr val="888888"/>
                </a:solidFill>
                <a:latin typeface="Calibri"/>
                <a:ea typeface="Calibri"/>
                <a:cs typeface="Calibri"/>
                <a:sym typeface="Calibri"/>
              </a:defRPr>
            </a:lvl4pPr>
            <a:lvl5pPr indent="0" lvl="4" marL="38100" marR="0" algn="l">
              <a:lnSpc>
                <a:spcPct val="106111"/>
              </a:lnSpc>
              <a:spcBef>
                <a:spcPts val="0"/>
              </a:spcBef>
              <a:buNone/>
              <a:defRPr b="0" i="0" sz="900">
                <a:solidFill>
                  <a:srgbClr val="888888"/>
                </a:solidFill>
                <a:latin typeface="Calibri"/>
                <a:ea typeface="Calibri"/>
                <a:cs typeface="Calibri"/>
                <a:sym typeface="Calibri"/>
              </a:defRPr>
            </a:lvl5pPr>
            <a:lvl6pPr indent="0" lvl="5" marL="38100" marR="0" algn="l">
              <a:lnSpc>
                <a:spcPct val="106111"/>
              </a:lnSpc>
              <a:spcBef>
                <a:spcPts val="0"/>
              </a:spcBef>
              <a:buNone/>
              <a:defRPr b="0" i="0" sz="900">
                <a:solidFill>
                  <a:srgbClr val="888888"/>
                </a:solidFill>
                <a:latin typeface="Calibri"/>
                <a:ea typeface="Calibri"/>
                <a:cs typeface="Calibri"/>
                <a:sym typeface="Calibri"/>
              </a:defRPr>
            </a:lvl6pPr>
            <a:lvl7pPr indent="0" lvl="6" marL="38100" marR="0" algn="l">
              <a:lnSpc>
                <a:spcPct val="106111"/>
              </a:lnSpc>
              <a:spcBef>
                <a:spcPts val="0"/>
              </a:spcBef>
              <a:buNone/>
              <a:defRPr b="0" i="0" sz="900">
                <a:solidFill>
                  <a:srgbClr val="888888"/>
                </a:solidFill>
                <a:latin typeface="Calibri"/>
                <a:ea typeface="Calibri"/>
                <a:cs typeface="Calibri"/>
                <a:sym typeface="Calibri"/>
              </a:defRPr>
            </a:lvl7pPr>
            <a:lvl8pPr indent="0" lvl="7" marL="38100" marR="0" algn="l">
              <a:lnSpc>
                <a:spcPct val="106111"/>
              </a:lnSpc>
              <a:spcBef>
                <a:spcPts val="0"/>
              </a:spcBef>
              <a:buNone/>
              <a:defRPr b="0" i="0" sz="900">
                <a:solidFill>
                  <a:srgbClr val="888888"/>
                </a:solidFill>
                <a:latin typeface="Calibri"/>
                <a:ea typeface="Calibri"/>
                <a:cs typeface="Calibri"/>
                <a:sym typeface="Calibri"/>
              </a:defRPr>
            </a:lvl8pPr>
            <a:lvl9pPr indent="0" lvl="8" marL="38100" marR="0" algn="l">
              <a:lnSpc>
                <a:spcPct val="106111"/>
              </a:lnSpc>
              <a:spcBef>
                <a:spcPts val="0"/>
              </a:spcBef>
              <a:buNone/>
              <a:defRPr b="0" i="0" sz="900">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9" name="Shape 19"/>
        <p:cNvGrpSpPr/>
        <p:nvPr/>
      </p:nvGrpSpPr>
      <p:grpSpPr>
        <a:xfrm>
          <a:off x="0" y="0"/>
          <a:ext cx="0" cy="0"/>
          <a:chOff x="0" y="0"/>
          <a:chExt cx="0" cy="0"/>
        </a:xfrm>
      </p:grpSpPr>
      <p:sp>
        <p:nvSpPr>
          <p:cNvPr id="20" name="Google Shape;20;p16"/>
          <p:cNvSpPr txBox="1"/>
          <p:nvPr>
            <p:ph type="ctrTitle"/>
          </p:nvPr>
        </p:nvSpPr>
        <p:spPr>
          <a:xfrm>
            <a:off x="682625" y="1778657"/>
            <a:ext cx="7778750" cy="5283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6"/>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1" type="ftr"/>
          </p:nvPr>
        </p:nvSpPr>
        <p:spPr>
          <a:xfrm>
            <a:off x="996322" y="4471860"/>
            <a:ext cx="7143115" cy="4165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4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2" type="sldNum"/>
          </p:nvPr>
        </p:nvSpPr>
        <p:spPr>
          <a:xfrm>
            <a:off x="8294712" y="4846907"/>
            <a:ext cx="192404" cy="140335"/>
          </a:xfrm>
          <a:prstGeom prst="rect">
            <a:avLst/>
          </a:prstGeom>
          <a:noFill/>
          <a:ln>
            <a:noFill/>
          </a:ln>
        </p:spPr>
        <p:txBody>
          <a:bodyPr anchorCtr="0" anchor="t" bIns="0" lIns="0" spcFirstLastPara="1" rIns="0" wrap="square" tIns="0">
            <a:spAutoFit/>
          </a:bodyPr>
          <a:lstStyle>
            <a:lvl1pPr indent="0" lvl="0" marL="38100" marR="0" algn="l">
              <a:lnSpc>
                <a:spcPct val="106111"/>
              </a:lnSpc>
              <a:spcBef>
                <a:spcPts val="0"/>
              </a:spcBef>
              <a:buNone/>
              <a:defRPr b="0" i="0" sz="900">
                <a:solidFill>
                  <a:srgbClr val="888888"/>
                </a:solidFill>
                <a:latin typeface="Calibri"/>
                <a:ea typeface="Calibri"/>
                <a:cs typeface="Calibri"/>
                <a:sym typeface="Calibri"/>
              </a:defRPr>
            </a:lvl1pPr>
            <a:lvl2pPr indent="0" lvl="1" marL="38100" marR="0" algn="l">
              <a:lnSpc>
                <a:spcPct val="106111"/>
              </a:lnSpc>
              <a:spcBef>
                <a:spcPts val="0"/>
              </a:spcBef>
              <a:buNone/>
              <a:defRPr b="0" i="0" sz="900">
                <a:solidFill>
                  <a:srgbClr val="888888"/>
                </a:solidFill>
                <a:latin typeface="Calibri"/>
                <a:ea typeface="Calibri"/>
                <a:cs typeface="Calibri"/>
                <a:sym typeface="Calibri"/>
              </a:defRPr>
            </a:lvl2pPr>
            <a:lvl3pPr indent="0" lvl="2" marL="38100" marR="0" algn="l">
              <a:lnSpc>
                <a:spcPct val="106111"/>
              </a:lnSpc>
              <a:spcBef>
                <a:spcPts val="0"/>
              </a:spcBef>
              <a:buNone/>
              <a:defRPr b="0" i="0" sz="900">
                <a:solidFill>
                  <a:srgbClr val="888888"/>
                </a:solidFill>
                <a:latin typeface="Calibri"/>
                <a:ea typeface="Calibri"/>
                <a:cs typeface="Calibri"/>
                <a:sym typeface="Calibri"/>
              </a:defRPr>
            </a:lvl3pPr>
            <a:lvl4pPr indent="0" lvl="3" marL="38100" marR="0" algn="l">
              <a:lnSpc>
                <a:spcPct val="106111"/>
              </a:lnSpc>
              <a:spcBef>
                <a:spcPts val="0"/>
              </a:spcBef>
              <a:buNone/>
              <a:defRPr b="0" i="0" sz="900">
                <a:solidFill>
                  <a:srgbClr val="888888"/>
                </a:solidFill>
                <a:latin typeface="Calibri"/>
                <a:ea typeface="Calibri"/>
                <a:cs typeface="Calibri"/>
                <a:sym typeface="Calibri"/>
              </a:defRPr>
            </a:lvl4pPr>
            <a:lvl5pPr indent="0" lvl="4" marL="38100" marR="0" algn="l">
              <a:lnSpc>
                <a:spcPct val="106111"/>
              </a:lnSpc>
              <a:spcBef>
                <a:spcPts val="0"/>
              </a:spcBef>
              <a:buNone/>
              <a:defRPr b="0" i="0" sz="900">
                <a:solidFill>
                  <a:srgbClr val="888888"/>
                </a:solidFill>
                <a:latin typeface="Calibri"/>
                <a:ea typeface="Calibri"/>
                <a:cs typeface="Calibri"/>
                <a:sym typeface="Calibri"/>
              </a:defRPr>
            </a:lvl5pPr>
            <a:lvl6pPr indent="0" lvl="5" marL="38100" marR="0" algn="l">
              <a:lnSpc>
                <a:spcPct val="106111"/>
              </a:lnSpc>
              <a:spcBef>
                <a:spcPts val="0"/>
              </a:spcBef>
              <a:buNone/>
              <a:defRPr b="0" i="0" sz="900">
                <a:solidFill>
                  <a:srgbClr val="888888"/>
                </a:solidFill>
                <a:latin typeface="Calibri"/>
                <a:ea typeface="Calibri"/>
                <a:cs typeface="Calibri"/>
                <a:sym typeface="Calibri"/>
              </a:defRPr>
            </a:lvl6pPr>
            <a:lvl7pPr indent="0" lvl="6" marL="38100" marR="0" algn="l">
              <a:lnSpc>
                <a:spcPct val="106111"/>
              </a:lnSpc>
              <a:spcBef>
                <a:spcPts val="0"/>
              </a:spcBef>
              <a:buNone/>
              <a:defRPr b="0" i="0" sz="900">
                <a:solidFill>
                  <a:srgbClr val="888888"/>
                </a:solidFill>
                <a:latin typeface="Calibri"/>
                <a:ea typeface="Calibri"/>
                <a:cs typeface="Calibri"/>
                <a:sym typeface="Calibri"/>
              </a:defRPr>
            </a:lvl7pPr>
            <a:lvl8pPr indent="0" lvl="7" marL="38100" marR="0" algn="l">
              <a:lnSpc>
                <a:spcPct val="106111"/>
              </a:lnSpc>
              <a:spcBef>
                <a:spcPts val="0"/>
              </a:spcBef>
              <a:buNone/>
              <a:defRPr b="0" i="0" sz="900">
                <a:solidFill>
                  <a:srgbClr val="888888"/>
                </a:solidFill>
                <a:latin typeface="Calibri"/>
                <a:ea typeface="Calibri"/>
                <a:cs typeface="Calibri"/>
                <a:sym typeface="Calibri"/>
              </a:defRPr>
            </a:lvl8pPr>
            <a:lvl9pPr indent="0" lvl="8" marL="38100" marR="0" algn="l">
              <a:lnSpc>
                <a:spcPct val="106111"/>
              </a:lnSpc>
              <a:spcBef>
                <a:spcPts val="0"/>
              </a:spcBef>
              <a:buNone/>
              <a:defRPr b="0" i="0" sz="900">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5" name="Shape 25"/>
        <p:cNvGrpSpPr/>
        <p:nvPr/>
      </p:nvGrpSpPr>
      <p:grpSpPr>
        <a:xfrm>
          <a:off x="0" y="0"/>
          <a:ext cx="0" cy="0"/>
          <a:chOff x="0" y="0"/>
          <a:chExt cx="0" cy="0"/>
        </a:xfrm>
      </p:grpSpPr>
      <p:sp>
        <p:nvSpPr>
          <p:cNvPr id="26" name="Google Shape;26;p17"/>
          <p:cNvSpPr txBox="1"/>
          <p:nvPr>
            <p:ph type="title"/>
          </p:nvPr>
        </p:nvSpPr>
        <p:spPr>
          <a:xfrm>
            <a:off x="2693302" y="474932"/>
            <a:ext cx="3754754" cy="5283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3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1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17"/>
          <p:cNvSpPr txBox="1"/>
          <p:nvPr>
            <p:ph idx="11" type="ftr"/>
          </p:nvPr>
        </p:nvSpPr>
        <p:spPr>
          <a:xfrm>
            <a:off x="996322" y="4471860"/>
            <a:ext cx="7143115" cy="4165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4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2" type="sldNum"/>
          </p:nvPr>
        </p:nvSpPr>
        <p:spPr>
          <a:xfrm>
            <a:off x="8294712" y="4846907"/>
            <a:ext cx="192404" cy="140335"/>
          </a:xfrm>
          <a:prstGeom prst="rect">
            <a:avLst/>
          </a:prstGeom>
          <a:noFill/>
          <a:ln>
            <a:noFill/>
          </a:ln>
        </p:spPr>
        <p:txBody>
          <a:bodyPr anchorCtr="0" anchor="t" bIns="0" lIns="0" spcFirstLastPara="1" rIns="0" wrap="square" tIns="0">
            <a:spAutoFit/>
          </a:bodyPr>
          <a:lstStyle>
            <a:lvl1pPr indent="0" lvl="0" marL="38100" marR="0" algn="l">
              <a:lnSpc>
                <a:spcPct val="106111"/>
              </a:lnSpc>
              <a:spcBef>
                <a:spcPts val="0"/>
              </a:spcBef>
              <a:buNone/>
              <a:defRPr b="0" i="0" sz="900">
                <a:solidFill>
                  <a:srgbClr val="888888"/>
                </a:solidFill>
                <a:latin typeface="Calibri"/>
                <a:ea typeface="Calibri"/>
                <a:cs typeface="Calibri"/>
                <a:sym typeface="Calibri"/>
              </a:defRPr>
            </a:lvl1pPr>
            <a:lvl2pPr indent="0" lvl="1" marL="38100" marR="0" algn="l">
              <a:lnSpc>
                <a:spcPct val="106111"/>
              </a:lnSpc>
              <a:spcBef>
                <a:spcPts val="0"/>
              </a:spcBef>
              <a:buNone/>
              <a:defRPr b="0" i="0" sz="900">
                <a:solidFill>
                  <a:srgbClr val="888888"/>
                </a:solidFill>
                <a:latin typeface="Calibri"/>
                <a:ea typeface="Calibri"/>
                <a:cs typeface="Calibri"/>
                <a:sym typeface="Calibri"/>
              </a:defRPr>
            </a:lvl2pPr>
            <a:lvl3pPr indent="0" lvl="2" marL="38100" marR="0" algn="l">
              <a:lnSpc>
                <a:spcPct val="106111"/>
              </a:lnSpc>
              <a:spcBef>
                <a:spcPts val="0"/>
              </a:spcBef>
              <a:buNone/>
              <a:defRPr b="0" i="0" sz="900">
                <a:solidFill>
                  <a:srgbClr val="888888"/>
                </a:solidFill>
                <a:latin typeface="Calibri"/>
                <a:ea typeface="Calibri"/>
                <a:cs typeface="Calibri"/>
                <a:sym typeface="Calibri"/>
              </a:defRPr>
            </a:lvl3pPr>
            <a:lvl4pPr indent="0" lvl="3" marL="38100" marR="0" algn="l">
              <a:lnSpc>
                <a:spcPct val="106111"/>
              </a:lnSpc>
              <a:spcBef>
                <a:spcPts val="0"/>
              </a:spcBef>
              <a:buNone/>
              <a:defRPr b="0" i="0" sz="900">
                <a:solidFill>
                  <a:srgbClr val="888888"/>
                </a:solidFill>
                <a:latin typeface="Calibri"/>
                <a:ea typeface="Calibri"/>
                <a:cs typeface="Calibri"/>
                <a:sym typeface="Calibri"/>
              </a:defRPr>
            </a:lvl4pPr>
            <a:lvl5pPr indent="0" lvl="4" marL="38100" marR="0" algn="l">
              <a:lnSpc>
                <a:spcPct val="106111"/>
              </a:lnSpc>
              <a:spcBef>
                <a:spcPts val="0"/>
              </a:spcBef>
              <a:buNone/>
              <a:defRPr b="0" i="0" sz="900">
                <a:solidFill>
                  <a:srgbClr val="888888"/>
                </a:solidFill>
                <a:latin typeface="Calibri"/>
                <a:ea typeface="Calibri"/>
                <a:cs typeface="Calibri"/>
                <a:sym typeface="Calibri"/>
              </a:defRPr>
            </a:lvl5pPr>
            <a:lvl6pPr indent="0" lvl="5" marL="38100" marR="0" algn="l">
              <a:lnSpc>
                <a:spcPct val="106111"/>
              </a:lnSpc>
              <a:spcBef>
                <a:spcPts val="0"/>
              </a:spcBef>
              <a:buNone/>
              <a:defRPr b="0" i="0" sz="900">
                <a:solidFill>
                  <a:srgbClr val="888888"/>
                </a:solidFill>
                <a:latin typeface="Calibri"/>
                <a:ea typeface="Calibri"/>
                <a:cs typeface="Calibri"/>
                <a:sym typeface="Calibri"/>
              </a:defRPr>
            </a:lvl6pPr>
            <a:lvl7pPr indent="0" lvl="6" marL="38100" marR="0" algn="l">
              <a:lnSpc>
                <a:spcPct val="106111"/>
              </a:lnSpc>
              <a:spcBef>
                <a:spcPts val="0"/>
              </a:spcBef>
              <a:buNone/>
              <a:defRPr b="0" i="0" sz="900">
                <a:solidFill>
                  <a:srgbClr val="888888"/>
                </a:solidFill>
                <a:latin typeface="Calibri"/>
                <a:ea typeface="Calibri"/>
                <a:cs typeface="Calibri"/>
                <a:sym typeface="Calibri"/>
              </a:defRPr>
            </a:lvl7pPr>
            <a:lvl8pPr indent="0" lvl="7" marL="38100" marR="0" algn="l">
              <a:lnSpc>
                <a:spcPct val="106111"/>
              </a:lnSpc>
              <a:spcBef>
                <a:spcPts val="0"/>
              </a:spcBef>
              <a:buNone/>
              <a:defRPr b="0" i="0" sz="900">
                <a:solidFill>
                  <a:srgbClr val="888888"/>
                </a:solidFill>
                <a:latin typeface="Calibri"/>
                <a:ea typeface="Calibri"/>
                <a:cs typeface="Calibri"/>
                <a:sym typeface="Calibri"/>
              </a:defRPr>
            </a:lvl8pPr>
            <a:lvl9pPr indent="0" lvl="8" marL="38100" marR="0" algn="l">
              <a:lnSpc>
                <a:spcPct val="106111"/>
              </a:lnSpc>
              <a:spcBef>
                <a:spcPts val="0"/>
              </a:spcBef>
              <a:buNone/>
              <a:defRPr b="0" i="0" sz="900">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2" name="Shape 32"/>
        <p:cNvGrpSpPr/>
        <p:nvPr/>
      </p:nvGrpSpPr>
      <p:grpSpPr>
        <a:xfrm>
          <a:off x="0" y="0"/>
          <a:ext cx="0" cy="0"/>
          <a:chOff x="0" y="0"/>
          <a:chExt cx="0" cy="0"/>
        </a:xfrm>
      </p:grpSpPr>
      <p:sp>
        <p:nvSpPr>
          <p:cNvPr id="33" name="Google Shape;33;p18"/>
          <p:cNvSpPr txBox="1"/>
          <p:nvPr>
            <p:ph type="title"/>
          </p:nvPr>
        </p:nvSpPr>
        <p:spPr>
          <a:xfrm>
            <a:off x="2693302" y="474932"/>
            <a:ext cx="3754754" cy="5283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3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8"/>
          <p:cNvSpPr txBox="1"/>
          <p:nvPr>
            <p:ph idx="11" type="ftr"/>
          </p:nvPr>
        </p:nvSpPr>
        <p:spPr>
          <a:xfrm>
            <a:off x="996322" y="4471860"/>
            <a:ext cx="7143115" cy="4165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4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2" type="sldNum"/>
          </p:nvPr>
        </p:nvSpPr>
        <p:spPr>
          <a:xfrm>
            <a:off x="8294712" y="4846907"/>
            <a:ext cx="192404" cy="140335"/>
          </a:xfrm>
          <a:prstGeom prst="rect">
            <a:avLst/>
          </a:prstGeom>
          <a:noFill/>
          <a:ln>
            <a:noFill/>
          </a:ln>
        </p:spPr>
        <p:txBody>
          <a:bodyPr anchorCtr="0" anchor="t" bIns="0" lIns="0" spcFirstLastPara="1" rIns="0" wrap="square" tIns="0">
            <a:spAutoFit/>
          </a:bodyPr>
          <a:lstStyle>
            <a:lvl1pPr indent="0" lvl="0" marL="38100" marR="0" algn="l">
              <a:lnSpc>
                <a:spcPct val="106111"/>
              </a:lnSpc>
              <a:spcBef>
                <a:spcPts val="0"/>
              </a:spcBef>
              <a:buNone/>
              <a:defRPr b="0" i="0" sz="900">
                <a:solidFill>
                  <a:srgbClr val="888888"/>
                </a:solidFill>
                <a:latin typeface="Calibri"/>
                <a:ea typeface="Calibri"/>
                <a:cs typeface="Calibri"/>
                <a:sym typeface="Calibri"/>
              </a:defRPr>
            </a:lvl1pPr>
            <a:lvl2pPr indent="0" lvl="1" marL="38100" marR="0" algn="l">
              <a:lnSpc>
                <a:spcPct val="106111"/>
              </a:lnSpc>
              <a:spcBef>
                <a:spcPts val="0"/>
              </a:spcBef>
              <a:buNone/>
              <a:defRPr b="0" i="0" sz="900">
                <a:solidFill>
                  <a:srgbClr val="888888"/>
                </a:solidFill>
                <a:latin typeface="Calibri"/>
                <a:ea typeface="Calibri"/>
                <a:cs typeface="Calibri"/>
                <a:sym typeface="Calibri"/>
              </a:defRPr>
            </a:lvl2pPr>
            <a:lvl3pPr indent="0" lvl="2" marL="38100" marR="0" algn="l">
              <a:lnSpc>
                <a:spcPct val="106111"/>
              </a:lnSpc>
              <a:spcBef>
                <a:spcPts val="0"/>
              </a:spcBef>
              <a:buNone/>
              <a:defRPr b="0" i="0" sz="900">
                <a:solidFill>
                  <a:srgbClr val="888888"/>
                </a:solidFill>
                <a:latin typeface="Calibri"/>
                <a:ea typeface="Calibri"/>
                <a:cs typeface="Calibri"/>
                <a:sym typeface="Calibri"/>
              </a:defRPr>
            </a:lvl3pPr>
            <a:lvl4pPr indent="0" lvl="3" marL="38100" marR="0" algn="l">
              <a:lnSpc>
                <a:spcPct val="106111"/>
              </a:lnSpc>
              <a:spcBef>
                <a:spcPts val="0"/>
              </a:spcBef>
              <a:buNone/>
              <a:defRPr b="0" i="0" sz="900">
                <a:solidFill>
                  <a:srgbClr val="888888"/>
                </a:solidFill>
                <a:latin typeface="Calibri"/>
                <a:ea typeface="Calibri"/>
                <a:cs typeface="Calibri"/>
                <a:sym typeface="Calibri"/>
              </a:defRPr>
            </a:lvl4pPr>
            <a:lvl5pPr indent="0" lvl="4" marL="38100" marR="0" algn="l">
              <a:lnSpc>
                <a:spcPct val="106111"/>
              </a:lnSpc>
              <a:spcBef>
                <a:spcPts val="0"/>
              </a:spcBef>
              <a:buNone/>
              <a:defRPr b="0" i="0" sz="900">
                <a:solidFill>
                  <a:srgbClr val="888888"/>
                </a:solidFill>
                <a:latin typeface="Calibri"/>
                <a:ea typeface="Calibri"/>
                <a:cs typeface="Calibri"/>
                <a:sym typeface="Calibri"/>
              </a:defRPr>
            </a:lvl5pPr>
            <a:lvl6pPr indent="0" lvl="5" marL="38100" marR="0" algn="l">
              <a:lnSpc>
                <a:spcPct val="106111"/>
              </a:lnSpc>
              <a:spcBef>
                <a:spcPts val="0"/>
              </a:spcBef>
              <a:buNone/>
              <a:defRPr b="0" i="0" sz="900">
                <a:solidFill>
                  <a:srgbClr val="888888"/>
                </a:solidFill>
                <a:latin typeface="Calibri"/>
                <a:ea typeface="Calibri"/>
                <a:cs typeface="Calibri"/>
                <a:sym typeface="Calibri"/>
              </a:defRPr>
            </a:lvl6pPr>
            <a:lvl7pPr indent="0" lvl="6" marL="38100" marR="0" algn="l">
              <a:lnSpc>
                <a:spcPct val="106111"/>
              </a:lnSpc>
              <a:spcBef>
                <a:spcPts val="0"/>
              </a:spcBef>
              <a:buNone/>
              <a:defRPr b="0" i="0" sz="900">
                <a:solidFill>
                  <a:srgbClr val="888888"/>
                </a:solidFill>
                <a:latin typeface="Calibri"/>
                <a:ea typeface="Calibri"/>
                <a:cs typeface="Calibri"/>
                <a:sym typeface="Calibri"/>
              </a:defRPr>
            </a:lvl7pPr>
            <a:lvl8pPr indent="0" lvl="7" marL="38100" marR="0" algn="l">
              <a:lnSpc>
                <a:spcPct val="106111"/>
              </a:lnSpc>
              <a:spcBef>
                <a:spcPts val="0"/>
              </a:spcBef>
              <a:buNone/>
              <a:defRPr b="0" i="0" sz="900">
                <a:solidFill>
                  <a:srgbClr val="888888"/>
                </a:solidFill>
                <a:latin typeface="Calibri"/>
                <a:ea typeface="Calibri"/>
                <a:cs typeface="Calibri"/>
                <a:sym typeface="Calibri"/>
              </a:defRPr>
            </a:lvl8pPr>
            <a:lvl9pPr indent="0" lvl="8" marL="38100" marR="0" algn="l">
              <a:lnSpc>
                <a:spcPct val="106111"/>
              </a:lnSpc>
              <a:spcBef>
                <a:spcPts val="0"/>
              </a:spcBef>
              <a:buNone/>
              <a:defRPr b="0" i="0" sz="900">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7" name="Shape 37"/>
        <p:cNvGrpSpPr/>
        <p:nvPr/>
      </p:nvGrpSpPr>
      <p:grpSpPr>
        <a:xfrm>
          <a:off x="0" y="0"/>
          <a:ext cx="0" cy="0"/>
          <a:chOff x="0" y="0"/>
          <a:chExt cx="0" cy="0"/>
        </a:xfrm>
      </p:grpSpPr>
      <p:sp>
        <p:nvSpPr>
          <p:cNvPr id="38" name="Google Shape;38;p19"/>
          <p:cNvSpPr txBox="1"/>
          <p:nvPr>
            <p:ph idx="11" type="ftr"/>
          </p:nvPr>
        </p:nvSpPr>
        <p:spPr>
          <a:xfrm>
            <a:off x="996322" y="4471860"/>
            <a:ext cx="7143115" cy="4165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400">
                <a:solidFill>
                  <a:schemeClr val="lt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2" type="sldNum"/>
          </p:nvPr>
        </p:nvSpPr>
        <p:spPr>
          <a:xfrm>
            <a:off x="8294712" y="4846907"/>
            <a:ext cx="192404" cy="140335"/>
          </a:xfrm>
          <a:prstGeom prst="rect">
            <a:avLst/>
          </a:prstGeom>
          <a:noFill/>
          <a:ln>
            <a:noFill/>
          </a:ln>
        </p:spPr>
        <p:txBody>
          <a:bodyPr anchorCtr="0" anchor="t" bIns="0" lIns="0" spcFirstLastPara="1" rIns="0" wrap="square" tIns="0">
            <a:spAutoFit/>
          </a:bodyPr>
          <a:lstStyle>
            <a:lvl1pPr indent="0" lvl="0" marL="38100" marR="0" algn="l">
              <a:lnSpc>
                <a:spcPct val="106111"/>
              </a:lnSpc>
              <a:spcBef>
                <a:spcPts val="0"/>
              </a:spcBef>
              <a:buNone/>
              <a:defRPr b="0" i="0" sz="900">
                <a:solidFill>
                  <a:srgbClr val="888888"/>
                </a:solidFill>
                <a:latin typeface="Calibri"/>
                <a:ea typeface="Calibri"/>
                <a:cs typeface="Calibri"/>
                <a:sym typeface="Calibri"/>
              </a:defRPr>
            </a:lvl1pPr>
            <a:lvl2pPr indent="0" lvl="1" marL="38100" marR="0" algn="l">
              <a:lnSpc>
                <a:spcPct val="106111"/>
              </a:lnSpc>
              <a:spcBef>
                <a:spcPts val="0"/>
              </a:spcBef>
              <a:buNone/>
              <a:defRPr b="0" i="0" sz="900">
                <a:solidFill>
                  <a:srgbClr val="888888"/>
                </a:solidFill>
                <a:latin typeface="Calibri"/>
                <a:ea typeface="Calibri"/>
                <a:cs typeface="Calibri"/>
                <a:sym typeface="Calibri"/>
              </a:defRPr>
            </a:lvl2pPr>
            <a:lvl3pPr indent="0" lvl="2" marL="38100" marR="0" algn="l">
              <a:lnSpc>
                <a:spcPct val="106111"/>
              </a:lnSpc>
              <a:spcBef>
                <a:spcPts val="0"/>
              </a:spcBef>
              <a:buNone/>
              <a:defRPr b="0" i="0" sz="900">
                <a:solidFill>
                  <a:srgbClr val="888888"/>
                </a:solidFill>
                <a:latin typeface="Calibri"/>
                <a:ea typeface="Calibri"/>
                <a:cs typeface="Calibri"/>
                <a:sym typeface="Calibri"/>
              </a:defRPr>
            </a:lvl3pPr>
            <a:lvl4pPr indent="0" lvl="3" marL="38100" marR="0" algn="l">
              <a:lnSpc>
                <a:spcPct val="106111"/>
              </a:lnSpc>
              <a:spcBef>
                <a:spcPts val="0"/>
              </a:spcBef>
              <a:buNone/>
              <a:defRPr b="0" i="0" sz="900">
                <a:solidFill>
                  <a:srgbClr val="888888"/>
                </a:solidFill>
                <a:latin typeface="Calibri"/>
                <a:ea typeface="Calibri"/>
                <a:cs typeface="Calibri"/>
                <a:sym typeface="Calibri"/>
              </a:defRPr>
            </a:lvl4pPr>
            <a:lvl5pPr indent="0" lvl="4" marL="38100" marR="0" algn="l">
              <a:lnSpc>
                <a:spcPct val="106111"/>
              </a:lnSpc>
              <a:spcBef>
                <a:spcPts val="0"/>
              </a:spcBef>
              <a:buNone/>
              <a:defRPr b="0" i="0" sz="900">
                <a:solidFill>
                  <a:srgbClr val="888888"/>
                </a:solidFill>
                <a:latin typeface="Calibri"/>
                <a:ea typeface="Calibri"/>
                <a:cs typeface="Calibri"/>
                <a:sym typeface="Calibri"/>
              </a:defRPr>
            </a:lvl5pPr>
            <a:lvl6pPr indent="0" lvl="5" marL="38100" marR="0" algn="l">
              <a:lnSpc>
                <a:spcPct val="106111"/>
              </a:lnSpc>
              <a:spcBef>
                <a:spcPts val="0"/>
              </a:spcBef>
              <a:buNone/>
              <a:defRPr b="0" i="0" sz="900">
                <a:solidFill>
                  <a:srgbClr val="888888"/>
                </a:solidFill>
                <a:latin typeface="Calibri"/>
                <a:ea typeface="Calibri"/>
                <a:cs typeface="Calibri"/>
                <a:sym typeface="Calibri"/>
              </a:defRPr>
            </a:lvl6pPr>
            <a:lvl7pPr indent="0" lvl="6" marL="38100" marR="0" algn="l">
              <a:lnSpc>
                <a:spcPct val="106111"/>
              </a:lnSpc>
              <a:spcBef>
                <a:spcPts val="0"/>
              </a:spcBef>
              <a:buNone/>
              <a:defRPr b="0" i="0" sz="900">
                <a:solidFill>
                  <a:srgbClr val="888888"/>
                </a:solidFill>
                <a:latin typeface="Calibri"/>
                <a:ea typeface="Calibri"/>
                <a:cs typeface="Calibri"/>
                <a:sym typeface="Calibri"/>
              </a:defRPr>
            </a:lvl7pPr>
            <a:lvl8pPr indent="0" lvl="7" marL="38100" marR="0" algn="l">
              <a:lnSpc>
                <a:spcPct val="106111"/>
              </a:lnSpc>
              <a:spcBef>
                <a:spcPts val="0"/>
              </a:spcBef>
              <a:buNone/>
              <a:defRPr b="0" i="0" sz="900">
                <a:solidFill>
                  <a:srgbClr val="888888"/>
                </a:solidFill>
                <a:latin typeface="Calibri"/>
                <a:ea typeface="Calibri"/>
                <a:cs typeface="Calibri"/>
                <a:sym typeface="Calibri"/>
              </a:defRPr>
            </a:lvl8pPr>
            <a:lvl9pPr indent="0" lvl="8" marL="38100" marR="0" algn="l">
              <a:lnSpc>
                <a:spcPct val="106111"/>
              </a:lnSpc>
              <a:spcBef>
                <a:spcPts val="0"/>
              </a:spcBef>
              <a:buNone/>
              <a:defRPr b="0" i="0" sz="900">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p:nvPr/>
        </p:nvSpPr>
        <p:spPr>
          <a:xfrm>
            <a:off x="0" y="4410782"/>
            <a:ext cx="9144000" cy="713105"/>
          </a:xfrm>
          <a:custGeom>
            <a:rect b="b" l="l" r="r" t="t"/>
            <a:pathLst>
              <a:path extrusionOk="0" h="713104" w="9144000">
                <a:moveTo>
                  <a:pt x="9143999" y="712959"/>
                </a:moveTo>
                <a:lnTo>
                  <a:pt x="0" y="712959"/>
                </a:lnTo>
                <a:lnTo>
                  <a:pt x="0" y="0"/>
                </a:lnTo>
                <a:lnTo>
                  <a:pt x="9143999" y="0"/>
                </a:lnTo>
                <a:lnTo>
                  <a:pt x="9143999" y="712959"/>
                </a:lnTo>
                <a:close/>
              </a:path>
            </a:pathLst>
          </a:custGeom>
          <a:solidFill>
            <a:srgbClr val="B51B1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4"/>
          <p:cNvSpPr/>
          <p:nvPr/>
        </p:nvSpPr>
        <p:spPr>
          <a:xfrm>
            <a:off x="0" y="4410782"/>
            <a:ext cx="9144000" cy="713105"/>
          </a:xfrm>
          <a:custGeom>
            <a:rect b="b" l="l" r="r" t="t"/>
            <a:pathLst>
              <a:path extrusionOk="0" h="713104" w="9144000">
                <a:moveTo>
                  <a:pt x="0" y="0"/>
                </a:moveTo>
                <a:lnTo>
                  <a:pt x="9143999" y="0"/>
                </a:lnTo>
                <a:lnTo>
                  <a:pt x="9143999" y="712959"/>
                </a:lnTo>
                <a:lnTo>
                  <a:pt x="0" y="712959"/>
                </a:lnTo>
                <a:lnTo>
                  <a:pt x="0" y="0"/>
                </a:lnTo>
                <a:close/>
              </a:path>
            </a:pathLst>
          </a:custGeom>
          <a:noFill/>
          <a:ln cap="flat" cmpd="sng" w="12675">
            <a:solidFill>
              <a:srgbClr val="42719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4"/>
          <p:cNvSpPr txBox="1"/>
          <p:nvPr>
            <p:ph type="title"/>
          </p:nvPr>
        </p:nvSpPr>
        <p:spPr>
          <a:xfrm>
            <a:off x="2693302" y="474932"/>
            <a:ext cx="3754754" cy="52831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4"/>
          <p:cNvSpPr txBox="1"/>
          <p:nvPr>
            <p:ph idx="1" type="body"/>
          </p:nvPr>
        </p:nvSpPr>
        <p:spPr>
          <a:xfrm>
            <a:off x="590526" y="958221"/>
            <a:ext cx="8228330" cy="316801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 name="Google Shape;10;p14"/>
          <p:cNvSpPr txBox="1"/>
          <p:nvPr>
            <p:ph idx="11" type="ftr"/>
          </p:nvPr>
        </p:nvSpPr>
        <p:spPr>
          <a:xfrm>
            <a:off x="996322" y="4471860"/>
            <a:ext cx="7143115" cy="41656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14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2" type="sldNum"/>
          </p:nvPr>
        </p:nvSpPr>
        <p:spPr>
          <a:xfrm>
            <a:off x="8294712" y="4846907"/>
            <a:ext cx="192404" cy="140335"/>
          </a:xfrm>
          <a:prstGeom prst="rect">
            <a:avLst/>
          </a:prstGeom>
          <a:noFill/>
          <a:ln>
            <a:noFill/>
          </a:ln>
        </p:spPr>
        <p:txBody>
          <a:bodyPr anchorCtr="0" anchor="t" bIns="0" lIns="0" spcFirstLastPara="1" rIns="0" wrap="square" tIns="0">
            <a:spAutoFit/>
          </a:bodyPr>
          <a:lstStyle>
            <a:lvl1pPr indent="0" lvl="0" marL="38100" marR="0" rtl="0" algn="l">
              <a:lnSpc>
                <a:spcPct val="106111"/>
              </a:lnSpc>
              <a:spcBef>
                <a:spcPts val="0"/>
              </a:spcBef>
              <a:buNone/>
              <a:defRPr b="0" i="0" sz="900" u="none">
                <a:solidFill>
                  <a:srgbClr val="888888"/>
                </a:solidFill>
                <a:latin typeface="Calibri"/>
                <a:ea typeface="Calibri"/>
                <a:cs typeface="Calibri"/>
                <a:sym typeface="Calibri"/>
              </a:defRPr>
            </a:lvl1pPr>
            <a:lvl2pPr indent="0" lvl="1" marL="38100" marR="0" rtl="0" algn="l">
              <a:lnSpc>
                <a:spcPct val="106111"/>
              </a:lnSpc>
              <a:spcBef>
                <a:spcPts val="0"/>
              </a:spcBef>
              <a:buNone/>
              <a:defRPr b="0" i="0" sz="900" u="none">
                <a:solidFill>
                  <a:srgbClr val="888888"/>
                </a:solidFill>
                <a:latin typeface="Calibri"/>
                <a:ea typeface="Calibri"/>
                <a:cs typeface="Calibri"/>
                <a:sym typeface="Calibri"/>
              </a:defRPr>
            </a:lvl2pPr>
            <a:lvl3pPr indent="0" lvl="2" marL="38100" marR="0" rtl="0" algn="l">
              <a:lnSpc>
                <a:spcPct val="106111"/>
              </a:lnSpc>
              <a:spcBef>
                <a:spcPts val="0"/>
              </a:spcBef>
              <a:buNone/>
              <a:defRPr b="0" i="0" sz="900" u="none">
                <a:solidFill>
                  <a:srgbClr val="888888"/>
                </a:solidFill>
                <a:latin typeface="Calibri"/>
                <a:ea typeface="Calibri"/>
                <a:cs typeface="Calibri"/>
                <a:sym typeface="Calibri"/>
              </a:defRPr>
            </a:lvl3pPr>
            <a:lvl4pPr indent="0" lvl="3" marL="38100" marR="0" rtl="0" algn="l">
              <a:lnSpc>
                <a:spcPct val="106111"/>
              </a:lnSpc>
              <a:spcBef>
                <a:spcPts val="0"/>
              </a:spcBef>
              <a:buNone/>
              <a:defRPr b="0" i="0" sz="900" u="none">
                <a:solidFill>
                  <a:srgbClr val="888888"/>
                </a:solidFill>
                <a:latin typeface="Calibri"/>
                <a:ea typeface="Calibri"/>
                <a:cs typeface="Calibri"/>
                <a:sym typeface="Calibri"/>
              </a:defRPr>
            </a:lvl4pPr>
            <a:lvl5pPr indent="0" lvl="4" marL="38100" marR="0" rtl="0" algn="l">
              <a:lnSpc>
                <a:spcPct val="106111"/>
              </a:lnSpc>
              <a:spcBef>
                <a:spcPts val="0"/>
              </a:spcBef>
              <a:buNone/>
              <a:defRPr b="0" i="0" sz="900" u="none">
                <a:solidFill>
                  <a:srgbClr val="888888"/>
                </a:solidFill>
                <a:latin typeface="Calibri"/>
                <a:ea typeface="Calibri"/>
                <a:cs typeface="Calibri"/>
                <a:sym typeface="Calibri"/>
              </a:defRPr>
            </a:lvl5pPr>
            <a:lvl6pPr indent="0" lvl="5" marL="38100" marR="0" rtl="0" algn="l">
              <a:lnSpc>
                <a:spcPct val="106111"/>
              </a:lnSpc>
              <a:spcBef>
                <a:spcPts val="0"/>
              </a:spcBef>
              <a:buNone/>
              <a:defRPr b="0" i="0" sz="900" u="none">
                <a:solidFill>
                  <a:srgbClr val="888888"/>
                </a:solidFill>
                <a:latin typeface="Calibri"/>
                <a:ea typeface="Calibri"/>
                <a:cs typeface="Calibri"/>
                <a:sym typeface="Calibri"/>
              </a:defRPr>
            </a:lvl6pPr>
            <a:lvl7pPr indent="0" lvl="6" marL="38100" marR="0" rtl="0" algn="l">
              <a:lnSpc>
                <a:spcPct val="106111"/>
              </a:lnSpc>
              <a:spcBef>
                <a:spcPts val="0"/>
              </a:spcBef>
              <a:buNone/>
              <a:defRPr b="0" i="0" sz="900" u="none">
                <a:solidFill>
                  <a:srgbClr val="888888"/>
                </a:solidFill>
                <a:latin typeface="Calibri"/>
                <a:ea typeface="Calibri"/>
                <a:cs typeface="Calibri"/>
                <a:sym typeface="Calibri"/>
              </a:defRPr>
            </a:lvl7pPr>
            <a:lvl8pPr indent="0" lvl="7" marL="38100" marR="0" rtl="0" algn="l">
              <a:lnSpc>
                <a:spcPct val="106111"/>
              </a:lnSpc>
              <a:spcBef>
                <a:spcPts val="0"/>
              </a:spcBef>
              <a:buNone/>
              <a:defRPr b="0" i="0" sz="900" u="none">
                <a:solidFill>
                  <a:srgbClr val="888888"/>
                </a:solidFill>
                <a:latin typeface="Calibri"/>
                <a:ea typeface="Calibri"/>
                <a:cs typeface="Calibri"/>
                <a:sym typeface="Calibri"/>
              </a:defRPr>
            </a:lvl8pPr>
            <a:lvl9pPr indent="0" lvl="8" marL="38100" marR="0" rtl="0" algn="l">
              <a:lnSpc>
                <a:spcPct val="106111"/>
              </a:lnSpc>
              <a:spcBef>
                <a:spcPts val="0"/>
              </a:spcBef>
              <a:buNone/>
              <a:defRPr b="0" i="0" sz="900" u="none">
                <a:solidFill>
                  <a:srgbClr val="888888"/>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
          <p:cNvSpPr txBox="1"/>
          <p:nvPr/>
        </p:nvSpPr>
        <p:spPr>
          <a:xfrm>
            <a:off x="996322" y="4427410"/>
            <a:ext cx="7143115" cy="452120"/>
          </a:xfrm>
          <a:prstGeom prst="rect">
            <a:avLst/>
          </a:prstGeom>
          <a:noFill/>
          <a:ln>
            <a:noFill/>
          </a:ln>
        </p:spPr>
        <p:txBody>
          <a:bodyPr anchorCtr="0" anchor="t" bIns="0" lIns="0" spcFirstLastPara="1" rIns="0" wrap="square" tIns="12700">
            <a:spAutoFit/>
          </a:bodyPr>
          <a:lstStyle/>
          <a:p>
            <a:pPr indent="0" lvl="0" marL="4445"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Department of Computer Science and Engineering,</a:t>
            </a:r>
            <a:endParaRPr sz="14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KLE Technological University’s Dr. M. S. Sheshgiri College of Engineering and Technology, Belagavi</a:t>
            </a:r>
            <a:endParaRPr sz="1400">
              <a:solidFill>
                <a:schemeClr val="dk1"/>
              </a:solidFill>
              <a:latin typeface="Calibri"/>
              <a:ea typeface="Calibri"/>
              <a:cs typeface="Calibri"/>
              <a:sym typeface="Calibri"/>
            </a:endParaRPr>
          </a:p>
        </p:txBody>
      </p:sp>
      <p:sp>
        <p:nvSpPr>
          <p:cNvPr id="46" name="Google Shape;46;p1"/>
          <p:cNvSpPr txBox="1"/>
          <p:nvPr/>
        </p:nvSpPr>
        <p:spPr>
          <a:xfrm>
            <a:off x="2554734" y="3044479"/>
            <a:ext cx="4030345" cy="1410643"/>
          </a:xfrm>
          <a:prstGeom prst="rect">
            <a:avLst/>
          </a:prstGeom>
          <a:noFill/>
          <a:ln>
            <a:noFill/>
          </a:ln>
        </p:spPr>
        <p:txBody>
          <a:bodyPr anchorCtr="0" anchor="t" bIns="0" lIns="0" spcFirstLastPara="1" rIns="0" wrap="square" tIns="12700">
            <a:spAutoFit/>
          </a:bodyPr>
          <a:lstStyle/>
          <a:p>
            <a:pPr indent="0" lvl="0" marL="3175" marR="0" rtl="0" algn="ctr">
              <a:lnSpc>
                <a:spcPct val="113958"/>
              </a:lnSpc>
              <a:spcBef>
                <a:spcPts val="0"/>
              </a:spcBef>
              <a:spcAft>
                <a:spcPts val="0"/>
              </a:spcAft>
              <a:buNone/>
            </a:pPr>
            <a:r>
              <a:rPr b="1" lang="en-US" sz="2400">
                <a:solidFill>
                  <a:schemeClr val="dk1"/>
                </a:solidFill>
                <a:latin typeface="Calibri"/>
                <a:ea typeface="Calibri"/>
                <a:cs typeface="Calibri"/>
                <a:sym typeface="Calibri"/>
              </a:rPr>
              <a:t>22ECSC306</a:t>
            </a:r>
            <a:endParaRPr/>
          </a:p>
          <a:p>
            <a:pPr indent="0" lvl="0" marL="3175" marR="0" rtl="0" algn="ctr">
              <a:lnSpc>
                <a:spcPct val="113958"/>
              </a:lnSpc>
              <a:spcBef>
                <a:spcPts val="100"/>
              </a:spcBef>
              <a:spcAft>
                <a:spcPts val="0"/>
              </a:spcAft>
              <a:buNone/>
            </a:pPr>
            <a:r>
              <a:rPr b="1" i="1" lang="en-US" sz="2400">
                <a:solidFill>
                  <a:schemeClr val="dk1"/>
                </a:solidFill>
                <a:latin typeface="Calibri"/>
                <a:ea typeface="Calibri"/>
                <a:cs typeface="Calibri"/>
                <a:sym typeface="Calibri"/>
              </a:rPr>
              <a:t>Machine Learning</a:t>
            </a:r>
            <a:endParaRPr/>
          </a:p>
          <a:p>
            <a:pPr indent="0" lvl="0" marL="0" marR="0" rtl="0" algn="ctr">
              <a:lnSpc>
                <a:spcPct val="113958"/>
              </a:lnSpc>
              <a:spcBef>
                <a:spcPts val="0"/>
              </a:spcBef>
              <a:spcAft>
                <a:spcPts val="0"/>
              </a:spcAft>
              <a:buNone/>
            </a:pPr>
            <a:r>
              <a:rPr b="1" i="1" lang="en-US" sz="2400">
                <a:solidFill>
                  <a:schemeClr val="dk1"/>
                </a:solidFill>
                <a:latin typeface="Calibri"/>
                <a:ea typeface="Calibri"/>
                <a:cs typeface="Calibri"/>
                <a:sym typeface="Calibri"/>
              </a:rPr>
              <a:t>Course Project: Phase - Final Review</a:t>
            </a:r>
            <a:endParaRPr sz="2400">
              <a:solidFill>
                <a:schemeClr val="dk1"/>
              </a:solidFill>
              <a:latin typeface="Calibri"/>
              <a:ea typeface="Calibri"/>
              <a:cs typeface="Calibri"/>
              <a:sym typeface="Calibri"/>
            </a:endParaRPr>
          </a:p>
        </p:txBody>
      </p:sp>
      <p:sp>
        <p:nvSpPr>
          <p:cNvPr id="47" name="Google Shape;47;p1"/>
          <p:cNvSpPr txBox="1"/>
          <p:nvPr/>
        </p:nvSpPr>
        <p:spPr>
          <a:xfrm>
            <a:off x="8378043" y="4818332"/>
            <a:ext cx="83820"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888888"/>
                </a:solidFill>
                <a:latin typeface="Calibri"/>
                <a:ea typeface="Calibri"/>
                <a:cs typeface="Calibri"/>
                <a:sym typeface="Calibri"/>
              </a:rPr>
              <a:t>1</a:t>
            </a:r>
            <a:endParaRPr sz="900">
              <a:solidFill>
                <a:schemeClr val="dk1"/>
              </a:solidFill>
              <a:latin typeface="Calibri"/>
              <a:ea typeface="Calibri"/>
              <a:cs typeface="Calibri"/>
              <a:sym typeface="Calibri"/>
            </a:endParaRPr>
          </a:p>
        </p:txBody>
      </p:sp>
      <p:pic>
        <p:nvPicPr>
          <p:cNvPr id="48" name="Google Shape;48;p1"/>
          <p:cNvPicPr preferRelativeResize="0"/>
          <p:nvPr/>
        </p:nvPicPr>
        <p:blipFill rotWithShape="1">
          <a:blip r:embed="rId3">
            <a:alphaModFix/>
          </a:blip>
          <a:srcRect b="0" l="0" r="0" t="0"/>
          <a:stretch/>
        </p:blipFill>
        <p:spPr>
          <a:xfrm>
            <a:off x="962794" y="361950"/>
            <a:ext cx="7322243" cy="767791"/>
          </a:xfrm>
          <a:prstGeom prst="rect">
            <a:avLst/>
          </a:prstGeom>
          <a:noFill/>
          <a:ln>
            <a:noFill/>
          </a:ln>
        </p:spPr>
      </p:pic>
      <p:sp>
        <p:nvSpPr>
          <p:cNvPr id="49" name="Google Shape;49;p1"/>
          <p:cNvSpPr txBox="1"/>
          <p:nvPr>
            <p:ph type="title"/>
          </p:nvPr>
        </p:nvSpPr>
        <p:spPr>
          <a:xfrm>
            <a:off x="996322" y="1347614"/>
            <a:ext cx="7614278" cy="1015663"/>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a:t>Prediction of chronic kidney disease using Patients health profile. </a:t>
            </a:r>
            <a:endParaRPr>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0"/>
          <p:cNvPicPr preferRelativeResize="0"/>
          <p:nvPr/>
        </p:nvPicPr>
        <p:blipFill rotWithShape="1">
          <a:blip r:embed="rId3">
            <a:alphaModFix/>
          </a:blip>
          <a:srcRect b="0" l="0" r="0" t="0"/>
          <a:stretch/>
        </p:blipFill>
        <p:spPr>
          <a:xfrm>
            <a:off x="4727724" y="142450"/>
            <a:ext cx="4253942" cy="446056"/>
          </a:xfrm>
          <a:prstGeom prst="rect">
            <a:avLst/>
          </a:prstGeom>
          <a:noFill/>
          <a:ln>
            <a:noFill/>
          </a:ln>
        </p:spPr>
      </p:pic>
      <p:sp>
        <p:nvSpPr>
          <p:cNvPr id="124" name="Google Shape;124;p10"/>
          <p:cNvSpPr txBox="1"/>
          <p:nvPr/>
        </p:nvSpPr>
        <p:spPr>
          <a:xfrm>
            <a:off x="996322" y="4534090"/>
            <a:ext cx="7143115" cy="452120"/>
          </a:xfrm>
          <a:prstGeom prst="rect">
            <a:avLst/>
          </a:prstGeom>
          <a:noFill/>
          <a:ln>
            <a:noFill/>
          </a:ln>
        </p:spPr>
        <p:txBody>
          <a:bodyPr anchorCtr="0" anchor="t" bIns="0" lIns="0" spcFirstLastPara="1" rIns="0" wrap="square" tIns="12700">
            <a:spAutoFit/>
          </a:bodyPr>
          <a:lstStyle/>
          <a:p>
            <a:pPr indent="0" lvl="0" marL="4445"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Department of Computer Science and Engineering,</a:t>
            </a:r>
            <a:endParaRPr sz="14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KLE Technological University’s Dr. M. S. Sheshgiri College of Engineering and Technology, Belagavi</a:t>
            </a:r>
            <a:endParaRPr sz="1400">
              <a:solidFill>
                <a:schemeClr val="dk1"/>
              </a:solidFill>
              <a:latin typeface="Calibri"/>
              <a:ea typeface="Calibri"/>
              <a:cs typeface="Calibri"/>
              <a:sym typeface="Calibri"/>
            </a:endParaRPr>
          </a:p>
        </p:txBody>
      </p:sp>
      <p:pic>
        <p:nvPicPr>
          <p:cNvPr descr="Screenshot 2024-02-18 230255.png" id="125" name="Google Shape;125;p10"/>
          <p:cNvPicPr preferRelativeResize="0"/>
          <p:nvPr/>
        </p:nvPicPr>
        <p:blipFill rotWithShape="1">
          <a:blip r:embed="rId4">
            <a:alphaModFix/>
          </a:blip>
          <a:srcRect b="0" l="0" r="0" t="0"/>
          <a:stretch/>
        </p:blipFill>
        <p:spPr>
          <a:xfrm>
            <a:off x="866257" y="723642"/>
            <a:ext cx="7411485" cy="36962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1"/>
          <p:cNvSpPr txBox="1"/>
          <p:nvPr>
            <p:ph type="title"/>
          </p:nvPr>
        </p:nvSpPr>
        <p:spPr>
          <a:xfrm>
            <a:off x="214282" y="357172"/>
            <a:ext cx="3708369" cy="64579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n-US" sz="2400" u="none" cap="none" strike="noStrike">
                <a:solidFill>
                  <a:srgbClr val="000000"/>
                </a:solidFill>
                <a:latin typeface="Calibri"/>
                <a:ea typeface="Calibri"/>
                <a:cs typeface="Calibri"/>
                <a:sym typeface="Calibri"/>
              </a:rPr>
              <a:t>Conclusion:</a:t>
            </a:r>
            <a:br>
              <a:rPr b="1" i="0" lang="en-US" sz="1800" u="none" cap="none" strike="noStrike">
                <a:solidFill>
                  <a:srgbClr val="000000"/>
                </a:solidFill>
                <a:latin typeface="Calibri"/>
                <a:ea typeface="Calibri"/>
                <a:cs typeface="Calibri"/>
                <a:sym typeface="Calibri"/>
              </a:rPr>
            </a:br>
            <a:endParaRPr sz="1800"/>
          </a:p>
        </p:txBody>
      </p:sp>
      <p:sp>
        <p:nvSpPr>
          <p:cNvPr id="131" name="Google Shape;131;p11"/>
          <p:cNvSpPr txBox="1"/>
          <p:nvPr>
            <p:ph idx="1" type="body"/>
          </p:nvPr>
        </p:nvSpPr>
        <p:spPr>
          <a:xfrm>
            <a:off x="323528" y="915566"/>
            <a:ext cx="8248430" cy="276998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The problem statement involved the classification of kidney disease using a dataset containing various medical indicators. The goal was to build machine learning models to predict the presence of kidney disease based on the provided features.The problem was addressed by implementing various machine learning techniques such as Support Vector Machines (SVM), Bagging Classifier with Decision Tree as the base estimator, and a neural network model. The experiments produced varying test data accuracy, F1 score, and precision for different numbers of estimators in the Bagging Classifier. Additionally, the neural network model was trained and evaluated, providing insights into its performance. The use of GridSearchCV for hyperparameter optimization and the evaluation of multiple models provided a comprehensive analysis of the dataset. </a:t>
            </a:r>
            <a:endParaRPr/>
          </a:p>
        </p:txBody>
      </p:sp>
      <p:pic>
        <p:nvPicPr>
          <p:cNvPr id="132" name="Google Shape;132;p11"/>
          <p:cNvPicPr preferRelativeResize="0"/>
          <p:nvPr/>
        </p:nvPicPr>
        <p:blipFill rotWithShape="1">
          <a:blip r:embed="rId3">
            <a:alphaModFix/>
          </a:blip>
          <a:srcRect b="0" l="0" r="0" t="0"/>
          <a:stretch/>
        </p:blipFill>
        <p:spPr>
          <a:xfrm>
            <a:off x="4727724" y="142450"/>
            <a:ext cx="4253942" cy="446056"/>
          </a:xfrm>
          <a:prstGeom prst="rect">
            <a:avLst/>
          </a:prstGeom>
          <a:noFill/>
          <a:ln>
            <a:noFill/>
          </a:ln>
        </p:spPr>
      </p:pic>
      <p:sp>
        <p:nvSpPr>
          <p:cNvPr id="133" name="Google Shape;133;p11"/>
          <p:cNvSpPr txBox="1"/>
          <p:nvPr/>
        </p:nvSpPr>
        <p:spPr>
          <a:xfrm>
            <a:off x="996322" y="4534090"/>
            <a:ext cx="7143115" cy="452120"/>
          </a:xfrm>
          <a:prstGeom prst="rect">
            <a:avLst/>
          </a:prstGeom>
          <a:noFill/>
          <a:ln>
            <a:noFill/>
          </a:ln>
        </p:spPr>
        <p:txBody>
          <a:bodyPr anchorCtr="0" anchor="t" bIns="0" lIns="0" spcFirstLastPara="1" rIns="0" wrap="square" tIns="12700">
            <a:spAutoFit/>
          </a:bodyPr>
          <a:lstStyle/>
          <a:p>
            <a:pPr indent="0" lvl="0" marL="4445"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Department of Computer Science and Engineering,</a:t>
            </a:r>
            <a:endParaRPr sz="14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KLE Technological University’s Dr. M. S. Sheshgiri College of Engineering and Technology, Belagavi</a:t>
            </a:r>
            <a:endParaRPr sz="1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2"/>
          <p:cNvSpPr txBox="1"/>
          <p:nvPr>
            <p:ph type="title"/>
          </p:nvPr>
        </p:nvSpPr>
        <p:spPr>
          <a:xfrm>
            <a:off x="214282" y="357172"/>
            <a:ext cx="3708369" cy="64579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2400">
                <a:solidFill>
                  <a:srgbClr val="000000"/>
                </a:solidFill>
              </a:rPr>
              <a:t>Application</a:t>
            </a:r>
            <a:r>
              <a:rPr b="1" i="0" lang="en-US" sz="2400" u="none" cap="none" strike="noStrike">
                <a:solidFill>
                  <a:srgbClr val="000000"/>
                </a:solidFill>
                <a:latin typeface="Calibri"/>
                <a:ea typeface="Calibri"/>
                <a:cs typeface="Calibri"/>
                <a:sym typeface="Calibri"/>
              </a:rPr>
              <a:t>:</a:t>
            </a:r>
            <a:br>
              <a:rPr b="1" i="0" lang="en-US" sz="1800" u="none" cap="none" strike="noStrike">
                <a:solidFill>
                  <a:srgbClr val="000000"/>
                </a:solidFill>
                <a:latin typeface="Calibri"/>
                <a:ea typeface="Calibri"/>
                <a:cs typeface="Calibri"/>
                <a:sym typeface="Calibri"/>
              </a:rPr>
            </a:br>
            <a:endParaRPr sz="1800"/>
          </a:p>
        </p:txBody>
      </p:sp>
      <p:sp>
        <p:nvSpPr>
          <p:cNvPr id="139" name="Google Shape;139;p12"/>
          <p:cNvSpPr txBox="1"/>
          <p:nvPr>
            <p:ph idx="1" type="body"/>
          </p:nvPr>
        </p:nvSpPr>
        <p:spPr>
          <a:xfrm>
            <a:off x="357158" y="785800"/>
            <a:ext cx="8248430" cy="3370696"/>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The findings from the classification of kidney disease using various machine learning models offer valuable insights and pave the way for practical applications in healthcare. The identified optimal parameters for SVM and Bagging Classifier models provide guidance for future implementations in real-world scenarios. The application of GridSearchCV for hyperparameter optimization emerges as a robust methodology, ensuring the models' efficiency.</a:t>
            </a:r>
            <a:endParaRPr/>
          </a:p>
          <a:p>
            <a:pPr indent="0" lvl="0" marL="0" rtl="0" algn="l">
              <a:spcBef>
                <a:spcPts val="0"/>
              </a:spcBef>
              <a:spcAft>
                <a:spcPts val="0"/>
              </a:spcAft>
              <a:buNone/>
            </a:pPr>
            <a:r>
              <a:rPr lang="en-US"/>
              <a:t>In practical terms, these machine learning models can be integrated into clinical decision support systems, assisting healthcare professionals in the early identification of kidney disease. </a:t>
            </a:r>
            <a:endParaRPr/>
          </a:p>
          <a:p>
            <a:pPr indent="0" lvl="0" marL="0" rtl="0" algn="l">
              <a:spcBef>
                <a:spcPts val="0"/>
              </a:spcBef>
              <a:spcAft>
                <a:spcPts val="0"/>
              </a:spcAft>
              <a:buNone/>
            </a:pPr>
            <a:r>
              <a:rPr lang="en-US"/>
              <a:t> Future directions may involve exploring additional feature engineering techniques, experimenting with different neural network architectures, and considering the application of advanced ensemble methods or deep learning models for improved classification accuracy.</a:t>
            </a:r>
            <a:endParaRPr/>
          </a:p>
        </p:txBody>
      </p:sp>
      <p:pic>
        <p:nvPicPr>
          <p:cNvPr id="140" name="Google Shape;140;p12"/>
          <p:cNvPicPr preferRelativeResize="0"/>
          <p:nvPr/>
        </p:nvPicPr>
        <p:blipFill rotWithShape="1">
          <a:blip r:embed="rId3">
            <a:alphaModFix/>
          </a:blip>
          <a:srcRect b="0" l="0" r="0" t="0"/>
          <a:stretch/>
        </p:blipFill>
        <p:spPr>
          <a:xfrm>
            <a:off x="4727724" y="142450"/>
            <a:ext cx="4253942" cy="446056"/>
          </a:xfrm>
          <a:prstGeom prst="rect">
            <a:avLst/>
          </a:prstGeom>
          <a:noFill/>
          <a:ln>
            <a:noFill/>
          </a:ln>
        </p:spPr>
      </p:pic>
      <p:sp>
        <p:nvSpPr>
          <p:cNvPr id="141" name="Google Shape;141;p12"/>
          <p:cNvSpPr txBox="1"/>
          <p:nvPr/>
        </p:nvSpPr>
        <p:spPr>
          <a:xfrm>
            <a:off x="996322" y="4534090"/>
            <a:ext cx="7143115" cy="452120"/>
          </a:xfrm>
          <a:prstGeom prst="rect">
            <a:avLst/>
          </a:prstGeom>
          <a:noFill/>
          <a:ln>
            <a:noFill/>
          </a:ln>
        </p:spPr>
        <p:txBody>
          <a:bodyPr anchorCtr="0" anchor="t" bIns="0" lIns="0" spcFirstLastPara="1" rIns="0" wrap="square" tIns="12700">
            <a:spAutoFit/>
          </a:bodyPr>
          <a:lstStyle/>
          <a:p>
            <a:pPr indent="0" lvl="0" marL="4445"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Department of Computer Science and Engineering,</a:t>
            </a:r>
            <a:endParaRPr sz="14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KLE Technological University’s Dr. M. S. Sheshgiri College of Engineering and Technology, Belagavi</a:t>
            </a:r>
            <a:endParaRPr sz="1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3"/>
          <p:cNvSpPr txBox="1"/>
          <p:nvPr>
            <p:ph type="title"/>
          </p:nvPr>
        </p:nvSpPr>
        <p:spPr>
          <a:xfrm>
            <a:off x="2357422" y="1928808"/>
            <a:ext cx="4779939"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6000"/>
              <a:t>THANK YOU</a:t>
            </a:r>
            <a:endParaRPr sz="6000"/>
          </a:p>
        </p:txBody>
      </p:sp>
      <p:pic>
        <p:nvPicPr>
          <p:cNvPr id="147" name="Google Shape;147;p13"/>
          <p:cNvPicPr preferRelativeResize="0"/>
          <p:nvPr/>
        </p:nvPicPr>
        <p:blipFill rotWithShape="1">
          <a:blip r:embed="rId3">
            <a:alphaModFix/>
          </a:blip>
          <a:srcRect b="0" l="0" r="0" t="0"/>
          <a:stretch/>
        </p:blipFill>
        <p:spPr>
          <a:xfrm>
            <a:off x="4727724" y="142450"/>
            <a:ext cx="4253942" cy="446056"/>
          </a:xfrm>
          <a:prstGeom prst="rect">
            <a:avLst/>
          </a:prstGeom>
          <a:noFill/>
          <a:ln>
            <a:noFill/>
          </a:ln>
        </p:spPr>
      </p:pic>
      <p:sp>
        <p:nvSpPr>
          <p:cNvPr id="148" name="Google Shape;148;p13"/>
          <p:cNvSpPr txBox="1"/>
          <p:nvPr/>
        </p:nvSpPr>
        <p:spPr>
          <a:xfrm>
            <a:off x="996322" y="4534090"/>
            <a:ext cx="7143115" cy="452120"/>
          </a:xfrm>
          <a:prstGeom prst="rect">
            <a:avLst/>
          </a:prstGeom>
          <a:noFill/>
          <a:ln>
            <a:noFill/>
          </a:ln>
        </p:spPr>
        <p:txBody>
          <a:bodyPr anchorCtr="0" anchor="t" bIns="0" lIns="0" spcFirstLastPara="1" rIns="0" wrap="square" tIns="12700">
            <a:spAutoFit/>
          </a:bodyPr>
          <a:lstStyle/>
          <a:p>
            <a:pPr indent="0" lvl="0" marL="4445"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Department of Computer Science and Engineering,</a:t>
            </a:r>
            <a:endParaRPr sz="14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KLE Technological University’s Dr. M. S. Sheshgiri College of Engineering and Technology, Belagavi</a:t>
            </a:r>
            <a:endParaRPr sz="1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nvSpPr>
        <p:spPr>
          <a:xfrm>
            <a:off x="996322" y="4534090"/>
            <a:ext cx="7143115" cy="452120"/>
          </a:xfrm>
          <a:prstGeom prst="rect">
            <a:avLst/>
          </a:prstGeom>
          <a:noFill/>
          <a:ln>
            <a:noFill/>
          </a:ln>
        </p:spPr>
        <p:txBody>
          <a:bodyPr anchorCtr="0" anchor="t" bIns="0" lIns="0" spcFirstLastPara="1" rIns="0" wrap="square" tIns="12700">
            <a:spAutoFit/>
          </a:bodyPr>
          <a:lstStyle/>
          <a:p>
            <a:pPr indent="0" lvl="0" marL="4445"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Department of Computer Science and Engineering,</a:t>
            </a:r>
            <a:endParaRPr sz="14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KLE Technological University’s Dr. M. S. Sheshgiri College of Engineering and Technology, Belagavi</a:t>
            </a:r>
            <a:endParaRPr sz="1400">
              <a:solidFill>
                <a:schemeClr val="dk1"/>
              </a:solidFill>
              <a:latin typeface="Calibri"/>
              <a:ea typeface="Calibri"/>
              <a:cs typeface="Calibri"/>
              <a:sym typeface="Calibri"/>
            </a:endParaRPr>
          </a:p>
        </p:txBody>
      </p:sp>
      <p:sp>
        <p:nvSpPr>
          <p:cNvPr id="55" name="Google Shape;55;p2"/>
          <p:cNvSpPr txBox="1"/>
          <p:nvPr/>
        </p:nvSpPr>
        <p:spPr>
          <a:xfrm>
            <a:off x="8378043" y="4818332"/>
            <a:ext cx="83820" cy="162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900">
                <a:solidFill>
                  <a:srgbClr val="888888"/>
                </a:solidFill>
                <a:latin typeface="Calibri"/>
                <a:ea typeface="Calibri"/>
                <a:cs typeface="Calibri"/>
                <a:sym typeface="Calibri"/>
              </a:rPr>
              <a:t>2</a:t>
            </a:r>
            <a:endParaRPr sz="900">
              <a:solidFill>
                <a:schemeClr val="dk1"/>
              </a:solidFill>
              <a:latin typeface="Calibri"/>
              <a:ea typeface="Calibri"/>
              <a:cs typeface="Calibri"/>
              <a:sym typeface="Calibri"/>
            </a:endParaRPr>
          </a:p>
        </p:txBody>
      </p:sp>
      <p:sp>
        <p:nvSpPr>
          <p:cNvPr id="56" name="Google Shape;56;p2"/>
          <p:cNvSpPr txBox="1"/>
          <p:nvPr>
            <p:ph type="title"/>
          </p:nvPr>
        </p:nvSpPr>
        <p:spPr>
          <a:xfrm>
            <a:off x="2933241" y="718861"/>
            <a:ext cx="3372485" cy="5283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Details of the Team</a:t>
            </a:r>
            <a:endParaRPr/>
          </a:p>
        </p:txBody>
      </p:sp>
      <p:graphicFrame>
        <p:nvGraphicFramePr>
          <p:cNvPr id="57" name="Google Shape;57;p2"/>
          <p:cNvGraphicFramePr/>
          <p:nvPr/>
        </p:nvGraphicFramePr>
        <p:xfrm>
          <a:off x="1676400" y="1580927"/>
          <a:ext cx="3000000" cy="3000000"/>
        </p:xfrm>
        <a:graphic>
          <a:graphicData uri="http://schemas.openxmlformats.org/drawingml/2006/table">
            <a:tbl>
              <a:tblPr bandRow="1" firstRow="1">
                <a:noFill/>
                <a:tableStyleId>{21EFB366-5366-4817-8096-7E06F83801ED}</a:tableStyleId>
              </a:tblPr>
              <a:tblGrid>
                <a:gridCol w="747950"/>
                <a:gridCol w="382900"/>
                <a:gridCol w="2715900"/>
                <a:gridCol w="2226950"/>
              </a:tblGrid>
              <a:tr h="228600">
                <a:tc gridSpan="2">
                  <a:txBody>
                    <a:bodyPr/>
                    <a:lstStyle/>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Div: </a:t>
                      </a:r>
                      <a:endParaRPr sz="1800" u="none" cap="none" strike="noStrike">
                        <a:latin typeface="Calibri"/>
                        <a:ea typeface="Calibri"/>
                        <a:cs typeface="Calibri"/>
                        <a:sym typeface="Calibri"/>
                      </a:endParaRPr>
                    </a:p>
                  </a:txBody>
                  <a:tcPr marT="247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C00000"/>
                    </a:solidFill>
                  </a:tcPr>
                </a:tc>
                <a:tc hMerge="1"/>
                <a:tc gridSpan="2">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                 </a:t>
                      </a:r>
                      <a:r>
                        <a:rPr lang="en-US" sz="1500" u="none" cap="none" strike="noStrike">
                          <a:solidFill>
                            <a:schemeClr val="lt1"/>
                          </a:solidFill>
                          <a:latin typeface="Times New Roman"/>
                          <a:ea typeface="Times New Roman"/>
                          <a:cs typeface="Times New Roman"/>
                          <a:sym typeface="Times New Roman"/>
                        </a:rPr>
                        <a:t>A</a:t>
                      </a:r>
                      <a:endParaRPr sz="1500" u="none" cap="none" strike="noStrike">
                        <a:solidFill>
                          <a:schemeClr val="lt1"/>
                        </a:solidFill>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solidFill>
                      <a:srgbClr val="C00000"/>
                    </a:solidFill>
                  </a:tcPr>
                </a:tc>
                <a:tc hMerge="1"/>
              </a:tr>
              <a:tr h="354750">
                <a:tc>
                  <a:txBody>
                    <a:bodyPr/>
                    <a:lstStyle/>
                    <a:p>
                      <a:pPr indent="0" lvl="0" marL="0" marR="0" rtl="0" algn="ctr">
                        <a:lnSpc>
                          <a:spcPct val="100000"/>
                        </a:lnSpc>
                        <a:spcBef>
                          <a:spcPts val="0"/>
                        </a:spcBef>
                        <a:spcAft>
                          <a:spcPts val="0"/>
                        </a:spcAft>
                        <a:buNone/>
                      </a:pPr>
                      <a:r>
                        <a:rPr b="1" lang="en-US" sz="1800" u="none" cap="none" strike="noStrike">
                          <a:latin typeface="Calibri"/>
                          <a:ea typeface="Calibri"/>
                          <a:cs typeface="Calibri"/>
                          <a:sym typeface="Calibri"/>
                        </a:rPr>
                        <a:t>Sl. No.</a:t>
                      </a:r>
                      <a:endParaRPr sz="1800" u="none" cap="none" strike="noStrike">
                        <a:latin typeface="Calibri"/>
                        <a:ea typeface="Calibri"/>
                        <a:cs typeface="Calibri"/>
                        <a:sym typeface="Calibri"/>
                      </a:endParaRPr>
                    </a:p>
                  </a:txBody>
                  <a:tcPr marT="247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D6CC"/>
                    </a:solidFill>
                  </a:tcPr>
                </a:tc>
                <a:tc gridSpan="2">
                  <a:txBody>
                    <a:bodyPr/>
                    <a:lstStyle/>
                    <a:p>
                      <a:pPr indent="0" lvl="0" marL="0" marR="0" rtl="0" algn="ctr">
                        <a:lnSpc>
                          <a:spcPct val="100000"/>
                        </a:lnSpc>
                        <a:spcBef>
                          <a:spcPts val="0"/>
                        </a:spcBef>
                        <a:spcAft>
                          <a:spcPts val="0"/>
                        </a:spcAft>
                        <a:buNone/>
                      </a:pPr>
                      <a:r>
                        <a:rPr b="1" lang="en-US" sz="1800" u="none" cap="none" strike="noStrike">
                          <a:latin typeface="Calibri"/>
                          <a:ea typeface="Calibri"/>
                          <a:cs typeface="Calibri"/>
                          <a:sym typeface="Calibri"/>
                        </a:rPr>
                        <a:t>Name</a:t>
                      </a:r>
                      <a:endParaRPr sz="1800" u="none" cap="none" strike="noStrike">
                        <a:latin typeface="Calibri"/>
                        <a:ea typeface="Calibri"/>
                        <a:cs typeface="Calibri"/>
                        <a:sym typeface="Calibri"/>
                      </a:endParaRPr>
                    </a:p>
                  </a:txBody>
                  <a:tcPr marT="247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B cap="flat" cmpd="sng" w="12700">
                      <a:solidFill>
                        <a:srgbClr val="FFFFFF"/>
                      </a:solidFill>
                      <a:prstDash val="solid"/>
                      <a:round/>
                      <a:headEnd len="sm" w="sm" type="none"/>
                      <a:tailEnd len="sm" w="sm" type="none"/>
                    </a:lnB>
                    <a:solidFill>
                      <a:srgbClr val="F7D6CC"/>
                    </a:solidFill>
                  </a:tcPr>
                </a:tc>
                <a:tc hMerge="1"/>
                <a:tc>
                  <a:txBody>
                    <a:bodyPr/>
                    <a:lstStyle/>
                    <a:p>
                      <a:pPr indent="0" lvl="0" marL="0" marR="0" rtl="0" algn="ctr">
                        <a:lnSpc>
                          <a:spcPct val="100000"/>
                        </a:lnSpc>
                        <a:spcBef>
                          <a:spcPts val="0"/>
                        </a:spcBef>
                        <a:spcAft>
                          <a:spcPts val="0"/>
                        </a:spcAft>
                        <a:buNone/>
                      </a:pPr>
                      <a:r>
                        <a:rPr b="1" lang="en-US" sz="1800" u="none" cap="none" strike="noStrike">
                          <a:latin typeface="Calibri"/>
                          <a:ea typeface="Calibri"/>
                          <a:cs typeface="Calibri"/>
                          <a:sym typeface="Calibri"/>
                        </a:rPr>
                        <a:t>SRN.</a:t>
                      </a:r>
                      <a:endParaRPr sz="1800" u="none" cap="none" strike="noStrike">
                        <a:latin typeface="Calibri"/>
                        <a:ea typeface="Calibri"/>
                        <a:cs typeface="Calibri"/>
                        <a:sym typeface="Calibri"/>
                      </a:endParaRPr>
                    </a:p>
                  </a:txBody>
                  <a:tcPr marT="247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B cap="flat" cmpd="sng" w="12700">
                      <a:solidFill>
                        <a:srgbClr val="FFFFFF"/>
                      </a:solidFill>
                      <a:prstDash val="solid"/>
                      <a:round/>
                      <a:headEnd len="sm" w="sm" type="none"/>
                      <a:tailEnd len="sm" w="sm" type="none"/>
                    </a:lnB>
                    <a:solidFill>
                      <a:srgbClr val="F7D6CC"/>
                    </a:solidFill>
                  </a:tcPr>
                </a:tc>
              </a:tr>
              <a:tr h="354750">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247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CECE7"/>
                    </a:solidFill>
                  </a:tcPr>
                </a:tc>
                <a:tc gridSpan="2">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Deepa Hakare</a:t>
                      </a:r>
                      <a:endParaRPr sz="15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CECE7"/>
                    </a:solidFill>
                  </a:tcPr>
                </a:tc>
                <a:tc hMerge="1"/>
                <a:tc>
                  <a:txBody>
                    <a:bodyPr/>
                    <a:lstStyle/>
                    <a:p>
                      <a:pPr indent="0" lvl="0" marL="0" marR="0" rtl="0" algn="ctr">
                        <a:lnSpc>
                          <a:spcPct val="100000"/>
                        </a:lnSpc>
                        <a:spcBef>
                          <a:spcPts val="0"/>
                        </a:spcBef>
                        <a:spcAft>
                          <a:spcPts val="0"/>
                        </a:spcAft>
                        <a:buNone/>
                      </a:pPr>
                      <a:r>
                        <a:rPr lang="en-US" sz="1400" u="none" cap="none" strike="noStrike">
                          <a:latin typeface="Calibri"/>
                          <a:ea typeface="Calibri"/>
                          <a:cs typeface="Calibri"/>
                          <a:sym typeface="Calibri"/>
                        </a:rPr>
                        <a:t>02FE21BCS024</a:t>
                      </a:r>
                      <a:endParaRPr sz="1400" u="none" cap="none" strike="noStrike">
                        <a:latin typeface="Calibri"/>
                        <a:ea typeface="Calibri"/>
                        <a:cs typeface="Calibri"/>
                        <a:sym typeface="Calibri"/>
                      </a:endParaRPr>
                    </a:p>
                  </a:txBody>
                  <a:tcPr marT="577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CECE7"/>
                    </a:solidFill>
                  </a:tcPr>
                </a:tc>
              </a:tr>
              <a:tr h="354750">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2</a:t>
                      </a:r>
                      <a:endParaRPr sz="1800" u="none" cap="none" strike="noStrike">
                        <a:latin typeface="Calibri"/>
                        <a:ea typeface="Calibri"/>
                        <a:cs typeface="Calibri"/>
                        <a:sym typeface="Calibri"/>
                      </a:endParaRPr>
                    </a:p>
                  </a:txBody>
                  <a:tcPr marT="247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D6CC"/>
                    </a:solidFill>
                  </a:tcPr>
                </a:tc>
                <a:tc gridSpan="2">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Kaveri Hanabar</a:t>
                      </a:r>
                      <a:endParaRPr sz="15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D6CC"/>
                    </a:solidFill>
                  </a:tcPr>
                </a:tc>
                <a:tc hMerge="1"/>
                <a:tc>
                  <a:txBody>
                    <a:bodyPr/>
                    <a:lstStyle/>
                    <a:p>
                      <a:pPr indent="0" lvl="0" marL="0" marR="0" rtl="0" algn="ctr">
                        <a:lnSpc>
                          <a:spcPct val="100000"/>
                        </a:lnSpc>
                        <a:spcBef>
                          <a:spcPts val="0"/>
                        </a:spcBef>
                        <a:spcAft>
                          <a:spcPts val="0"/>
                        </a:spcAft>
                        <a:buNone/>
                      </a:pPr>
                      <a:r>
                        <a:rPr lang="en-US" sz="1400" u="none" cap="none" strike="noStrike">
                          <a:latin typeface="Calibri"/>
                          <a:ea typeface="Calibri"/>
                          <a:cs typeface="Calibri"/>
                          <a:sym typeface="Calibri"/>
                        </a:rPr>
                        <a:t>02FE21BCS038</a:t>
                      </a:r>
                      <a:endParaRPr sz="1400" u="none" cap="none" strike="noStrike">
                        <a:latin typeface="Calibri"/>
                        <a:ea typeface="Calibri"/>
                        <a:cs typeface="Calibri"/>
                        <a:sym typeface="Calibri"/>
                      </a:endParaRPr>
                    </a:p>
                  </a:txBody>
                  <a:tcPr marT="577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D6CC"/>
                    </a:solidFill>
                  </a:tcPr>
                </a:tc>
              </a:tr>
              <a:tr h="354750">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3</a:t>
                      </a:r>
                      <a:endParaRPr sz="1800" u="none" cap="none" strike="noStrike">
                        <a:latin typeface="Calibri"/>
                        <a:ea typeface="Calibri"/>
                        <a:cs typeface="Calibri"/>
                        <a:sym typeface="Calibri"/>
                      </a:endParaRPr>
                    </a:p>
                  </a:txBody>
                  <a:tcPr marT="247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D6CC"/>
                    </a:solidFill>
                  </a:tcPr>
                </a:tc>
                <a:tc gridSpan="2">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Sukanya Ontagudi</a:t>
                      </a:r>
                      <a:endParaRPr sz="15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D6CC"/>
                    </a:solidFill>
                  </a:tcPr>
                </a:tc>
                <a:tc hMerge="1"/>
                <a:tc>
                  <a:txBody>
                    <a:bodyPr/>
                    <a:lstStyle/>
                    <a:p>
                      <a:pPr indent="0" lvl="0" marL="0" marR="0" rtl="0" algn="ctr">
                        <a:lnSpc>
                          <a:spcPct val="100000"/>
                        </a:lnSpc>
                        <a:spcBef>
                          <a:spcPts val="0"/>
                        </a:spcBef>
                        <a:spcAft>
                          <a:spcPts val="0"/>
                        </a:spcAft>
                        <a:buNone/>
                      </a:pPr>
                      <a:r>
                        <a:rPr lang="en-US" sz="1400" u="none" cap="none" strike="noStrike">
                          <a:latin typeface="Calibri"/>
                          <a:ea typeface="Calibri"/>
                          <a:cs typeface="Calibri"/>
                          <a:sym typeface="Calibri"/>
                        </a:rPr>
                        <a:t>02FE21BCS093</a:t>
                      </a:r>
                      <a:endParaRPr/>
                    </a:p>
                  </a:txBody>
                  <a:tcPr marT="577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7D6CC"/>
                    </a:solidFill>
                  </a:tcPr>
                </a:tc>
              </a:tr>
              <a:tr h="354750">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4</a:t>
                      </a:r>
                      <a:endParaRPr sz="1800" u="none" cap="none" strike="noStrike">
                        <a:latin typeface="Calibri"/>
                        <a:ea typeface="Calibri"/>
                        <a:cs typeface="Calibri"/>
                        <a:sym typeface="Calibri"/>
                      </a:endParaRPr>
                    </a:p>
                  </a:txBody>
                  <a:tcPr marT="247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CECE7"/>
                    </a:solidFill>
                  </a:tcPr>
                </a:tc>
                <a:tc gridSpan="2">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Dhruva Hondadkatti</a:t>
                      </a:r>
                      <a:endParaRPr sz="15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CECE7"/>
                    </a:solidFill>
                  </a:tcPr>
                </a:tc>
                <a:tc hMerge="1"/>
                <a:tc>
                  <a:txBody>
                    <a:bodyPr/>
                    <a:lstStyle/>
                    <a:p>
                      <a:pPr indent="0" lvl="0" marL="0" marR="0" rtl="0" algn="ctr">
                        <a:lnSpc>
                          <a:spcPct val="100000"/>
                        </a:lnSpc>
                        <a:spcBef>
                          <a:spcPts val="0"/>
                        </a:spcBef>
                        <a:spcAft>
                          <a:spcPts val="0"/>
                        </a:spcAft>
                        <a:buNone/>
                      </a:pPr>
                      <a:r>
                        <a:rPr lang="en-US" sz="1400" u="none" cap="none" strike="noStrike">
                          <a:latin typeface="Calibri"/>
                          <a:ea typeface="Calibri"/>
                          <a:cs typeface="Calibri"/>
                          <a:sym typeface="Calibri"/>
                        </a:rPr>
                        <a:t>02FE21BCS025</a:t>
                      </a:r>
                      <a:endParaRPr sz="1400" u="none" cap="none" strike="noStrike">
                        <a:latin typeface="Calibri"/>
                        <a:ea typeface="Calibri"/>
                        <a:cs typeface="Calibri"/>
                        <a:sym typeface="Calibri"/>
                      </a:endParaRPr>
                    </a:p>
                  </a:txBody>
                  <a:tcPr marT="577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CECE7"/>
                    </a:solidFill>
                  </a:tcPr>
                </a:tc>
              </a:tr>
            </a:tbl>
          </a:graphicData>
        </a:graphic>
      </p:graphicFrame>
      <p:pic>
        <p:nvPicPr>
          <p:cNvPr id="58" name="Google Shape;58;p2"/>
          <p:cNvPicPr preferRelativeResize="0"/>
          <p:nvPr/>
        </p:nvPicPr>
        <p:blipFill rotWithShape="1">
          <a:blip r:embed="rId3">
            <a:alphaModFix/>
          </a:blip>
          <a:srcRect b="0" l="0" r="0" t="0"/>
          <a:stretch/>
        </p:blipFill>
        <p:spPr>
          <a:xfrm>
            <a:off x="4800600" y="37015"/>
            <a:ext cx="4253942" cy="446056"/>
          </a:xfrm>
          <a:prstGeom prst="rect">
            <a:avLst/>
          </a:prstGeom>
          <a:noFill/>
          <a:ln>
            <a:noFill/>
          </a:ln>
        </p:spPr>
      </p:pic>
      <p:graphicFrame>
        <p:nvGraphicFramePr>
          <p:cNvPr id="59" name="Google Shape;59;p2"/>
          <p:cNvGraphicFramePr/>
          <p:nvPr/>
        </p:nvGraphicFramePr>
        <p:xfrm>
          <a:off x="1676400" y="1230203"/>
          <a:ext cx="3000000" cy="3000000"/>
        </p:xfrm>
        <a:graphic>
          <a:graphicData uri="http://schemas.openxmlformats.org/drawingml/2006/table">
            <a:tbl>
              <a:tblPr bandRow="1" firstRow="1">
                <a:noFill/>
                <a:tableStyleId>{21EFB366-5366-4817-8096-7E06F83801ED}</a:tableStyleId>
              </a:tblPr>
              <a:tblGrid>
                <a:gridCol w="1130850"/>
                <a:gridCol w="4942850"/>
              </a:tblGrid>
              <a:tr h="354750">
                <a:tc>
                  <a:txBody>
                    <a:bodyPr/>
                    <a:lstStyle/>
                    <a:p>
                      <a:pPr indent="0" lvl="0" marL="0" marR="0" rtl="0" algn="ctr">
                        <a:lnSpc>
                          <a:spcPct val="100000"/>
                        </a:lnSpc>
                        <a:spcBef>
                          <a:spcPts val="0"/>
                        </a:spcBef>
                        <a:spcAft>
                          <a:spcPts val="0"/>
                        </a:spcAft>
                        <a:buNone/>
                      </a:pPr>
                      <a:r>
                        <a:rPr lang="en-US" sz="1800" u="none" cap="none" strike="noStrike">
                          <a:solidFill>
                            <a:schemeClr val="lt1"/>
                          </a:solidFill>
                          <a:latin typeface="Calibri"/>
                          <a:ea typeface="Calibri"/>
                          <a:cs typeface="Calibri"/>
                          <a:sym typeface="Calibri"/>
                        </a:rPr>
                        <a:t>Team no.</a:t>
                      </a:r>
                      <a:endParaRPr sz="1800" u="none" cap="none" strike="noStrike">
                        <a:solidFill>
                          <a:schemeClr val="lt1"/>
                        </a:solidFill>
                        <a:latin typeface="Calibri"/>
                        <a:ea typeface="Calibri"/>
                        <a:cs typeface="Calibri"/>
                        <a:sym typeface="Calibri"/>
                      </a:endParaRPr>
                    </a:p>
                  </a:txBody>
                  <a:tcPr marT="247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C00000"/>
                    </a:solidFill>
                  </a:tcPr>
                </a:tc>
                <a:tc>
                  <a:txBody>
                    <a:bodyPr/>
                    <a:lstStyle/>
                    <a:p>
                      <a:pPr indent="0" lvl="0" marL="0" marR="0" rtl="0" algn="l">
                        <a:lnSpc>
                          <a:spcPct val="100000"/>
                        </a:lnSpc>
                        <a:spcBef>
                          <a:spcPts val="0"/>
                        </a:spcBef>
                        <a:spcAft>
                          <a:spcPts val="0"/>
                        </a:spcAft>
                        <a:buNone/>
                      </a:pPr>
                      <a:r>
                        <a:rPr lang="en-US" sz="1500" u="none" cap="none" strike="noStrike">
                          <a:latin typeface="Times New Roman"/>
                          <a:ea typeface="Times New Roman"/>
                          <a:cs typeface="Times New Roman"/>
                          <a:sym typeface="Times New Roman"/>
                        </a:rPr>
                        <a:t>              </a:t>
                      </a:r>
                      <a:r>
                        <a:rPr lang="en-US" sz="1500" u="none" cap="none" strike="noStrike">
                          <a:solidFill>
                            <a:schemeClr val="lt1"/>
                          </a:solidFill>
                          <a:latin typeface="Times New Roman"/>
                          <a:ea typeface="Times New Roman"/>
                          <a:cs typeface="Times New Roman"/>
                          <a:sym typeface="Times New Roman"/>
                        </a:rPr>
                        <a:t>   ML-08</a:t>
                      </a:r>
                      <a:endParaRPr sz="1500" u="none" cap="none" strike="noStrike">
                        <a:solidFill>
                          <a:schemeClr val="lt1"/>
                        </a:solidFill>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C00000"/>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3"/>
          <p:cNvSpPr txBox="1"/>
          <p:nvPr>
            <p:ph type="ctrTitle"/>
          </p:nvPr>
        </p:nvSpPr>
        <p:spPr>
          <a:xfrm>
            <a:off x="214282" y="357172"/>
            <a:ext cx="7778750" cy="36893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sz="2400"/>
              <a:t>Introduction:</a:t>
            </a:r>
            <a:endParaRPr b="1" sz="2400"/>
          </a:p>
        </p:txBody>
      </p:sp>
      <p:sp>
        <p:nvSpPr>
          <p:cNvPr id="65" name="Google Shape;65;p3"/>
          <p:cNvSpPr txBox="1"/>
          <p:nvPr>
            <p:ph idx="1" type="subTitle"/>
          </p:nvPr>
        </p:nvSpPr>
        <p:spPr>
          <a:xfrm>
            <a:off x="1115616" y="1275606"/>
            <a:ext cx="7200800" cy="166199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Chronic Kidney Disease (CKD) affects millions worldwide, a major health concern. To tackle this, we're exploring a predictive model. CKD involves various factors like blood and urine tests, patient details, and other health conditions. By creating a predictive tool, healthcare professionals can spot individuals at risk early on. This helps in providing timely and personalized care, making a significant impact on addressing CKD globally.</a:t>
            </a:r>
            <a:endParaRPr/>
          </a:p>
        </p:txBody>
      </p:sp>
      <p:pic>
        <p:nvPicPr>
          <p:cNvPr id="66" name="Google Shape;66;p3"/>
          <p:cNvPicPr preferRelativeResize="0"/>
          <p:nvPr/>
        </p:nvPicPr>
        <p:blipFill rotWithShape="1">
          <a:blip r:embed="rId3">
            <a:alphaModFix/>
          </a:blip>
          <a:srcRect b="0" l="0" r="0" t="0"/>
          <a:stretch/>
        </p:blipFill>
        <p:spPr>
          <a:xfrm>
            <a:off x="4763715" y="109470"/>
            <a:ext cx="4253942" cy="446056"/>
          </a:xfrm>
          <a:prstGeom prst="rect">
            <a:avLst/>
          </a:prstGeom>
          <a:noFill/>
          <a:ln>
            <a:noFill/>
          </a:ln>
        </p:spPr>
      </p:pic>
      <p:pic>
        <p:nvPicPr>
          <p:cNvPr id="67" name="Google Shape;67;p3"/>
          <p:cNvPicPr preferRelativeResize="0"/>
          <p:nvPr/>
        </p:nvPicPr>
        <p:blipFill rotWithShape="1">
          <a:blip r:embed="rId3">
            <a:alphaModFix/>
          </a:blip>
          <a:srcRect b="0" l="0" r="0" t="0"/>
          <a:stretch/>
        </p:blipFill>
        <p:spPr>
          <a:xfrm>
            <a:off x="4777550" y="102575"/>
            <a:ext cx="4253942" cy="446056"/>
          </a:xfrm>
          <a:prstGeom prst="rect">
            <a:avLst/>
          </a:prstGeom>
          <a:noFill/>
          <a:ln>
            <a:noFill/>
          </a:ln>
        </p:spPr>
      </p:pic>
      <p:sp>
        <p:nvSpPr>
          <p:cNvPr id="68" name="Google Shape;68;p3"/>
          <p:cNvSpPr txBox="1"/>
          <p:nvPr/>
        </p:nvSpPr>
        <p:spPr>
          <a:xfrm>
            <a:off x="996322" y="4534090"/>
            <a:ext cx="7143115" cy="452120"/>
          </a:xfrm>
          <a:prstGeom prst="rect">
            <a:avLst/>
          </a:prstGeom>
          <a:noFill/>
          <a:ln>
            <a:noFill/>
          </a:ln>
        </p:spPr>
        <p:txBody>
          <a:bodyPr anchorCtr="0" anchor="t" bIns="0" lIns="0" spcFirstLastPara="1" rIns="0" wrap="square" tIns="12700">
            <a:spAutoFit/>
          </a:bodyPr>
          <a:lstStyle/>
          <a:p>
            <a:pPr indent="0" lvl="0" marL="4445"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Department of Computer Science and Engineering,</a:t>
            </a:r>
            <a:endParaRPr sz="14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KLE Technological University’s Dr. M. S. Sheshgiri College of Engineering and Technology, Belagavi</a:t>
            </a:r>
            <a:endParaRPr sz="1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214282" y="357172"/>
            <a:ext cx="3708369" cy="64579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n-US" sz="2400" u="none" cap="none" strike="noStrike">
                <a:solidFill>
                  <a:srgbClr val="000000"/>
                </a:solidFill>
                <a:latin typeface="Calibri"/>
                <a:ea typeface="Calibri"/>
                <a:cs typeface="Calibri"/>
                <a:sym typeface="Calibri"/>
              </a:rPr>
              <a:t>Objectives:</a:t>
            </a:r>
            <a:br>
              <a:rPr b="1" i="0" lang="en-US" sz="1800" u="none" cap="none" strike="noStrike">
                <a:solidFill>
                  <a:srgbClr val="000000"/>
                </a:solidFill>
                <a:latin typeface="Calibri"/>
                <a:ea typeface="Calibri"/>
                <a:cs typeface="Calibri"/>
                <a:sym typeface="Calibri"/>
              </a:rPr>
            </a:br>
            <a:endParaRPr sz="1800"/>
          </a:p>
        </p:txBody>
      </p:sp>
      <p:sp>
        <p:nvSpPr>
          <p:cNvPr id="74" name="Google Shape;74;p4"/>
          <p:cNvSpPr txBox="1"/>
          <p:nvPr>
            <p:ph idx="1" type="body"/>
          </p:nvPr>
        </p:nvSpPr>
        <p:spPr>
          <a:xfrm>
            <a:off x="323528" y="915566"/>
            <a:ext cx="8248500" cy="3879000"/>
          </a:xfrm>
          <a:prstGeom prst="rect">
            <a:avLst/>
          </a:prstGeom>
          <a:noFill/>
          <a:ln>
            <a:noFill/>
          </a:ln>
        </p:spPr>
        <p:txBody>
          <a:bodyPr anchorCtr="0" anchor="t" bIns="0" lIns="0" spcFirstLastPara="1" rIns="0" wrap="square" tIns="0">
            <a:spAutoFit/>
          </a:bodyPr>
          <a:lstStyle/>
          <a:p>
            <a:pPr indent="-285750" lvl="0" marL="285750" rtl="0" algn="l">
              <a:lnSpc>
                <a:spcPct val="100000"/>
              </a:lnSpc>
              <a:spcBef>
                <a:spcPts val="0"/>
              </a:spcBef>
              <a:spcAft>
                <a:spcPts val="0"/>
              </a:spcAft>
              <a:buClr>
                <a:schemeClr val="dk1"/>
              </a:buClr>
              <a:buSzPts val="1800"/>
              <a:buFont typeface="Arial"/>
              <a:buChar char="•"/>
            </a:pPr>
            <a:r>
              <a:rPr lang="en-US"/>
              <a:t>Data collection : Collect a dataset of blood tests , urine tests, patient demographics, and comorbidities for patients with and without CKD.</a:t>
            </a:r>
            <a:endParaRPr/>
          </a:p>
          <a:p>
            <a:pPr indent="-285750" lvl="0" marL="285750" rtl="0" algn="l">
              <a:lnSpc>
                <a:spcPct val="100000"/>
              </a:lnSpc>
              <a:spcBef>
                <a:spcPts val="0"/>
              </a:spcBef>
              <a:spcAft>
                <a:spcPts val="0"/>
              </a:spcAft>
              <a:buClr>
                <a:schemeClr val="dk1"/>
              </a:buClr>
              <a:buSzPts val="1800"/>
              <a:buFont typeface="Arial"/>
              <a:buChar char="•"/>
            </a:pPr>
            <a:r>
              <a:rPr lang="en-US"/>
              <a:t>Data preprocessing: Preprocess the dataset by handling missing data ,dealing with imbalanced datasets , and feature engineering.</a:t>
            </a:r>
            <a:endParaRPr/>
          </a:p>
          <a:p>
            <a:pPr indent="-285750" lvl="0" marL="285750" rtl="0" algn="l">
              <a:lnSpc>
                <a:spcPct val="100000"/>
              </a:lnSpc>
              <a:spcBef>
                <a:spcPts val="0"/>
              </a:spcBef>
              <a:spcAft>
                <a:spcPts val="0"/>
              </a:spcAft>
              <a:buClr>
                <a:schemeClr val="dk1"/>
              </a:buClr>
              <a:buSzPts val="1800"/>
              <a:buFont typeface="Arial"/>
              <a:buChar char="•"/>
            </a:pPr>
            <a:r>
              <a:rPr lang="en-US"/>
              <a:t>Model Development : Develop a machine learning model using logistic regression random forest , and support vector machines to predict CKD.</a:t>
            </a:r>
            <a:endParaRPr/>
          </a:p>
          <a:p>
            <a:pPr indent="-285750" lvl="0" marL="285750" rtl="0" algn="l">
              <a:lnSpc>
                <a:spcPct val="100000"/>
              </a:lnSpc>
              <a:spcBef>
                <a:spcPts val="0"/>
              </a:spcBef>
              <a:spcAft>
                <a:spcPts val="0"/>
              </a:spcAft>
              <a:buClr>
                <a:schemeClr val="dk1"/>
              </a:buClr>
              <a:buSzPts val="1800"/>
              <a:buFont typeface="Arial"/>
              <a:buChar char="•"/>
            </a:pPr>
            <a:r>
              <a:rPr lang="en-US"/>
              <a:t>Model Evaluation: Evaluate the performance of the model using accuracy, precision, recall , and F1-score.</a:t>
            </a:r>
            <a:endParaRPr/>
          </a:p>
          <a:p>
            <a:pPr indent="-285750" lvl="0" marL="285750" rtl="0" algn="l">
              <a:lnSpc>
                <a:spcPct val="100000"/>
              </a:lnSpc>
              <a:spcBef>
                <a:spcPts val="0"/>
              </a:spcBef>
              <a:spcAft>
                <a:spcPts val="0"/>
              </a:spcAft>
              <a:buClr>
                <a:schemeClr val="dk1"/>
              </a:buClr>
              <a:buSzPts val="1800"/>
              <a:buFont typeface="Arial"/>
              <a:buChar char="•"/>
            </a:pPr>
            <a:r>
              <a:rPr lang="en-US"/>
              <a:t>Predict Chronic Kidney Disease : The model should be able to predict chronic kidney disease.</a:t>
            </a:r>
            <a:endParaRPr/>
          </a:p>
          <a:p>
            <a:pPr indent="-171450" lvl="0" marL="285750" rtl="0" algn="l">
              <a:lnSpc>
                <a:spcPct val="100000"/>
              </a:lnSpc>
              <a:spcBef>
                <a:spcPts val="0"/>
              </a:spcBef>
              <a:spcAft>
                <a:spcPts val="0"/>
              </a:spcAft>
              <a:buClr>
                <a:schemeClr val="dk1"/>
              </a:buClr>
              <a:buSzPts val="1800"/>
              <a:buFont typeface="Arial"/>
              <a:buNone/>
            </a:pPr>
            <a:r>
              <a:t/>
            </a:r>
            <a:endParaRPr/>
          </a:p>
          <a:p>
            <a:pPr indent="-171450" lvl="0" marL="285750" rtl="0" algn="l">
              <a:lnSpc>
                <a:spcPct val="100000"/>
              </a:lnSpc>
              <a:spcBef>
                <a:spcPts val="0"/>
              </a:spcBef>
              <a:spcAft>
                <a:spcPts val="0"/>
              </a:spcAft>
              <a:buClr>
                <a:schemeClr val="dk1"/>
              </a:buClr>
              <a:buSzPts val="1800"/>
              <a:buFont typeface="Arial"/>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0"/>
              </a:spcAft>
              <a:buNone/>
            </a:pPr>
            <a:r>
              <a:t/>
            </a:r>
            <a:endParaRPr/>
          </a:p>
        </p:txBody>
      </p:sp>
      <p:pic>
        <p:nvPicPr>
          <p:cNvPr id="75" name="Google Shape;75;p4"/>
          <p:cNvPicPr preferRelativeResize="0"/>
          <p:nvPr/>
        </p:nvPicPr>
        <p:blipFill rotWithShape="1">
          <a:blip r:embed="rId3">
            <a:alphaModFix/>
          </a:blip>
          <a:srcRect b="0" l="0" r="0" t="0"/>
          <a:stretch/>
        </p:blipFill>
        <p:spPr>
          <a:xfrm>
            <a:off x="4727724" y="142450"/>
            <a:ext cx="4253942" cy="446056"/>
          </a:xfrm>
          <a:prstGeom prst="rect">
            <a:avLst/>
          </a:prstGeom>
          <a:noFill/>
          <a:ln>
            <a:noFill/>
          </a:ln>
        </p:spPr>
      </p:pic>
      <p:sp>
        <p:nvSpPr>
          <p:cNvPr id="76" name="Google Shape;76;p4"/>
          <p:cNvSpPr txBox="1"/>
          <p:nvPr/>
        </p:nvSpPr>
        <p:spPr>
          <a:xfrm>
            <a:off x="996322" y="4534090"/>
            <a:ext cx="7143115" cy="452120"/>
          </a:xfrm>
          <a:prstGeom prst="rect">
            <a:avLst/>
          </a:prstGeom>
          <a:noFill/>
          <a:ln>
            <a:noFill/>
          </a:ln>
        </p:spPr>
        <p:txBody>
          <a:bodyPr anchorCtr="0" anchor="t" bIns="0" lIns="0" spcFirstLastPara="1" rIns="0" wrap="square" tIns="12700">
            <a:spAutoFit/>
          </a:bodyPr>
          <a:lstStyle/>
          <a:p>
            <a:pPr indent="0" lvl="0" marL="4445"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Department of Computer Science and Engineering,</a:t>
            </a:r>
            <a:endParaRPr sz="14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KLE Technological University’s Dr. M. S. Sheshgiri College of Engineering and Technology, Belagavi</a:t>
            </a:r>
            <a:endParaRPr sz="1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txBox="1"/>
          <p:nvPr>
            <p:ph type="title"/>
          </p:nvPr>
        </p:nvSpPr>
        <p:spPr>
          <a:xfrm>
            <a:off x="214282" y="357172"/>
            <a:ext cx="3708369" cy="64633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2400">
                <a:solidFill>
                  <a:srgbClr val="000000"/>
                </a:solidFill>
              </a:rPr>
              <a:t>Literature Survey:</a:t>
            </a:r>
            <a:br>
              <a:rPr b="1" i="0" lang="en-US" sz="1800" u="none" cap="none" strike="noStrike">
                <a:solidFill>
                  <a:srgbClr val="000000"/>
                </a:solidFill>
                <a:latin typeface="Calibri"/>
                <a:ea typeface="Calibri"/>
                <a:cs typeface="Calibri"/>
                <a:sym typeface="Calibri"/>
              </a:rPr>
            </a:br>
            <a:endParaRPr sz="1800"/>
          </a:p>
        </p:txBody>
      </p:sp>
      <p:sp>
        <p:nvSpPr>
          <p:cNvPr id="82" name="Google Shape;82;p5"/>
          <p:cNvSpPr txBox="1"/>
          <p:nvPr>
            <p:ph idx="1" type="body"/>
          </p:nvPr>
        </p:nvSpPr>
        <p:spPr>
          <a:xfrm>
            <a:off x="323528" y="915566"/>
            <a:ext cx="8248500" cy="138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We conducted literature survey of few journal and conference papers. Many machine learning models and algorithms were explored to predict CKD but debal whose approach was to use machine learning techniques used random forest, support vector machine and decision tree had the best performance i.e,99.8% accuracy. Overall Naıve Bayes , Logistic Regression and Support Vector Machine performed well.</a:t>
            </a:r>
            <a:endParaRPr/>
          </a:p>
        </p:txBody>
      </p:sp>
      <p:pic>
        <p:nvPicPr>
          <p:cNvPr id="83" name="Google Shape;83;p5"/>
          <p:cNvPicPr preferRelativeResize="0"/>
          <p:nvPr/>
        </p:nvPicPr>
        <p:blipFill rotWithShape="1">
          <a:blip r:embed="rId3">
            <a:alphaModFix/>
          </a:blip>
          <a:srcRect b="0" l="0" r="0" t="0"/>
          <a:stretch/>
        </p:blipFill>
        <p:spPr>
          <a:xfrm>
            <a:off x="4727724" y="142450"/>
            <a:ext cx="4253942" cy="446056"/>
          </a:xfrm>
          <a:prstGeom prst="rect">
            <a:avLst/>
          </a:prstGeom>
          <a:noFill/>
          <a:ln>
            <a:noFill/>
          </a:ln>
        </p:spPr>
      </p:pic>
      <p:sp>
        <p:nvSpPr>
          <p:cNvPr id="84" name="Google Shape;84;p5"/>
          <p:cNvSpPr txBox="1"/>
          <p:nvPr/>
        </p:nvSpPr>
        <p:spPr>
          <a:xfrm>
            <a:off x="996322" y="4534090"/>
            <a:ext cx="7143115" cy="452120"/>
          </a:xfrm>
          <a:prstGeom prst="rect">
            <a:avLst/>
          </a:prstGeom>
          <a:noFill/>
          <a:ln>
            <a:noFill/>
          </a:ln>
        </p:spPr>
        <p:txBody>
          <a:bodyPr anchorCtr="0" anchor="t" bIns="0" lIns="0" spcFirstLastPara="1" rIns="0" wrap="square" tIns="12700">
            <a:spAutoFit/>
          </a:bodyPr>
          <a:lstStyle/>
          <a:p>
            <a:pPr indent="0" lvl="0" marL="4445"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Department of Computer Science and Engineering,</a:t>
            </a:r>
            <a:endParaRPr sz="14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KLE Technological University’s Dr. M. S. Sheshgiri College of Engineering and Technology, Belagavi</a:t>
            </a:r>
            <a:endParaRPr sz="1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ctrTitle"/>
          </p:nvPr>
        </p:nvSpPr>
        <p:spPr>
          <a:xfrm>
            <a:off x="142844" y="357172"/>
            <a:ext cx="7778750" cy="36893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US" sz="2400"/>
              <a:t>Methodology:</a:t>
            </a:r>
            <a:endParaRPr b="1" sz="2400"/>
          </a:p>
        </p:txBody>
      </p:sp>
      <p:sp>
        <p:nvSpPr>
          <p:cNvPr id="90" name="Google Shape;90;p6"/>
          <p:cNvSpPr txBox="1"/>
          <p:nvPr>
            <p:ph idx="1" type="subTitle"/>
          </p:nvPr>
        </p:nvSpPr>
        <p:spPr>
          <a:xfrm>
            <a:off x="357158" y="857238"/>
            <a:ext cx="7915180" cy="304698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The methodologies used are preprocessing, exploratory data analysis, machine learning, and deep learning techniques. The data preprocessing involves handling missing values and converting categorical data into numerical format. Exploratory data analysis is conducted to understand the relationships between different features and their impact on chronic kidney disease (CKD). Machine learning models, such as Support Vector Machine (SVM) and Bagging Classifier, are applied to the dataset for predicting CKD. Additionally, a neural network model is constructed using the Keras library to predict kidney disease based on the provided features. These methodologies collectively aim to gain insights and predict the occurrence of chronic kidney disease based on clinical indicators.</a:t>
            </a:r>
            <a:endParaRPr/>
          </a:p>
        </p:txBody>
      </p:sp>
      <p:pic>
        <p:nvPicPr>
          <p:cNvPr id="91" name="Google Shape;91;p6"/>
          <p:cNvPicPr preferRelativeResize="0"/>
          <p:nvPr/>
        </p:nvPicPr>
        <p:blipFill rotWithShape="1">
          <a:blip r:embed="rId3">
            <a:alphaModFix/>
          </a:blip>
          <a:srcRect b="0" l="0" r="0" t="0"/>
          <a:stretch/>
        </p:blipFill>
        <p:spPr>
          <a:xfrm>
            <a:off x="4763715" y="109470"/>
            <a:ext cx="4253942" cy="446056"/>
          </a:xfrm>
          <a:prstGeom prst="rect">
            <a:avLst/>
          </a:prstGeom>
          <a:noFill/>
          <a:ln>
            <a:noFill/>
          </a:ln>
        </p:spPr>
      </p:pic>
      <p:pic>
        <p:nvPicPr>
          <p:cNvPr id="92" name="Google Shape;92;p6"/>
          <p:cNvPicPr preferRelativeResize="0"/>
          <p:nvPr/>
        </p:nvPicPr>
        <p:blipFill rotWithShape="1">
          <a:blip r:embed="rId3">
            <a:alphaModFix/>
          </a:blip>
          <a:srcRect b="0" l="0" r="0" t="0"/>
          <a:stretch/>
        </p:blipFill>
        <p:spPr>
          <a:xfrm>
            <a:off x="4777550" y="102575"/>
            <a:ext cx="4253942" cy="446056"/>
          </a:xfrm>
          <a:prstGeom prst="rect">
            <a:avLst/>
          </a:prstGeom>
          <a:noFill/>
          <a:ln>
            <a:noFill/>
          </a:ln>
        </p:spPr>
      </p:pic>
      <p:sp>
        <p:nvSpPr>
          <p:cNvPr id="93" name="Google Shape;93;p6"/>
          <p:cNvSpPr txBox="1"/>
          <p:nvPr/>
        </p:nvSpPr>
        <p:spPr>
          <a:xfrm>
            <a:off x="996322" y="4534090"/>
            <a:ext cx="7143115" cy="452120"/>
          </a:xfrm>
          <a:prstGeom prst="rect">
            <a:avLst/>
          </a:prstGeom>
          <a:noFill/>
          <a:ln>
            <a:noFill/>
          </a:ln>
        </p:spPr>
        <p:txBody>
          <a:bodyPr anchorCtr="0" anchor="t" bIns="0" lIns="0" spcFirstLastPara="1" rIns="0" wrap="square" tIns="12700">
            <a:spAutoFit/>
          </a:bodyPr>
          <a:lstStyle/>
          <a:p>
            <a:pPr indent="0" lvl="0" marL="4445"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Department of Computer Science and Engineering,</a:t>
            </a:r>
            <a:endParaRPr sz="14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KLE Technological University’s Dr. M. S. Sheshgiri College of Engineering and Technology, Belagavi</a:t>
            </a:r>
            <a:endParaRPr sz="1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7"/>
          <p:cNvSpPr txBox="1"/>
          <p:nvPr>
            <p:ph type="title"/>
          </p:nvPr>
        </p:nvSpPr>
        <p:spPr>
          <a:xfrm>
            <a:off x="214282" y="357172"/>
            <a:ext cx="3708369" cy="64579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2400">
                <a:solidFill>
                  <a:srgbClr val="000000"/>
                </a:solidFill>
              </a:rPr>
              <a:t>Model Description</a:t>
            </a:r>
            <a:r>
              <a:rPr b="1" i="0" lang="en-US" sz="2400" u="none" cap="none" strike="noStrike">
                <a:solidFill>
                  <a:srgbClr val="000000"/>
                </a:solidFill>
                <a:latin typeface="Calibri"/>
                <a:ea typeface="Calibri"/>
                <a:cs typeface="Calibri"/>
                <a:sym typeface="Calibri"/>
              </a:rPr>
              <a:t>:</a:t>
            </a:r>
            <a:br>
              <a:rPr b="1" i="0" lang="en-US" sz="1800" u="none" cap="none" strike="noStrike">
                <a:solidFill>
                  <a:srgbClr val="000000"/>
                </a:solidFill>
                <a:latin typeface="Calibri"/>
                <a:ea typeface="Calibri"/>
                <a:cs typeface="Calibri"/>
                <a:sym typeface="Calibri"/>
              </a:rPr>
            </a:br>
            <a:endParaRPr sz="1800"/>
          </a:p>
        </p:txBody>
      </p:sp>
      <p:sp>
        <p:nvSpPr>
          <p:cNvPr id="99" name="Google Shape;99;p7"/>
          <p:cNvSpPr txBox="1"/>
          <p:nvPr>
            <p:ph idx="1" type="body"/>
          </p:nvPr>
        </p:nvSpPr>
        <p:spPr>
          <a:xfrm>
            <a:off x="323528" y="915566"/>
            <a:ext cx="8248430" cy="304698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Various models are used for analyzing and predicting chronic kidney disease (CKD). It includes the application of machine learning and deep learning techniques. The models include Support Vector Machine (SVM), Bagging Classifier, and a neural network model . The SVM model is optimized using GridSearchCV to find the best parameters, and its performance is evaluated using accuracy, F1 score, precision, sensitivity, and specificity. The Bagging Classifier is used with varying numbers of estimators, and its performance is also evaluated. Additionally, a neural network model is constructed to predict kidney disease based on the provided features. The model is trained and evaluated, demonstrating promising results. These models are designed to predict the occurrence of chronic kidney disease based on patient’s health profile and have been evaluated for their accuracy, precision, and other performance metrics.</a:t>
            </a:r>
            <a:endParaRPr/>
          </a:p>
        </p:txBody>
      </p:sp>
      <p:pic>
        <p:nvPicPr>
          <p:cNvPr id="100" name="Google Shape;100;p7"/>
          <p:cNvPicPr preferRelativeResize="0"/>
          <p:nvPr/>
        </p:nvPicPr>
        <p:blipFill rotWithShape="1">
          <a:blip r:embed="rId3">
            <a:alphaModFix/>
          </a:blip>
          <a:srcRect b="0" l="0" r="0" t="0"/>
          <a:stretch/>
        </p:blipFill>
        <p:spPr>
          <a:xfrm>
            <a:off x="4727724" y="142450"/>
            <a:ext cx="4253942" cy="446056"/>
          </a:xfrm>
          <a:prstGeom prst="rect">
            <a:avLst/>
          </a:prstGeom>
          <a:noFill/>
          <a:ln>
            <a:noFill/>
          </a:ln>
        </p:spPr>
      </p:pic>
      <p:sp>
        <p:nvSpPr>
          <p:cNvPr id="101" name="Google Shape;101;p7"/>
          <p:cNvSpPr txBox="1"/>
          <p:nvPr/>
        </p:nvSpPr>
        <p:spPr>
          <a:xfrm>
            <a:off x="996322" y="4534090"/>
            <a:ext cx="7143115" cy="452120"/>
          </a:xfrm>
          <a:prstGeom prst="rect">
            <a:avLst/>
          </a:prstGeom>
          <a:noFill/>
          <a:ln>
            <a:noFill/>
          </a:ln>
        </p:spPr>
        <p:txBody>
          <a:bodyPr anchorCtr="0" anchor="t" bIns="0" lIns="0" spcFirstLastPara="1" rIns="0" wrap="square" tIns="12700">
            <a:spAutoFit/>
          </a:bodyPr>
          <a:lstStyle/>
          <a:p>
            <a:pPr indent="0" lvl="0" marL="4445"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Department of Computer Science and Engineering,</a:t>
            </a:r>
            <a:endParaRPr sz="14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KLE Technological University’s Dr. M. S. Sheshgiri College of Engineering and Technology, Belagavi</a:t>
            </a:r>
            <a:endParaRPr sz="1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ph type="title"/>
          </p:nvPr>
        </p:nvSpPr>
        <p:spPr>
          <a:xfrm>
            <a:off x="214282" y="357172"/>
            <a:ext cx="3708369" cy="64579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n-US" sz="2400" u="none" cap="none" strike="noStrike">
                <a:solidFill>
                  <a:srgbClr val="000000"/>
                </a:solidFill>
                <a:latin typeface="Calibri"/>
                <a:ea typeface="Calibri"/>
                <a:cs typeface="Calibri"/>
                <a:sym typeface="Calibri"/>
              </a:rPr>
              <a:t>Results:</a:t>
            </a:r>
            <a:br>
              <a:rPr b="1" i="0" lang="en-US" sz="1800" u="none" cap="none" strike="noStrike">
                <a:solidFill>
                  <a:srgbClr val="000000"/>
                </a:solidFill>
                <a:latin typeface="Calibri"/>
                <a:ea typeface="Calibri"/>
                <a:cs typeface="Calibri"/>
                <a:sym typeface="Calibri"/>
              </a:rPr>
            </a:br>
            <a:endParaRPr sz="1800"/>
          </a:p>
        </p:txBody>
      </p:sp>
      <p:sp>
        <p:nvSpPr>
          <p:cNvPr id="107" name="Google Shape;107;p8"/>
          <p:cNvSpPr txBox="1"/>
          <p:nvPr>
            <p:ph idx="1" type="body"/>
          </p:nvPr>
        </p:nvSpPr>
        <p:spPr>
          <a:xfrm>
            <a:off x="323528" y="915566"/>
            <a:ext cx="8248430" cy="138499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performance metrics of various models used for predicting chronic kidney disease (CKD). These metrics include accuracy scores, F1 scores, precision, sensitivity (True Positive Rate or Recall), and specificity (True Negative Rate) on the test data. The accuracy scores range from 73% to 92%, indicating the overall correctness of the predictions made by the models.</a:t>
            </a:r>
            <a:endParaRPr/>
          </a:p>
        </p:txBody>
      </p:sp>
      <p:pic>
        <p:nvPicPr>
          <p:cNvPr id="108" name="Google Shape;108;p8"/>
          <p:cNvPicPr preferRelativeResize="0"/>
          <p:nvPr/>
        </p:nvPicPr>
        <p:blipFill rotWithShape="1">
          <a:blip r:embed="rId3">
            <a:alphaModFix/>
          </a:blip>
          <a:srcRect b="0" l="0" r="0" t="0"/>
          <a:stretch/>
        </p:blipFill>
        <p:spPr>
          <a:xfrm>
            <a:off x="4727724" y="142450"/>
            <a:ext cx="4253942" cy="446056"/>
          </a:xfrm>
          <a:prstGeom prst="rect">
            <a:avLst/>
          </a:prstGeom>
          <a:noFill/>
          <a:ln>
            <a:noFill/>
          </a:ln>
        </p:spPr>
      </p:pic>
      <p:sp>
        <p:nvSpPr>
          <p:cNvPr id="109" name="Google Shape;109;p8"/>
          <p:cNvSpPr txBox="1"/>
          <p:nvPr/>
        </p:nvSpPr>
        <p:spPr>
          <a:xfrm>
            <a:off x="996322" y="4534090"/>
            <a:ext cx="7143115" cy="452120"/>
          </a:xfrm>
          <a:prstGeom prst="rect">
            <a:avLst/>
          </a:prstGeom>
          <a:noFill/>
          <a:ln>
            <a:noFill/>
          </a:ln>
        </p:spPr>
        <p:txBody>
          <a:bodyPr anchorCtr="0" anchor="t" bIns="0" lIns="0" spcFirstLastPara="1" rIns="0" wrap="square" tIns="12700">
            <a:spAutoFit/>
          </a:bodyPr>
          <a:lstStyle/>
          <a:p>
            <a:pPr indent="0" lvl="0" marL="4445"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Department of Computer Science and Engineering,</a:t>
            </a:r>
            <a:endParaRPr sz="14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KLE Technological University’s Dr. M. S. Sheshgiri College of Engineering and Technology, Belagavi</a:t>
            </a:r>
            <a:endParaRPr sz="1400">
              <a:solidFill>
                <a:schemeClr val="dk1"/>
              </a:solidFill>
              <a:latin typeface="Calibri"/>
              <a:ea typeface="Calibri"/>
              <a:cs typeface="Calibri"/>
              <a:sym typeface="Calibri"/>
            </a:endParaRPr>
          </a:p>
        </p:txBody>
      </p:sp>
      <p:pic>
        <p:nvPicPr>
          <p:cNvPr descr="Screenshot 2024-02-18 225531.png" id="110" name="Google Shape;110;p8"/>
          <p:cNvPicPr preferRelativeResize="0"/>
          <p:nvPr/>
        </p:nvPicPr>
        <p:blipFill rotWithShape="1">
          <a:blip r:embed="rId4">
            <a:alphaModFix/>
          </a:blip>
          <a:srcRect b="0" l="0" r="0" t="0"/>
          <a:stretch/>
        </p:blipFill>
        <p:spPr>
          <a:xfrm>
            <a:off x="357158" y="2285998"/>
            <a:ext cx="8345065" cy="20862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9"/>
          <p:cNvPicPr preferRelativeResize="0"/>
          <p:nvPr/>
        </p:nvPicPr>
        <p:blipFill rotWithShape="1">
          <a:blip r:embed="rId3">
            <a:alphaModFix/>
          </a:blip>
          <a:srcRect b="0" l="0" r="0" t="0"/>
          <a:stretch/>
        </p:blipFill>
        <p:spPr>
          <a:xfrm>
            <a:off x="4727724" y="142450"/>
            <a:ext cx="4253942" cy="446056"/>
          </a:xfrm>
          <a:prstGeom prst="rect">
            <a:avLst/>
          </a:prstGeom>
          <a:noFill/>
          <a:ln>
            <a:noFill/>
          </a:ln>
        </p:spPr>
      </p:pic>
      <p:sp>
        <p:nvSpPr>
          <p:cNvPr id="116" name="Google Shape;116;p9"/>
          <p:cNvSpPr txBox="1"/>
          <p:nvPr/>
        </p:nvSpPr>
        <p:spPr>
          <a:xfrm>
            <a:off x="996322" y="4534090"/>
            <a:ext cx="7143115" cy="452120"/>
          </a:xfrm>
          <a:prstGeom prst="rect">
            <a:avLst/>
          </a:prstGeom>
          <a:noFill/>
          <a:ln>
            <a:noFill/>
          </a:ln>
        </p:spPr>
        <p:txBody>
          <a:bodyPr anchorCtr="0" anchor="t" bIns="0" lIns="0" spcFirstLastPara="1" rIns="0" wrap="square" tIns="12700">
            <a:spAutoFit/>
          </a:bodyPr>
          <a:lstStyle/>
          <a:p>
            <a:pPr indent="0" lvl="0" marL="4445"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Department of Computer Science and Engineering,</a:t>
            </a:r>
            <a:endParaRPr sz="14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lang="en-US" sz="1400">
                <a:solidFill>
                  <a:srgbClr val="FFFFFF"/>
                </a:solidFill>
                <a:latin typeface="Calibri"/>
                <a:ea typeface="Calibri"/>
                <a:cs typeface="Calibri"/>
                <a:sym typeface="Calibri"/>
              </a:rPr>
              <a:t>KLE Technological University’s Dr. M. S. Sheshgiri College of Engineering and Technology, Belagavi</a:t>
            </a:r>
            <a:endParaRPr sz="1400">
              <a:solidFill>
                <a:schemeClr val="dk1"/>
              </a:solidFill>
              <a:latin typeface="Calibri"/>
              <a:ea typeface="Calibri"/>
              <a:cs typeface="Calibri"/>
              <a:sym typeface="Calibri"/>
            </a:endParaRPr>
          </a:p>
        </p:txBody>
      </p:sp>
      <p:pic>
        <p:nvPicPr>
          <p:cNvPr descr="graph.png" id="117" name="Google Shape;117;p9"/>
          <p:cNvPicPr preferRelativeResize="0"/>
          <p:nvPr/>
        </p:nvPicPr>
        <p:blipFill rotWithShape="1">
          <a:blip r:embed="rId4">
            <a:alphaModFix/>
          </a:blip>
          <a:srcRect b="0" l="0" r="0" t="0"/>
          <a:stretch/>
        </p:blipFill>
        <p:spPr>
          <a:xfrm>
            <a:off x="928662" y="928676"/>
            <a:ext cx="7259064" cy="3500462"/>
          </a:xfrm>
          <a:prstGeom prst="rect">
            <a:avLst/>
          </a:prstGeom>
          <a:noFill/>
          <a:ln>
            <a:noFill/>
          </a:ln>
        </p:spPr>
      </p:pic>
      <p:sp>
        <p:nvSpPr>
          <p:cNvPr id="118" name="Google Shape;118;p9"/>
          <p:cNvSpPr txBox="1"/>
          <p:nvPr/>
        </p:nvSpPr>
        <p:spPr>
          <a:xfrm>
            <a:off x="642910" y="500048"/>
            <a:ext cx="22145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Score V/S Estimators</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2023-06-15T15:30:00Z</dcterms:created>
  <dc:creator>VRASHABH PATIL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BDD6247838FA402A93F76EFFD59E4852_12</vt:lpwstr>
  </property>
  <property fmtid="{D5CDD505-2E9C-101B-9397-08002B2CF9AE}" pid="4" name="KSOProductBuildVer">
    <vt:lpwstr>1033-12.2.0.13306</vt:lpwstr>
  </property>
</Properties>
</file>