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Project_171345326548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4596FE-5780-49F2-864A-E349E2142D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119A3F4-52FB-4D30-8847-AE7EBE5EB2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12/22/2024 8:48:09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D1F95E1-E7AC-4344-A2E7-601508CB5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23"/>
            <a:ext cx="12192000" cy="56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2024-12-22T20:48:10Z</dcterms:created>
  <dcterms:modified xsi:type="dcterms:W3CDTF">2024-12-22T20:48:10Z</dcterms:modified>
</cp:coreProperties>
</file>