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7E14D-BB53-4045-A129-9560E9FE1D9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53295-12B5-492E-BF93-AFE44E816071}">
      <dgm:prSet phldrT="[Text]"/>
      <dgm:spPr/>
      <dgm:t>
        <a:bodyPr/>
        <a:lstStyle/>
        <a:p>
          <a:r>
            <a:rPr lang="en-US" dirty="0" err="1"/>
            <a:t>Sikap</a:t>
          </a:r>
          <a:endParaRPr lang="en-US" dirty="0"/>
        </a:p>
      </dgm:t>
    </dgm:pt>
    <dgm:pt modelId="{877E0CF6-2087-43A9-9FFF-BC05F1413A8B}" type="parTrans" cxnId="{940D883E-ECC4-464F-8E89-E514895AAC04}">
      <dgm:prSet/>
      <dgm:spPr/>
      <dgm:t>
        <a:bodyPr/>
        <a:lstStyle/>
        <a:p>
          <a:endParaRPr lang="en-US"/>
        </a:p>
      </dgm:t>
    </dgm:pt>
    <dgm:pt modelId="{17B17CAF-6ADA-467F-883C-22F5CF6E4BA6}" type="sibTrans" cxnId="{940D883E-ECC4-464F-8E89-E514895AAC04}">
      <dgm:prSet/>
      <dgm:spPr/>
      <dgm:t>
        <a:bodyPr/>
        <a:lstStyle/>
        <a:p>
          <a:endParaRPr lang="en-US"/>
        </a:p>
      </dgm:t>
    </dgm:pt>
    <dgm:pt modelId="{1CE55D95-7790-4398-B373-9E88DD15E08C}">
      <dgm:prSet phldrT="[Text]"/>
      <dgm:spPr/>
      <dgm:t>
        <a:bodyPr/>
        <a:lstStyle/>
        <a:p>
          <a:r>
            <a:rPr lang="en-US" dirty="0"/>
            <a:t>S3: </a:t>
          </a:r>
          <a:r>
            <a:rPr lang="en-US" dirty="0" err="1"/>
            <a:t>Berkontribusi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peningkatan</a:t>
          </a:r>
          <a:r>
            <a:rPr lang="en-US" dirty="0"/>
            <a:t> </a:t>
          </a:r>
          <a:r>
            <a:rPr lang="en-US" dirty="0" err="1"/>
            <a:t>mutu</a:t>
          </a:r>
          <a:r>
            <a:rPr lang="en-US" dirty="0"/>
            <a:t> </a:t>
          </a:r>
          <a:r>
            <a:rPr lang="en-US" dirty="0" err="1"/>
            <a:t>kehidupan</a:t>
          </a:r>
          <a:r>
            <a:rPr lang="en-US" dirty="0"/>
            <a:t> </a:t>
          </a:r>
          <a:r>
            <a:rPr lang="en-US" dirty="0" err="1"/>
            <a:t>bermasyarakat</a:t>
          </a:r>
          <a:r>
            <a:rPr lang="en-US" dirty="0"/>
            <a:t>, </a:t>
          </a:r>
          <a:r>
            <a:rPr lang="en-US" dirty="0" err="1"/>
            <a:t>berbangsa</a:t>
          </a:r>
          <a:r>
            <a:rPr lang="en-US" dirty="0"/>
            <a:t>, </a:t>
          </a:r>
          <a:r>
            <a:rPr lang="en-US" dirty="0" err="1"/>
            <a:t>bernegara</a:t>
          </a:r>
          <a:r>
            <a:rPr lang="en-US" dirty="0"/>
            <a:t>, dan </a:t>
          </a:r>
          <a:r>
            <a:rPr lang="en-US" dirty="0" err="1"/>
            <a:t>kemajuan</a:t>
          </a:r>
          <a:r>
            <a:rPr lang="en-US" dirty="0"/>
            <a:t> </a:t>
          </a:r>
          <a:r>
            <a:rPr lang="en-US" dirty="0" err="1"/>
            <a:t>peradaban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Pancasila</a:t>
          </a:r>
        </a:p>
      </dgm:t>
    </dgm:pt>
    <dgm:pt modelId="{6BB195A2-01C7-4984-83E7-D7186DD30E9E}" type="parTrans" cxnId="{36E37C97-EA5C-4F24-8CFF-7BFBDBB9A93A}">
      <dgm:prSet/>
      <dgm:spPr/>
      <dgm:t>
        <a:bodyPr/>
        <a:lstStyle/>
        <a:p>
          <a:endParaRPr lang="en-US"/>
        </a:p>
      </dgm:t>
    </dgm:pt>
    <dgm:pt modelId="{CD62CB09-F712-42DC-A82C-6C7340DA7AC8}" type="sibTrans" cxnId="{36E37C97-EA5C-4F24-8CFF-7BFBDBB9A93A}">
      <dgm:prSet/>
      <dgm:spPr/>
      <dgm:t>
        <a:bodyPr/>
        <a:lstStyle/>
        <a:p>
          <a:endParaRPr lang="en-US"/>
        </a:p>
      </dgm:t>
    </dgm:pt>
    <dgm:pt modelId="{AA494A7D-C2B9-4606-93C7-9C119795F117}">
      <dgm:prSet phldrT="[Text]"/>
      <dgm:spPr/>
      <dgm:t>
        <a:bodyPr/>
        <a:lstStyle/>
        <a:p>
          <a:r>
            <a:rPr lang="en-US" dirty="0"/>
            <a:t>S6: </a:t>
          </a:r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sama</a:t>
          </a:r>
          <a:r>
            <a:rPr lang="en-US" dirty="0"/>
            <a:t> dan </a:t>
          </a:r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kepekaan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kepedulian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masyarakat</a:t>
          </a:r>
          <a:r>
            <a:rPr lang="en-US" dirty="0"/>
            <a:t> dan </a:t>
          </a:r>
          <a:r>
            <a:rPr lang="en-US" dirty="0" err="1"/>
            <a:t>lingkungan</a:t>
          </a:r>
          <a:endParaRPr lang="en-US" dirty="0"/>
        </a:p>
      </dgm:t>
    </dgm:pt>
    <dgm:pt modelId="{28FD7DB1-59F6-4D62-8DF7-887FC092C5DD}" type="parTrans" cxnId="{A62069D4-FB94-44DA-841E-7695658154BC}">
      <dgm:prSet/>
      <dgm:spPr/>
      <dgm:t>
        <a:bodyPr/>
        <a:lstStyle/>
        <a:p>
          <a:endParaRPr lang="en-US"/>
        </a:p>
      </dgm:t>
    </dgm:pt>
    <dgm:pt modelId="{F3CDB05C-8879-4237-AAAE-6217A032A75B}" type="sibTrans" cxnId="{A62069D4-FB94-44DA-841E-7695658154BC}">
      <dgm:prSet/>
      <dgm:spPr/>
      <dgm:t>
        <a:bodyPr/>
        <a:lstStyle/>
        <a:p>
          <a:endParaRPr lang="en-US"/>
        </a:p>
      </dgm:t>
    </dgm:pt>
    <dgm:pt modelId="{0DA1C47C-D0A1-4152-BE01-15D605A2F5AD}">
      <dgm:prSet phldrT="[Text]"/>
      <dgm:spPr/>
      <dgm:t>
        <a:bodyPr/>
        <a:lstStyle/>
        <a:p>
          <a:r>
            <a:rPr lang="en-US" dirty="0" err="1"/>
            <a:t>Pengetahuan</a:t>
          </a:r>
          <a:endParaRPr lang="en-US" dirty="0"/>
        </a:p>
      </dgm:t>
    </dgm:pt>
    <dgm:pt modelId="{3AC1FD4F-E4D2-49E2-9C5A-F008AB32F227}" type="parTrans" cxnId="{5A4302C5-79B3-476C-965A-B080744EC993}">
      <dgm:prSet/>
      <dgm:spPr/>
      <dgm:t>
        <a:bodyPr/>
        <a:lstStyle/>
        <a:p>
          <a:endParaRPr lang="en-US"/>
        </a:p>
      </dgm:t>
    </dgm:pt>
    <dgm:pt modelId="{E041BA18-AF71-4354-A596-C8540D9E15A5}" type="sibTrans" cxnId="{5A4302C5-79B3-476C-965A-B080744EC993}">
      <dgm:prSet/>
      <dgm:spPr/>
      <dgm:t>
        <a:bodyPr/>
        <a:lstStyle/>
        <a:p>
          <a:endParaRPr lang="en-US"/>
        </a:p>
      </dgm:t>
    </dgm:pt>
    <dgm:pt modelId="{3365F1D3-5D8D-403B-8AFC-9426D689831C}">
      <dgm:prSet phldrT="[Text]"/>
      <dgm:spPr/>
      <dgm:t>
        <a:bodyPr/>
        <a:lstStyle/>
        <a:p>
          <a:r>
            <a:rPr lang="en-US" dirty="0"/>
            <a:t>PP2: Mampu </a:t>
          </a:r>
          <a:r>
            <a:rPr lang="en-US" dirty="0" err="1"/>
            <a:t>merancang</a:t>
          </a:r>
          <a:r>
            <a:rPr lang="en-US" dirty="0"/>
            <a:t>, </a:t>
          </a:r>
          <a:r>
            <a:rPr lang="en-US" dirty="0" err="1"/>
            <a:t>mengimplementasikan</a:t>
          </a:r>
          <a:r>
            <a:rPr lang="en-US" dirty="0"/>
            <a:t> dan </a:t>
          </a:r>
          <a:r>
            <a:rPr lang="en-US" dirty="0" err="1"/>
            <a:t>mengevaluasi</a:t>
          </a:r>
          <a:r>
            <a:rPr lang="en-US" dirty="0"/>
            <a:t> </a:t>
          </a:r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lunak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memenuhi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yang </a:t>
          </a:r>
          <a:r>
            <a:rPr lang="en-US" dirty="0" err="1"/>
            <a:t>diinginkan</a:t>
          </a:r>
          <a:endParaRPr lang="en-US" dirty="0"/>
        </a:p>
      </dgm:t>
    </dgm:pt>
    <dgm:pt modelId="{565DB427-590F-4C8A-B754-C117835C23F3}" type="parTrans" cxnId="{9C991DC1-272A-48D8-81BC-C2CF190D8AE4}">
      <dgm:prSet/>
      <dgm:spPr/>
      <dgm:t>
        <a:bodyPr/>
        <a:lstStyle/>
        <a:p>
          <a:endParaRPr lang="en-US"/>
        </a:p>
      </dgm:t>
    </dgm:pt>
    <dgm:pt modelId="{3929B837-C252-4A8B-9221-C14921DE3627}" type="sibTrans" cxnId="{9C991DC1-272A-48D8-81BC-C2CF190D8AE4}">
      <dgm:prSet/>
      <dgm:spPr/>
      <dgm:t>
        <a:bodyPr/>
        <a:lstStyle/>
        <a:p>
          <a:endParaRPr lang="en-US"/>
        </a:p>
      </dgm:t>
    </dgm:pt>
    <dgm:pt modelId="{5A8ADB35-3C5F-4A47-9E18-0CA6A2D67ADA}">
      <dgm:prSet phldrT="[Text]"/>
      <dgm:spPr/>
      <dgm:t>
        <a:bodyPr/>
        <a:lstStyle/>
        <a:p>
          <a:r>
            <a:rPr lang="en-US" dirty="0" err="1"/>
            <a:t>Keterampilan</a:t>
          </a:r>
          <a:r>
            <a:rPr lang="en-US" dirty="0"/>
            <a:t> </a:t>
          </a:r>
          <a:r>
            <a:rPr lang="en-US" dirty="0" err="1"/>
            <a:t>Umum</a:t>
          </a:r>
          <a:endParaRPr lang="en-US" dirty="0"/>
        </a:p>
      </dgm:t>
    </dgm:pt>
    <dgm:pt modelId="{E0FB83D2-0641-4237-ADEC-CF71CDD1D8C8}" type="parTrans" cxnId="{1B8613A9-8AAE-4448-AF1A-BFC9F2F6E9C9}">
      <dgm:prSet/>
      <dgm:spPr/>
      <dgm:t>
        <a:bodyPr/>
        <a:lstStyle/>
        <a:p>
          <a:endParaRPr lang="en-US"/>
        </a:p>
      </dgm:t>
    </dgm:pt>
    <dgm:pt modelId="{11001F02-5106-4103-96D1-D27CC1406462}" type="sibTrans" cxnId="{1B8613A9-8AAE-4448-AF1A-BFC9F2F6E9C9}">
      <dgm:prSet/>
      <dgm:spPr/>
      <dgm:t>
        <a:bodyPr/>
        <a:lstStyle/>
        <a:p>
          <a:endParaRPr lang="en-US"/>
        </a:p>
      </dgm:t>
    </dgm:pt>
    <dgm:pt modelId="{E29F7F08-712C-49DB-BC4D-CA697E65B0A6}">
      <dgm:prSet phldrT="[Text]"/>
      <dgm:spPr/>
      <dgm:t>
        <a:bodyPr/>
        <a:lstStyle/>
        <a:p>
          <a:r>
            <a:rPr lang="en-US" dirty="0"/>
            <a:t>KU1: Mampu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pemikiran</a:t>
          </a:r>
          <a:r>
            <a:rPr lang="en-US" dirty="0"/>
            <a:t> </a:t>
          </a:r>
          <a:r>
            <a:rPr lang="en-US" dirty="0" err="1"/>
            <a:t>logis</a:t>
          </a:r>
          <a:r>
            <a:rPr lang="en-US" dirty="0"/>
            <a:t>, </a:t>
          </a:r>
          <a:r>
            <a:rPr lang="en-US" dirty="0" err="1"/>
            <a:t>kritis</a:t>
          </a:r>
          <a:r>
            <a:rPr lang="en-US" dirty="0"/>
            <a:t>, </a:t>
          </a:r>
          <a:r>
            <a:rPr lang="en-US" dirty="0" err="1"/>
            <a:t>sistematis</a:t>
          </a:r>
          <a:r>
            <a:rPr lang="en-US" dirty="0"/>
            <a:t>, dan </a:t>
          </a:r>
          <a:r>
            <a:rPr lang="en-US" dirty="0" err="1"/>
            <a:t>inovatif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konteks</a:t>
          </a:r>
          <a:r>
            <a:rPr lang="en-US" dirty="0"/>
            <a:t> </a:t>
          </a:r>
          <a:r>
            <a:rPr lang="en-US" dirty="0" err="1"/>
            <a:t>pengembangan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ilmu</a:t>
          </a:r>
          <a:r>
            <a:rPr lang="en-US" dirty="0"/>
            <a:t> </a:t>
          </a:r>
          <a:r>
            <a:rPr lang="en-US" dirty="0" err="1"/>
            <a:t>pengetahuan</a:t>
          </a:r>
          <a:r>
            <a:rPr lang="en-US" dirty="0"/>
            <a:t> dan </a:t>
          </a:r>
          <a:r>
            <a:rPr lang="en-US" dirty="0" err="1"/>
            <a:t>teknologi</a:t>
          </a:r>
          <a:r>
            <a:rPr lang="en-US" dirty="0"/>
            <a:t> yang </a:t>
          </a:r>
          <a:r>
            <a:rPr lang="en-US" dirty="0" err="1"/>
            <a:t>memperhatikan</a:t>
          </a:r>
          <a:r>
            <a:rPr lang="en-US" dirty="0"/>
            <a:t> dan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humaniora</a:t>
          </a:r>
          <a:r>
            <a:rPr lang="en-US" dirty="0"/>
            <a:t> yang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keahliannya</a:t>
          </a:r>
          <a:endParaRPr lang="en-US" dirty="0"/>
        </a:p>
      </dgm:t>
    </dgm:pt>
    <dgm:pt modelId="{8EF47E07-D8CA-4113-87F6-F5E831FDA9A7}" type="parTrans" cxnId="{2630C733-1151-492A-A213-95A76522FE0C}">
      <dgm:prSet/>
      <dgm:spPr/>
      <dgm:t>
        <a:bodyPr/>
        <a:lstStyle/>
        <a:p>
          <a:endParaRPr lang="en-US"/>
        </a:p>
      </dgm:t>
    </dgm:pt>
    <dgm:pt modelId="{198D9D17-2816-49B0-9382-642CDC3E020F}" type="sibTrans" cxnId="{2630C733-1151-492A-A213-95A76522FE0C}">
      <dgm:prSet/>
      <dgm:spPr/>
      <dgm:t>
        <a:bodyPr/>
        <a:lstStyle/>
        <a:p>
          <a:endParaRPr lang="en-US"/>
        </a:p>
      </dgm:t>
    </dgm:pt>
    <dgm:pt modelId="{39A18DF9-E54D-456C-9D78-E93ECE6B88B3}">
      <dgm:prSet phldrT="[Text]"/>
      <dgm:spPr/>
      <dgm:t>
        <a:bodyPr/>
        <a:lstStyle/>
        <a:p>
          <a:r>
            <a:rPr lang="en-US" dirty="0" err="1"/>
            <a:t>Keterampilan</a:t>
          </a:r>
          <a:r>
            <a:rPr lang="en-US" dirty="0"/>
            <a:t> </a:t>
          </a:r>
          <a:r>
            <a:rPr lang="en-US" dirty="0" err="1"/>
            <a:t>Khusus</a:t>
          </a:r>
          <a:endParaRPr lang="en-US" dirty="0"/>
        </a:p>
      </dgm:t>
    </dgm:pt>
    <dgm:pt modelId="{6F04ADE4-09E0-40E4-A8F4-43F120989FD5}" type="parTrans" cxnId="{699F9E41-1218-4896-83AB-EF2F675F1D71}">
      <dgm:prSet/>
      <dgm:spPr/>
      <dgm:t>
        <a:bodyPr/>
        <a:lstStyle/>
        <a:p>
          <a:endParaRPr lang="en-US"/>
        </a:p>
      </dgm:t>
    </dgm:pt>
    <dgm:pt modelId="{6C2F5DC1-CC68-4DDA-B0F0-8882D4CD2A1D}" type="sibTrans" cxnId="{699F9E41-1218-4896-83AB-EF2F675F1D71}">
      <dgm:prSet/>
      <dgm:spPr/>
      <dgm:t>
        <a:bodyPr/>
        <a:lstStyle/>
        <a:p>
          <a:endParaRPr lang="en-US"/>
        </a:p>
      </dgm:t>
    </dgm:pt>
    <dgm:pt modelId="{EFD88CC8-B538-4962-A9EC-6E0CD21D2E3D}">
      <dgm:prSet phldrT="[Text]"/>
      <dgm:spPr/>
      <dgm:t>
        <a:bodyPr/>
        <a:lstStyle/>
        <a:p>
          <a:r>
            <a:rPr lang="en-US" dirty="0"/>
            <a:t>KK4: Mampu </a:t>
          </a:r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sama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 </a:t>
          </a:r>
          <a:r>
            <a:rPr lang="en-US" dirty="0" err="1"/>
            <a:t>pembangunan</a:t>
          </a:r>
          <a:r>
            <a:rPr lang="en-US" dirty="0"/>
            <a:t> </a:t>
          </a:r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lunak</a:t>
          </a:r>
          <a:r>
            <a:rPr lang="en-US" dirty="0"/>
            <a:t> </a:t>
          </a:r>
          <a:r>
            <a:rPr lang="en-US" dirty="0" err="1"/>
            <a:t>skala</a:t>
          </a:r>
          <a:r>
            <a:rPr lang="en-US" dirty="0"/>
            <a:t> </a:t>
          </a:r>
          <a:r>
            <a:rPr lang="en-US" dirty="0" err="1"/>
            <a:t>menengah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menerapkan</a:t>
          </a:r>
          <a:r>
            <a:rPr lang="en-US" dirty="0"/>
            <a:t>/</a:t>
          </a:r>
          <a:r>
            <a:rPr lang="en-US" dirty="0" err="1"/>
            <a:t>mengadopsi</a:t>
          </a:r>
          <a:r>
            <a:rPr lang="en-US" dirty="0"/>
            <a:t> </a:t>
          </a:r>
          <a:r>
            <a:rPr lang="en-US" dirty="0" err="1"/>
            <a:t>konsep</a:t>
          </a:r>
          <a:r>
            <a:rPr lang="en-US" dirty="0"/>
            <a:t> </a:t>
          </a:r>
          <a:r>
            <a:rPr lang="en-US" dirty="0" err="1"/>
            <a:t>rekayasa</a:t>
          </a:r>
          <a:r>
            <a:rPr lang="en-US" dirty="0"/>
            <a:t> </a:t>
          </a:r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lunak</a:t>
          </a:r>
          <a:r>
            <a:rPr lang="en-US" dirty="0"/>
            <a:t> yang </a:t>
          </a:r>
          <a:r>
            <a:rPr lang="en-US" dirty="0" err="1"/>
            <a:t>tepat</a:t>
          </a:r>
          <a:r>
            <a:rPr lang="en-US" dirty="0"/>
            <a:t>/</a:t>
          </a:r>
          <a:r>
            <a:rPr lang="en-US" dirty="0" err="1"/>
            <a:t>sesuai</a:t>
          </a:r>
          <a:endParaRPr lang="en-US" dirty="0"/>
        </a:p>
      </dgm:t>
    </dgm:pt>
    <dgm:pt modelId="{23BB5E3F-1277-4C7D-83E1-FE27FC52D420}" type="parTrans" cxnId="{1BD35CCC-433E-471A-876E-0F08D6CACE9B}">
      <dgm:prSet/>
      <dgm:spPr/>
      <dgm:t>
        <a:bodyPr/>
        <a:lstStyle/>
        <a:p>
          <a:endParaRPr lang="en-US"/>
        </a:p>
      </dgm:t>
    </dgm:pt>
    <dgm:pt modelId="{4FC113E0-5F9B-4E05-BFB1-0AEB93802A27}" type="sibTrans" cxnId="{1BD35CCC-433E-471A-876E-0F08D6CACE9B}">
      <dgm:prSet/>
      <dgm:spPr/>
      <dgm:t>
        <a:bodyPr/>
        <a:lstStyle/>
        <a:p>
          <a:endParaRPr lang="en-US"/>
        </a:p>
      </dgm:t>
    </dgm:pt>
    <dgm:pt modelId="{92CAC05E-1878-418A-8AAD-F9EB782C9D5E}" type="pres">
      <dgm:prSet presAssocID="{F057E14D-BB53-4045-A129-9560E9FE1D97}" presName="Name0" presStyleCnt="0">
        <dgm:presLayoutVars>
          <dgm:dir/>
          <dgm:animLvl val="lvl"/>
          <dgm:resizeHandles val="exact"/>
        </dgm:presLayoutVars>
      </dgm:prSet>
      <dgm:spPr/>
    </dgm:pt>
    <dgm:pt modelId="{1CD061F1-AD48-4596-BBC6-EED390316BEA}" type="pres">
      <dgm:prSet presAssocID="{1B553295-12B5-492E-BF93-AFE44E816071}" presName="composite" presStyleCnt="0"/>
      <dgm:spPr/>
    </dgm:pt>
    <dgm:pt modelId="{29030BC5-4283-4F22-9B4D-3008BB417949}" type="pres">
      <dgm:prSet presAssocID="{1B553295-12B5-492E-BF93-AFE44E81607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84E8263-4287-4636-8FED-C2B377732905}" type="pres">
      <dgm:prSet presAssocID="{1B553295-12B5-492E-BF93-AFE44E816071}" presName="desTx" presStyleLbl="alignAccFollowNode1" presStyleIdx="0" presStyleCnt="4">
        <dgm:presLayoutVars>
          <dgm:bulletEnabled val="1"/>
        </dgm:presLayoutVars>
      </dgm:prSet>
      <dgm:spPr/>
    </dgm:pt>
    <dgm:pt modelId="{8124DCDB-94BE-4FC5-927A-D5E99894CF80}" type="pres">
      <dgm:prSet presAssocID="{17B17CAF-6ADA-467F-883C-22F5CF6E4BA6}" presName="space" presStyleCnt="0"/>
      <dgm:spPr/>
    </dgm:pt>
    <dgm:pt modelId="{C775CBCF-37AA-4303-A6B3-7752E3132628}" type="pres">
      <dgm:prSet presAssocID="{0DA1C47C-D0A1-4152-BE01-15D605A2F5AD}" presName="composite" presStyleCnt="0"/>
      <dgm:spPr/>
    </dgm:pt>
    <dgm:pt modelId="{A69B1650-9263-425C-9350-62D5BB18D23E}" type="pres">
      <dgm:prSet presAssocID="{0DA1C47C-D0A1-4152-BE01-15D605A2F5A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37A93F8-DCE2-4F3B-94C2-87CE9523CAD6}" type="pres">
      <dgm:prSet presAssocID="{0DA1C47C-D0A1-4152-BE01-15D605A2F5AD}" presName="desTx" presStyleLbl="alignAccFollowNode1" presStyleIdx="1" presStyleCnt="4">
        <dgm:presLayoutVars>
          <dgm:bulletEnabled val="1"/>
        </dgm:presLayoutVars>
      </dgm:prSet>
      <dgm:spPr/>
    </dgm:pt>
    <dgm:pt modelId="{76F8469B-9B6D-4785-84BD-5B079256C56D}" type="pres">
      <dgm:prSet presAssocID="{E041BA18-AF71-4354-A596-C8540D9E15A5}" presName="space" presStyleCnt="0"/>
      <dgm:spPr/>
    </dgm:pt>
    <dgm:pt modelId="{13A12A79-55FC-407A-9BB7-5745E5020207}" type="pres">
      <dgm:prSet presAssocID="{5A8ADB35-3C5F-4A47-9E18-0CA6A2D67ADA}" presName="composite" presStyleCnt="0"/>
      <dgm:spPr/>
    </dgm:pt>
    <dgm:pt modelId="{B426F700-3DEE-4201-91A5-EA3F257C4C11}" type="pres">
      <dgm:prSet presAssocID="{5A8ADB35-3C5F-4A47-9E18-0CA6A2D67AD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9C0EE2B-9AC4-4A24-AD44-BEC92D488CE8}" type="pres">
      <dgm:prSet presAssocID="{5A8ADB35-3C5F-4A47-9E18-0CA6A2D67ADA}" presName="desTx" presStyleLbl="alignAccFollowNode1" presStyleIdx="2" presStyleCnt="4">
        <dgm:presLayoutVars>
          <dgm:bulletEnabled val="1"/>
        </dgm:presLayoutVars>
      </dgm:prSet>
      <dgm:spPr/>
    </dgm:pt>
    <dgm:pt modelId="{82A0DAA8-6309-4521-A3D0-C6E033F33F6B}" type="pres">
      <dgm:prSet presAssocID="{11001F02-5106-4103-96D1-D27CC1406462}" presName="space" presStyleCnt="0"/>
      <dgm:spPr/>
    </dgm:pt>
    <dgm:pt modelId="{90C4D895-30F6-49BB-A4CC-D0012F9B1675}" type="pres">
      <dgm:prSet presAssocID="{39A18DF9-E54D-456C-9D78-E93ECE6B88B3}" presName="composite" presStyleCnt="0"/>
      <dgm:spPr/>
    </dgm:pt>
    <dgm:pt modelId="{6B4AF175-1D70-4D2C-B451-128F958F5BFF}" type="pres">
      <dgm:prSet presAssocID="{39A18DF9-E54D-456C-9D78-E93ECE6B88B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34E733-D3F2-4C4C-9F4D-7F32C993B081}" type="pres">
      <dgm:prSet presAssocID="{39A18DF9-E54D-456C-9D78-E93ECE6B88B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30C733-1151-492A-A213-95A76522FE0C}" srcId="{5A8ADB35-3C5F-4A47-9E18-0CA6A2D67ADA}" destId="{E29F7F08-712C-49DB-BC4D-CA697E65B0A6}" srcOrd="0" destOrd="0" parTransId="{8EF47E07-D8CA-4113-87F6-F5E831FDA9A7}" sibTransId="{198D9D17-2816-49B0-9382-642CDC3E020F}"/>
    <dgm:cxn modelId="{940D883E-ECC4-464F-8E89-E514895AAC04}" srcId="{F057E14D-BB53-4045-A129-9560E9FE1D97}" destId="{1B553295-12B5-492E-BF93-AFE44E816071}" srcOrd="0" destOrd="0" parTransId="{877E0CF6-2087-43A9-9FFF-BC05F1413A8B}" sibTransId="{17B17CAF-6ADA-467F-883C-22F5CF6E4BA6}"/>
    <dgm:cxn modelId="{699F9E41-1218-4896-83AB-EF2F675F1D71}" srcId="{F057E14D-BB53-4045-A129-9560E9FE1D97}" destId="{39A18DF9-E54D-456C-9D78-E93ECE6B88B3}" srcOrd="3" destOrd="0" parTransId="{6F04ADE4-09E0-40E4-A8F4-43F120989FD5}" sibTransId="{6C2F5DC1-CC68-4DDA-B0F0-8882D4CD2A1D}"/>
    <dgm:cxn modelId="{41C12C65-4A7C-4535-85E6-EF74AF12CB88}" type="presOf" srcId="{1B553295-12B5-492E-BF93-AFE44E816071}" destId="{29030BC5-4283-4F22-9B4D-3008BB417949}" srcOrd="0" destOrd="0" presId="urn:microsoft.com/office/officeart/2005/8/layout/hList1"/>
    <dgm:cxn modelId="{9E627177-FEF6-4D50-820D-3B9ED6810FEF}" type="presOf" srcId="{3365F1D3-5D8D-403B-8AFC-9426D689831C}" destId="{037A93F8-DCE2-4F3B-94C2-87CE9523CAD6}" srcOrd="0" destOrd="0" presId="urn:microsoft.com/office/officeart/2005/8/layout/hList1"/>
    <dgm:cxn modelId="{0188768C-E6FC-4040-84C0-114A8956DF9E}" type="presOf" srcId="{0DA1C47C-D0A1-4152-BE01-15D605A2F5AD}" destId="{A69B1650-9263-425C-9350-62D5BB18D23E}" srcOrd="0" destOrd="0" presId="urn:microsoft.com/office/officeart/2005/8/layout/hList1"/>
    <dgm:cxn modelId="{7C70EA8D-7B06-4691-8F25-EDB8A78C9824}" type="presOf" srcId="{EFD88CC8-B538-4962-A9EC-6E0CD21D2E3D}" destId="{F834E733-D3F2-4C4C-9F4D-7F32C993B081}" srcOrd="0" destOrd="0" presId="urn:microsoft.com/office/officeart/2005/8/layout/hList1"/>
    <dgm:cxn modelId="{36E37C97-EA5C-4F24-8CFF-7BFBDBB9A93A}" srcId="{1B553295-12B5-492E-BF93-AFE44E816071}" destId="{1CE55D95-7790-4398-B373-9E88DD15E08C}" srcOrd="0" destOrd="0" parTransId="{6BB195A2-01C7-4984-83E7-D7186DD30E9E}" sibTransId="{CD62CB09-F712-42DC-A82C-6C7340DA7AC8}"/>
    <dgm:cxn modelId="{1B8613A9-8AAE-4448-AF1A-BFC9F2F6E9C9}" srcId="{F057E14D-BB53-4045-A129-9560E9FE1D97}" destId="{5A8ADB35-3C5F-4A47-9E18-0CA6A2D67ADA}" srcOrd="2" destOrd="0" parTransId="{E0FB83D2-0641-4237-ADEC-CF71CDD1D8C8}" sibTransId="{11001F02-5106-4103-96D1-D27CC1406462}"/>
    <dgm:cxn modelId="{1E4E6BA9-283D-42CD-93E9-855332D51EFB}" type="presOf" srcId="{AA494A7D-C2B9-4606-93C7-9C119795F117}" destId="{784E8263-4287-4636-8FED-C2B377732905}" srcOrd="0" destOrd="1" presId="urn:microsoft.com/office/officeart/2005/8/layout/hList1"/>
    <dgm:cxn modelId="{ABD376AD-20A2-4079-A156-2E7265D0CBF8}" type="presOf" srcId="{39A18DF9-E54D-456C-9D78-E93ECE6B88B3}" destId="{6B4AF175-1D70-4D2C-B451-128F958F5BFF}" srcOrd="0" destOrd="0" presId="urn:microsoft.com/office/officeart/2005/8/layout/hList1"/>
    <dgm:cxn modelId="{9C991DC1-272A-48D8-81BC-C2CF190D8AE4}" srcId="{0DA1C47C-D0A1-4152-BE01-15D605A2F5AD}" destId="{3365F1D3-5D8D-403B-8AFC-9426D689831C}" srcOrd="0" destOrd="0" parTransId="{565DB427-590F-4C8A-B754-C117835C23F3}" sibTransId="{3929B837-C252-4A8B-9221-C14921DE3627}"/>
    <dgm:cxn modelId="{5A4302C5-79B3-476C-965A-B080744EC993}" srcId="{F057E14D-BB53-4045-A129-9560E9FE1D97}" destId="{0DA1C47C-D0A1-4152-BE01-15D605A2F5AD}" srcOrd="1" destOrd="0" parTransId="{3AC1FD4F-E4D2-49E2-9C5A-F008AB32F227}" sibTransId="{E041BA18-AF71-4354-A596-C8540D9E15A5}"/>
    <dgm:cxn modelId="{DEE683C9-2FDF-4F9C-AD10-A041750801B4}" type="presOf" srcId="{5A8ADB35-3C5F-4A47-9E18-0CA6A2D67ADA}" destId="{B426F700-3DEE-4201-91A5-EA3F257C4C11}" srcOrd="0" destOrd="0" presId="urn:microsoft.com/office/officeart/2005/8/layout/hList1"/>
    <dgm:cxn modelId="{1BD35CCC-433E-471A-876E-0F08D6CACE9B}" srcId="{39A18DF9-E54D-456C-9D78-E93ECE6B88B3}" destId="{EFD88CC8-B538-4962-A9EC-6E0CD21D2E3D}" srcOrd="0" destOrd="0" parTransId="{23BB5E3F-1277-4C7D-83E1-FE27FC52D420}" sibTransId="{4FC113E0-5F9B-4E05-BFB1-0AEB93802A27}"/>
    <dgm:cxn modelId="{CCF5C9CC-9BB0-4810-95E6-CBEEA1051435}" type="presOf" srcId="{E29F7F08-712C-49DB-BC4D-CA697E65B0A6}" destId="{B9C0EE2B-9AC4-4A24-AD44-BEC92D488CE8}" srcOrd="0" destOrd="0" presId="urn:microsoft.com/office/officeart/2005/8/layout/hList1"/>
    <dgm:cxn modelId="{87E33AD1-CAF8-4E1A-A83F-4850EFCE26A8}" type="presOf" srcId="{F057E14D-BB53-4045-A129-9560E9FE1D97}" destId="{92CAC05E-1878-418A-8AAD-F9EB782C9D5E}" srcOrd="0" destOrd="0" presId="urn:microsoft.com/office/officeart/2005/8/layout/hList1"/>
    <dgm:cxn modelId="{A62069D4-FB94-44DA-841E-7695658154BC}" srcId="{1B553295-12B5-492E-BF93-AFE44E816071}" destId="{AA494A7D-C2B9-4606-93C7-9C119795F117}" srcOrd="1" destOrd="0" parTransId="{28FD7DB1-59F6-4D62-8DF7-887FC092C5DD}" sibTransId="{F3CDB05C-8879-4237-AAAE-6217A032A75B}"/>
    <dgm:cxn modelId="{BB1EC2F0-862A-4627-9012-61DD49716EB2}" type="presOf" srcId="{1CE55D95-7790-4398-B373-9E88DD15E08C}" destId="{784E8263-4287-4636-8FED-C2B377732905}" srcOrd="0" destOrd="0" presId="urn:microsoft.com/office/officeart/2005/8/layout/hList1"/>
    <dgm:cxn modelId="{1BAD8856-9016-42A8-B9FF-CB8328BFBD6D}" type="presParOf" srcId="{92CAC05E-1878-418A-8AAD-F9EB782C9D5E}" destId="{1CD061F1-AD48-4596-BBC6-EED390316BEA}" srcOrd="0" destOrd="0" presId="urn:microsoft.com/office/officeart/2005/8/layout/hList1"/>
    <dgm:cxn modelId="{5E6D197F-A0E8-4870-8F01-6A1AF4BF8130}" type="presParOf" srcId="{1CD061F1-AD48-4596-BBC6-EED390316BEA}" destId="{29030BC5-4283-4F22-9B4D-3008BB417949}" srcOrd="0" destOrd="0" presId="urn:microsoft.com/office/officeart/2005/8/layout/hList1"/>
    <dgm:cxn modelId="{88F6E39C-F80B-424D-93E8-7505B1D25C66}" type="presParOf" srcId="{1CD061F1-AD48-4596-BBC6-EED390316BEA}" destId="{784E8263-4287-4636-8FED-C2B377732905}" srcOrd="1" destOrd="0" presId="urn:microsoft.com/office/officeart/2005/8/layout/hList1"/>
    <dgm:cxn modelId="{8CC8FA33-FF8A-418A-902F-FE589E190BB8}" type="presParOf" srcId="{92CAC05E-1878-418A-8AAD-F9EB782C9D5E}" destId="{8124DCDB-94BE-4FC5-927A-D5E99894CF80}" srcOrd="1" destOrd="0" presId="urn:microsoft.com/office/officeart/2005/8/layout/hList1"/>
    <dgm:cxn modelId="{CB47CBA6-0317-4039-AF50-A69AA9E8CB94}" type="presParOf" srcId="{92CAC05E-1878-418A-8AAD-F9EB782C9D5E}" destId="{C775CBCF-37AA-4303-A6B3-7752E3132628}" srcOrd="2" destOrd="0" presId="urn:microsoft.com/office/officeart/2005/8/layout/hList1"/>
    <dgm:cxn modelId="{76C643DB-C0E1-411C-B1A8-A32769C24F70}" type="presParOf" srcId="{C775CBCF-37AA-4303-A6B3-7752E3132628}" destId="{A69B1650-9263-425C-9350-62D5BB18D23E}" srcOrd="0" destOrd="0" presId="urn:microsoft.com/office/officeart/2005/8/layout/hList1"/>
    <dgm:cxn modelId="{59BE8586-859F-4B0A-9DFB-E4964CBBFB04}" type="presParOf" srcId="{C775CBCF-37AA-4303-A6B3-7752E3132628}" destId="{037A93F8-DCE2-4F3B-94C2-87CE9523CAD6}" srcOrd="1" destOrd="0" presId="urn:microsoft.com/office/officeart/2005/8/layout/hList1"/>
    <dgm:cxn modelId="{0544A660-7988-4577-892C-2D6FA0013431}" type="presParOf" srcId="{92CAC05E-1878-418A-8AAD-F9EB782C9D5E}" destId="{76F8469B-9B6D-4785-84BD-5B079256C56D}" srcOrd="3" destOrd="0" presId="urn:microsoft.com/office/officeart/2005/8/layout/hList1"/>
    <dgm:cxn modelId="{08B73B20-6751-47D4-BFDE-21DE593B923F}" type="presParOf" srcId="{92CAC05E-1878-418A-8AAD-F9EB782C9D5E}" destId="{13A12A79-55FC-407A-9BB7-5745E5020207}" srcOrd="4" destOrd="0" presId="urn:microsoft.com/office/officeart/2005/8/layout/hList1"/>
    <dgm:cxn modelId="{51A35E87-F87C-43E7-BCB4-EEE877293B91}" type="presParOf" srcId="{13A12A79-55FC-407A-9BB7-5745E5020207}" destId="{B426F700-3DEE-4201-91A5-EA3F257C4C11}" srcOrd="0" destOrd="0" presId="urn:microsoft.com/office/officeart/2005/8/layout/hList1"/>
    <dgm:cxn modelId="{34A67159-8856-4386-A05B-94266385AA70}" type="presParOf" srcId="{13A12A79-55FC-407A-9BB7-5745E5020207}" destId="{B9C0EE2B-9AC4-4A24-AD44-BEC92D488CE8}" srcOrd="1" destOrd="0" presId="urn:microsoft.com/office/officeart/2005/8/layout/hList1"/>
    <dgm:cxn modelId="{FC0A12F3-5595-4200-82A9-8C43053C522B}" type="presParOf" srcId="{92CAC05E-1878-418A-8AAD-F9EB782C9D5E}" destId="{82A0DAA8-6309-4521-A3D0-C6E033F33F6B}" srcOrd="5" destOrd="0" presId="urn:microsoft.com/office/officeart/2005/8/layout/hList1"/>
    <dgm:cxn modelId="{BDEE8A5E-AAB1-4686-96C0-BC1FF50CE97F}" type="presParOf" srcId="{92CAC05E-1878-418A-8AAD-F9EB782C9D5E}" destId="{90C4D895-30F6-49BB-A4CC-D0012F9B1675}" srcOrd="6" destOrd="0" presId="urn:microsoft.com/office/officeart/2005/8/layout/hList1"/>
    <dgm:cxn modelId="{C2241524-D59B-4A60-BABB-409E3531A576}" type="presParOf" srcId="{90C4D895-30F6-49BB-A4CC-D0012F9B1675}" destId="{6B4AF175-1D70-4D2C-B451-128F958F5BFF}" srcOrd="0" destOrd="0" presId="urn:microsoft.com/office/officeart/2005/8/layout/hList1"/>
    <dgm:cxn modelId="{5BCDB9EB-FAFC-48A5-9487-4BDBE099B922}" type="presParOf" srcId="{90C4D895-30F6-49BB-A4CC-D0012F9B1675}" destId="{F834E733-D3F2-4C4C-9F4D-7F32C993B0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30BC5-4283-4F22-9B4D-3008BB417949}">
      <dsp:nvSpPr>
        <dsp:cNvPr id="0" name=""/>
        <dsp:cNvSpPr/>
      </dsp:nvSpPr>
      <dsp:spPr>
        <a:xfrm>
          <a:off x="4449" y="1011451"/>
          <a:ext cx="267522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Sikap</a:t>
          </a:r>
          <a:endParaRPr lang="en-US" sz="1600" kern="1200" dirty="0"/>
        </a:p>
      </dsp:txBody>
      <dsp:txXfrm>
        <a:off x="4449" y="1011451"/>
        <a:ext cx="2675229" cy="460800"/>
      </dsp:txXfrm>
    </dsp:sp>
    <dsp:sp modelId="{784E8263-4287-4636-8FED-C2B377732905}">
      <dsp:nvSpPr>
        <dsp:cNvPr id="0" name=""/>
        <dsp:cNvSpPr/>
      </dsp:nvSpPr>
      <dsp:spPr>
        <a:xfrm>
          <a:off x="4449" y="1472251"/>
          <a:ext cx="2675229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S3: </a:t>
          </a:r>
          <a:r>
            <a:rPr lang="en-US" sz="1600" kern="1200" dirty="0" err="1"/>
            <a:t>Berkontribusi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peningkatan</a:t>
          </a:r>
          <a:r>
            <a:rPr lang="en-US" sz="1600" kern="1200" dirty="0"/>
            <a:t> </a:t>
          </a:r>
          <a:r>
            <a:rPr lang="en-US" sz="1600" kern="1200" dirty="0" err="1"/>
            <a:t>mutu</a:t>
          </a:r>
          <a:r>
            <a:rPr lang="en-US" sz="1600" kern="1200" dirty="0"/>
            <a:t> </a:t>
          </a:r>
          <a:r>
            <a:rPr lang="en-US" sz="1600" kern="1200" dirty="0" err="1"/>
            <a:t>kehidupan</a:t>
          </a:r>
          <a:r>
            <a:rPr lang="en-US" sz="1600" kern="1200" dirty="0"/>
            <a:t> </a:t>
          </a:r>
          <a:r>
            <a:rPr lang="en-US" sz="1600" kern="1200" dirty="0" err="1"/>
            <a:t>bermasyarakat</a:t>
          </a:r>
          <a:r>
            <a:rPr lang="en-US" sz="1600" kern="1200" dirty="0"/>
            <a:t>, </a:t>
          </a:r>
          <a:r>
            <a:rPr lang="en-US" sz="1600" kern="1200" dirty="0" err="1"/>
            <a:t>berbangsa</a:t>
          </a:r>
          <a:r>
            <a:rPr lang="en-US" sz="1600" kern="1200" dirty="0"/>
            <a:t>, </a:t>
          </a:r>
          <a:r>
            <a:rPr lang="en-US" sz="1600" kern="1200" dirty="0" err="1"/>
            <a:t>bernegara</a:t>
          </a:r>
          <a:r>
            <a:rPr lang="en-US" sz="1600" kern="1200" dirty="0"/>
            <a:t>, dan </a:t>
          </a:r>
          <a:r>
            <a:rPr lang="en-US" sz="1600" kern="1200" dirty="0" err="1"/>
            <a:t>kemajuan</a:t>
          </a:r>
          <a:r>
            <a:rPr lang="en-US" sz="1600" kern="1200" dirty="0"/>
            <a:t> </a:t>
          </a:r>
          <a:r>
            <a:rPr lang="en-US" sz="1600" kern="1200" dirty="0" err="1"/>
            <a:t>peradaban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 Pancasila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S6: </a:t>
          </a:r>
          <a:r>
            <a:rPr lang="en-US" sz="1600" kern="1200" dirty="0" err="1"/>
            <a:t>Bekerja</a:t>
          </a:r>
          <a:r>
            <a:rPr lang="en-US" sz="1600" kern="1200" dirty="0"/>
            <a:t> </a:t>
          </a:r>
          <a:r>
            <a:rPr lang="en-US" sz="1600" kern="1200" dirty="0" err="1"/>
            <a:t>sama</a:t>
          </a:r>
          <a:r>
            <a:rPr lang="en-US" sz="1600" kern="1200" dirty="0"/>
            <a:t> dan </a:t>
          </a:r>
          <a:r>
            <a:rPr lang="en-US" sz="1600" kern="1200" dirty="0" err="1"/>
            <a:t>memiliki</a:t>
          </a:r>
          <a:r>
            <a:rPr lang="en-US" sz="1600" kern="1200" dirty="0"/>
            <a:t> </a:t>
          </a:r>
          <a:r>
            <a:rPr lang="en-US" sz="1600" kern="1200" dirty="0" err="1"/>
            <a:t>kepekaan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 </a:t>
          </a:r>
          <a:r>
            <a:rPr lang="en-US" sz="1600" kern="1200" dirty="0" err="1"/>
            <a:t>serta</a:t>
          </a:r>
          <a:r>
            <a:rPr lang="en-US" sz="1600" kern="1200" dirty="0"/>
            <a:t> </a:t>
          </a:r>
          <a:r>
            <a:rPr lang="en-US" sz="1600" kern="1200" dirty="0" err="1"/>
            <a:t>kepedulian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</a:t>
          </a:r>
          <a:r>
            <a:rPr lang="en-US" sz="1600" kern="1200" dirty="0" err="1"/>
            <a:t>masyarakat</a:t>
          </a:r>
          <a:r>
            <a:rPr lang="en-US" sz="1600" kern="1200" dirty="0"/>
            <a:t> dan </a:t>
          </a:r>
          <a:r>
            <a:rPr lang="en-US" sz="1600" kern="1200" dirty="0" err="1"/>
            <a:t>lingkungan</a:t>
          </a:r>
          <a:endParaRPr lang="en-US" sz="1600" kern="1200" dirty="0"/>
        </a:p>
      </dsp:txBody>
      <dsp:txXfrm>
        <a:off x="4449" y="1472251"/>
        <a:ext cx="2675229" cy="2986560"/>
      </dsp:txXfrm>
    </dsp:sp>
    <dsp:sp modelId="{A69B1650-9263-425C-9350-62D5BB18D23E}">
      <dsp:nvSpPr>
        <dsp:cNvPr id="0" name=""/>
        <dsp:cNvSpPr/>
      </dsp:nvSpPr>
      <dsp:spPr>
        <a:xfrm>
          <a:off x="3054210" y="1011451"/>
          <a:ext cx="267522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Pengetahuan</a:t>
          </a:r>
          <a:endParaRPr lang="en-US" sz="1600" kern="1200" dirty="0"/>
        </a:p>
      </dsp:txBody>
      <dsp:txXfrm>
        <a:off x="3054210" y="1011451"/>
        <a:ext cx="2675229" cy="460800"/>
      </dsp:txXfrm>
    </dsp:sp>
    <dsp:sp modelId="{037A93F8-DCE2-4F3B-94C2-87CE9523CAD6}">
      <dsp:nvSpPr>
        <dsp:cNvPr id="0" name=""/>
        <dsp:cNvSpPr/>
      </dsp:nvSpPr>
      <dsp:spPr>
        <a:xfrm>
          <a:off x="3054210" y="1472251"/>
          <a:ext cx="2675229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PP2: Mampu </a:t>
          </a:r>
          <a:r>
            <a:rPr lang="en-US" sz="1600" kern="1200" dirty="0" err="1"/>
            <a:t>merancang</a:t>
          </a:r>
          <a:r>
            <a:rPr lang="en-US" sz="1600" kern="1200" dirty="0"/>
            <a:t>, </a:t>
          </a:r>
          <a:r>
            <a:rPr lang="en-US" sz="1600" kern="1200" dirty="0" err="1"/>
            <a:t>mengimplementasikan</a:t>
          </a:r>
          <a:r>
            <a:rPr lang="en-US" sz="1600" kern="1200" dirty="0"/>
            <a:t> dan </a:t>
          </a:r>
          <a:r>
            <a:rPr lang="en-US" sz="1600" kern="1200" dirty="0" err="1"/>
            <a:t>mengevaluasi</a:t>
          </a:r>
          <a:r>
            <a:rPr lang="en-US" sz="1600" kern="1200" dirty="0"/>
            <a:t> </a:t>
          </a:r>
          <a:r>
            <a:rPr lang="en-US" sz="1600" kern="1200" dirty="0" err="1"/>
            <a:t>perangkat</a:t>
          </a:r>
          <a:r>
            <a:rPr lang="en-US" sz="1600" kern="1200" dirty="0"/>
            <a:t> </a:t>
          </a:r>
          <a:r>
            <a:rPr lang="en-US" sz="1600" kern="1200" dirty="0" err="1"/>
            <a:t>lunak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memenuhi</a:t>
          </a:r>
          <a:r>
            <a:rPr lang="en-US" sz="1600" kern="1200" dirty="0"/>
            <a:t> </a:t>
          </a:r>
          <a:r>
            <a:rPr lang="en-US" sz="1600" kern="1200" dirty="0" err="1"/>
            <a:t>kebutuhan</a:t>
          </a:r>
          <a:r>
            <a:rPr lang="en-US" sz="1600" kern="1200" dirty="0"/>
            <a:t> yang </a:t>
          </a:r>
          <a:r>
            <a:rPr lang="en-US" sz="1600" kern="1200" dirty="0" err="1"/>
            <a:t>diinginkan</a:t>
          </a:r>
          <a:endParaRPr lang="en-US" sz="1600" kern="1200" dirty="0"/>
        </a:p>
      </dsp:txBody>
      <dsp:txXfrm>
        <a:off x="3054210" y="1472251"/>
        <a:ext cx="2675229" cy="2986560"/>
      </dsp:txXfrm>
    </dsp:sp>
    <dsp:sp modelId="{B426F700-3DEE-4201-91A5-EA3F257C4C11}">
      <dsp:nvSpPr>
        <dsp:cNvPr id="0" name=""/>
        <dsp:cNvSpPr/>
      </dsp:nvSpPr>
      <dsp:spPr>
        <a:xfrm>
          <a:off x="6103971" y="1011451"/>
          <a:ext cx="267522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Keterampilan</a:t>
          </a:r>
          <a:r>
            <a:rPr lang="en-US" sz="1600" kern="1200" dirty="0"/>
            <a:t> </a:t>
          </a:r>
          <a:r>
            <a:rPr lang="en-US" sz="1600" kern="1200" dirty="0" err="1"/>
            <a:t>Umum</a:t>
          </a:r>
          <a:endParaRPr lang="en-US" sz="1600" kern="1200" dirty="0"/>
        </a:p>
      </dsp:txBody>
      <dsp:txXfrm>
        <a:off x="6103971" y="1011451"/>
        <a:ext cx="2675229" cy="460800"/>
      </dsp:txXfrm>
    </dsp:sp>
    <dsp:sp modelId="{B9C0EE2B-9AC4-4A24-AD44-BEC92D488CE8}">
      <dsp:nvSpPr>
        <dsp:cNvPr id="0" name=""/>
        <dsp:cNvSpPr/>
      </dsp:nvSpPr>
      <dsp:spPr>
        <a:xfrm>
          <a:off x="6103971" y="1472251"/>
          <a:ext cx="2675229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KU1: Mampu </a:t>
          </a:r>
          <a:r>
            <a:rPr lang="en-US" sz="1600" kern="1200" dirty="0" err="1"/>
            <a:t>menerapkan</a:t>
          </a:r>
          <a:r>
            <a:rPr lang="en-US" sz="1600" kern="1200" dirty="0"/>
            <a:t> </a:t>
          </a:r>
          <a:r>
            <a:rPr lang="en-US" sz="1600" kern="1200" dirty="0" err="1"/>
            <a:t>pemikiran</a:t>
          </a:r>
          <a:r>
            <a:rPr lang="en-US" sz="1600" kern="1200" dirty="0"/>
            <a:t> </a:t>
          </a:r>
          <a:r>
            <a:rPr lang="en-US" sz="1600" kern="1200" dirty="0" err="1"/>
            <a:t>logis</a:t>
          </a:r>
          <a:r>
            <a:rPr lang="en-US" sz="1600" kern="1200" dirty="0"/>
            <a:t>, </a:t>
          </a:r>
          <a:r>
            <a:rPr lang="en-US" sz="1600" kern="1200" dirty="0" err="1"/>
            <a:t>kritis</a:t>
          </a:r>
          <a:r>
            <a:rPr lang="en-US" sz="1600" kern="1200" dirty="0"/>
            <a:t>, </a:t>
          </a:r>
          <a:r>
            <a:rPr lang="en-US" sz="1600" kern="1200" dirty="0" err="1"/>
            <a:t>sistematis</a:t>
          </a:r>
          <a:r>
            <a:rPr lang="en-US" sz="1600" kern="1200" dirty="0"/>
            <a:t>, dan </a:t>
          </a:r>
          <a:r>
            <a:rPr lang="en-US" sz="1600" kern="1200" dirty="0" err="1"/>
            <a:t>inovatif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konteks</a:t>
          </a:r>
          <a:r>
            <a:rPr lang="en-US" sz="1600" kern="1200" dirty="0"/>
            <a:t> </a:t>
          </a:r>
          <a:r>
            <a:rPr lang="en-US" sz="1600" kern="1200" dirty="0" err="1"/>
            <a:t>pengembangan</a:t>
          </a:r>
          <a:r>
            <a:rPr lang="en-US" sz="1600" kern="1200" dirty="0"/>
            <a:t>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implementasi</a:t>
          </a:r>
          <a:r>
            <a:rPr lang="en-US" sz="1600" kern="1200" dirty="0"/>
            <a:t> </a:t>
          </a:r>
          <a:r>
            <a:rPr lang="en-US" sz="1600" kern="1200" dirty="0" err="1"/>
            <a:t>ilmu</a:t>
          </a:r>
          <a:r>
            <a:rPr lang="en-US" sz="1600" kern="1200" dirty="0"/>
            <a:t> </a:t>
          </a:r>
          <a:r>
            <a:rPr lang="en-US" sz="1600" kern="1200" dirty="0" err="1"/>
            <a:t>pengetahuan</a:t>
          </a:r>
          <a:r>
            <a:rPr lang="en-US" sz="1600" kern="1200" dirty="0"/>
            <a:t> dan </a:t>
          </a:r>
          <a:r>
            <a:rPr lang="en-US" sz="1600" kern="1200" dirty="0" err="1"/>
            <a:t>teknologi</a:t>
          </a:r>
          <a:r>
            <a:rPr lang="en-US" sz="1600" kern="1200" dirty="0"/>
            <a:t> yang </a:t>
          </a:r>
          <a:r>
            <a:rPr lang="en-US" sz="1600" kern="1200" dirty="0" err="1"/>
            <a:t>memperhatikan</a:t>
          </a:r>
          <a:r>
            <a:rPr lang="en-US" sz="1600" kern="1200" dirty="0"/>
            <a:t> dan </a:t>
          </a:r>
          <a:r>
            <a:rPr lang="en-US" sz="1600" kern="1200" dirty="0" err="1"/>
            <a:t>menerapkan</a:t>
          </a:r>
          <a:r>
            <a:rPr lang="en-US" sz="1600" kern="1200" dirty="0"/>
            <a:t> </a:t>
          </a:r>
          <a:r>
            <a:rPr lang="en-US" sz="1600" kern="1200" dirty="0" err="1"/>
            <a:t>nilai</a:t>
          </a:r>
          <a:r>
            <a:rPr lang="en-US" sz="1600" kern="1200" dirty="0"/>
            <a:t> </a:t>
          </a:r>
          <a:r>
            <a:rPr lang="en-US" sz="1600" kern="1200" dirty="0" err="1"/>
            <a:t>humaniora</a:t>
          </a:r>
          <a:r>
            <a:rPr lang="en-US" sz="1600" kern="1200" dirty="0"/>
            <a:t> yang </a:t>
          </a:r>
          <a:r>
            <a:rPr lang="en-US" sz="1600" kern="1200" dirty="0" err="1"/>
            <a:t>sesuai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bidang</a:t>
          </a:r>
          <a:r>
            <a:rPr lang="en-US" sz="1600" kern="1200" dirty="0"/>
            <a:t> </a:t>
          </a:r>
          <a:r>
            <a:rPr lang="en-US" sz="1600" kern="1200" dirty="0" err="1"/>
            <a:t>keahliannya</a:t>
          </a:r>
          <a:endParaRPr lang="en-US" sz="1600" kern="1200" dirty="0"/>
        </a:p>
      </dsp:txBody>
      <dsp:txXfrm>
        <a:off x="6103971" y="1472251"/>
        <a:ext cx="2675229" cy="2986560"/>
      </dsp:txXfrm>
    </dsp:sp>
    <dsp:sp modelId="{6B4AF175-1D70-4D2C-B451-128F958F5BFF}">
      <dsp:nvSpPr>
        <dsp:cNvPr id="0" name=""/>
        <dsp:cNvSpPr/>
      </dsp:nvSpPr>
      <dsp:spPr>
        <a:xfrm>
          <a:off x="9153732" y="1011451"/>
          <a:ext cx="267522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Keterampilan</a:t>
          </a:r>
          <a:r>
            <a:rPr lang="en-US" sz="1600" kern="1200" dirty="0"/>
            <a:t> </a:t>
          </a:r>
          <a:r>
            <a:rPr lang="en-US" sz="1600" kern="1200" dirty="0" err="1"/>
            <a:t>Khusus</a:t>
          </a:r>
          <a:endParaRPr lang="en-US" sz="1600" kern="1200" dirty="0"/>
        </a:p>
      </dsp:txBody>
      <dsp:txXfrm>
        <a:off x="9153732" y="1011451"/>
        <a:ext cx="2675229" cy="460800"/>
      </dsp:txXfrm>
    </dsp:sp>
    <dsp:sp modelId="{F834E733-D3F2-4C4C-9F4D-7F32C993B081}">
      <dsp:nvSpPr>
        <dsp:cNvPr id="0" name=""/>
        <dsp:cNvSpPr/>
      </dsp:nvSpPr>
      <dsp:spPr>
        <a:xfrm>
          <a:off x="9153732" y="1472251"/>
          <a:ext cx="2675229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KK4: Mampu </a:t>
          </a:r>
          <a:r>
            <a:rPr lang="en-US" sz="1600" kern="1200" dirty="0" err="1"/>
            <a:t>bekerja</a:t>
          </a:r>
          <a:r>
            <a:rPr lang="en-US" sz="1600" kern="1200" dirty="0"/>
            <a:t> </a:t>
          </a:r>
          <a:r>
            <a:rPr lang="en-US" sz="1600" kern="1200" dirty="0" err="1"/>
            <a:t>sama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tim</a:t>
          </a:r>
          <a:r>
            <a:rPr lang="en-US" sz="1600" kern="1200" dirty="0"/>
            <a:t> </a:t>
          </a:r>
          <a:r>
            <a:rPr lang="en-US" sz="1600" kern="1200" dirty="0" err="1"/>
            <a:t>pembangunan</a:t>
          </a:r>
          <a:r>
            <a:rPr lang="en-US" sz="1600" kern="1200" dirty="0"/>
            <a:t> </a:t>
          </a:r>
          <a:r>
            <a:rPr lang="en-US" sz="1600" kern="1200" dirty="0" err="1"/>
            <a:t>perangkat</a:t>
          </a:r>
          <a:r>
            <a:rPr lang="en-US" sz="1600" kern="1200" dirty="0"/>
            <a:t> </a:t>
          </a:r>
          <a:r>
            <a:rPr lang="en-US" sz="1600" kern="1200" dirty="0" err="1"/>
            <a:t>lunak</a:t>
          </a:r>
          <a:r>
            <a:rPr lang="en-US" sz="1600" kern="1200" dirty="0"/>
            <a:t> </a:t>
          </a:r>
          <a:r>
            <a:rPr lang="en-US" sz="1600" kern="1200" dirty="0" err="1"/>
            <a:t>skala</a:t>
          </a:r>
          <a:r>
            <a:rPr lang="en-US" sz="1600" kern="1200" dirty="0"/>
            <a:t> </a:t>
          </a:r>
          <a:r>
            <a:rPr lang="en-US" sz="1600" kern="1200" dirty="0" err="1"/>
            <a:t>menengah</a:t>
          </a:r>
          <a:r>
            <a:rPr lang="en-US" sz="1600" kern="1200" dirty="0"/>
            <a:t>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besar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menerapkan</a:t>
          </a:r>
          <a:r>
            <a:rPr lang="en-US" sz="1600" kern="1200" dirty="0"/>
            <a:t>/</a:t>
          </a:r>
          <a:r>
            <a:rPr lang="en-US" sz="1600" kern="1200" dirty="0" err="1"/>
            <a:t>mengadopsi</a:t>
          </a:r>
          <a:r>
            <a:rPr lang="en-US" sz="1600" kern="1200" dirty="0"/>
            <a:t> </a:t>
          </a:r>
          <a:r>
            <a:rPr lang="en-US" sz="1600" kern="1200" dirty="0" err="1"/>
            <a:t>konsep</a:t>
          </a:r>
          <a:r>
            <a:rPr lang="en-US" sz="1600" kern="1200" dirty="0"/>
            <a:t>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perangkat</a:t>
          </a:r>
          <a:r>
            <a:rPr lang="en-US" sz="1600" kern="1200" dirty="0"/>
            <a:t> </a:t>
          </a:r>
          <a:r>
            <a:rPr lang="en-US" sz="1600" kern="1200" dirty="0" err="1"/>
            <a:t>lunak</a:t>
          </a:r>
          <a:r>
            <a:rPr lang="en-US" sz="1600" kern="1200" dirty="0"/>
            <a:t> yang </a:t>
          </a:r>
          <a:r>
            <a:rPr lang="en-US" sz="1600" kern="1200" dirty="0" err="1"/>
            <a:t>tepat</a:t>
          </a:r>
          <a:r>
            <a:rPr lang="en-US" sz="1600" kern="1200" dirty="0"/>
            <a:t>/</a:t>
          </a:r>
          <a:r>
            <a:rPr lang="en-US" sz="1600" kern="1200" dirty="0" err="1"/>
            <a:t>sesuai</a:t>
          </a:r>
          <a:endParaRPr lang="en-US" sz="1600" kern="1200" dirty="0"/>
        </a:p>
      </dsp:txBody>
      <dsp:txXfrm>
        <a:off x="9153732" y="1472251"/>
        <a:ext cx="2675229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857845"/>
            <a:ext cx="9787466" cy="868680"/>
          </a:xfrm>
        </p:spPr>
        <p:txBody>
          <a:bodyPr/>
          <a:lstStyle/>
          <a:p>
            <a:r>
              <a:rPr lang="en-US" sz="5400" dirty="0" err="1"/>
              <a:t>Informatika</a:t>
            </a:r>
            <a:r>
              <a:rPr lang="en-US" sz="5400" dirty="0"/>
              <a:t> </a:t>
            </a:r>
            <a:r>
              <a:rPr lang="en-US" sz="5400" dirty="0" err="1"/>
              <a:t>untuk</a:t>
            </a:r>
            <a:r>
              <a:rPr lang="en-US" sz="5400" dirty="0"/>
              <a:t> Masyarakat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2770095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Kontrak</a:t>
            </a:r>
            <a:r>
              <a:rPr lang="en-US" sz="4400" dirty="0"/>
              <a:t> </a:t>
            </a:r>
            <a:r>
              <a:rPr lang="en-US" sz="4400" dirty="0" err="1"/>
              <a:t>Kuliah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DE7F6-C937-4ABE-BACB-72D174D7A992}"/>
              </a:ext>
            </a:extLst>
          </p:cNvPr>
          <p:cNvSpPr/>
          <p:nvPr/>
        </p:nvSpPr>
        <p:spPr>
          <a:xfrm>
            <a:off x="1828801" y="3451512"/>
            <a:ext cx="3595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Tutik</a:t>
            </a:r>
            <a:r>
              <a:rPr lang="en-US" sz="24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 </a:t>
            </a:r>
            <a:r>
              <a:rPr lang="en-US" sz="2400" b="1" dirty="0" err="1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Khotimah</a:t>
            </a:r>
            <a:r>
              <a:rPr lang="en-US" sz="24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, </a:t>
            </a:r>
            <a:r>
              <a:rPr lang="en-US" sz="2400" b="1" dirty="0" err="1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M.Kom</a:t>
            </a:r>
            <a:endParaRPr lang="en-US" sz="2400" b="1" dirty="0">
              <a:ln w="6600">
                <a:solidFill>
                  <a:srgbClr val="7030A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(CPL)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52CB93-3D74-452C-A067-DB903A523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833059"/>
              </p:ext>
            </p:extLst>
          </p:nvPr>
        </p:nvGraphicFramePr>
        <p:xfrm>
          <a:off x="174813" y="1078456"/>
          <a:ext cx="11833411" cy="547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(CPMK)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6072187" cy="368458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mampu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 yang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solusi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</a:t>
            </a:r>
            <a:r>
              <a:rPr lang="en-US" sz="2600" dirty="0" err="1"/>
              <a:t>permasalahan</a:t>
            </a:r>
            <a:r>
              <a:rPr lang="en-US" sz="2600" dirty="0"/>
              <a:t> yang </a:t>
            </a:r>
            <a:r>
              <a:rPr lang="en-US" sz="2600" dirty="0" err="1"/>
              <a:t>ada</a:t>
            </a:r>
            <a:r>
              <a:rPr lang="en-US" sz="2600" dirty="0"/>
              <a:t> di </a:t>
            </a:r>
            <a:r>
              <a:rPr lang="en-US" sz="2600" dirty="0" err="1"/>
              <a:t>masyarakat</a:t>
            </a:r>
            <a:r>
              <a:rPr lang="en-US" sz="2600" dirty="0"/>
              <a:t>/</a:t>
            </a:r>
            <a:r>
              <a:rPr lang="en-US" sz="2600" dirty="0" err="1"/>
              <a:t>lingkungan</a:t>
            </a:r>
            <a:r>
              <a:rPr lang="en-US" sz="2600" dirty="0"/>
              <a:t> </a:t>
            </a:r>
            <a:r>
              <a:rPr lang="en-US" sz="2600" dirty="0" err="1"/>
              <a:t>sekitar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mampu</a:t>
            </a:r>
            <a:r>
              <a:rPr lang="en-US" sz="2600" dirty="0"/>
              <a:t> </a:t>
            </a:r>
            <a:r>
              <a:rPr lang="en-US" sz="2600" dirty="0" err="1"/>
              <a:t>mengimplementasikan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yang </a:t>
            </a:r>
            <a:r>
              <a:rPr lang="en-US" sz="2600" dirty="0" err="1"/>
              <a:t>membutuhkan</a:t>
            </a:r>
            <a:r>
              <a:rPr lang="en-US" sz="26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mampu</a:t>
            </a:r>
            <a:r>
              <a:rPr lang="en-US" sz="2600" dirty="0"/>
              <a:t> </a:t>
            </a:r>
            <a:r>
              <a:rPr lang="en-US" sz="2600" dirty="0" err="1"/>
              <a:t>mengkomunikasikan</a:t>
            </a:r>
            <a:r>
              <a:rPr lang="en-US" sz="2600" dirty="0"/>
              <a:t> </a:t>
            </a:r>
            <a:r>
              <a:rPr lang="en-US" sz="2600" dirty="0" err="1"/>
              <a:t>dampak</a:t>
            </a:r>
            <a:r>
              <a:rPr lang="en-US" sz="2600" dirty="0"/>
              <a:t> </a:t>
            </a:r>
            <a:r>
              <a:rPr lang="en-US" sz="2600" dirty="0" err="1"/>
              <a:t>positif</a:t>
            </a:r>
            <a:r>
              <a:rPr lang="en-US" sz="2600" dirty="0"/>
              <a:t> yang </a:t>
            </a:r>
            <a:r>
              <a:rPr lang="en-US" sz="2600" dirty="0" err="1"/>
              <a:t>terjadi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diimplementasikan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Internet">
            <a:extLst>
              <a:ext uri="{FF2B5EF4-FFF2-40B4-BE49-F238E27FC236}">
                <a16:creationId xmlns:a16="http://schemas.microsoft.com/office/drawing/2014/main" id="{A45797F1-CC41-4ED2-B729-9D57E9620F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93" y="2971800"/>
            <a:ext cx="914400" cy="914400"/>
          </a:xfrm>
        </p:spPr>
      </p:pic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0F97FFBA-72B4-44E6-9424-239EFFE88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6311" y="3013857"/>
            <a:ext cx="914400" cy="91440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5F0F695F-639E-4557-99BC-588FA482B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2739" y="2991518"/>
            <a:ext cx="914400" cy="914400"/>
          </a:xfrm>
          <a:prstGeom prst="rect">
            <a:avLst/>
          </a:prstGeom>
        </p:spPr>
      </p:pic>
      <p:pic>
        <p:nvPicPr>
          <p:cNvPr id="21" name="Graphic 20" descr="Presentation with pie chart">
            <a:extLst>
              <a:ext uri="{FF2B5EF4-FFF2-40B4-BE49-F238E27FC236}">
                <a16:creationId xmlns:a16="http://schemas.microsoft.com/office/drawing/2014/main" id="{B0BE6285-C66A-42C0-909D-972D84AE1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9525" y="3041928"/>
            <a:ext cx="914400" cy="914400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D05C3908-A030-4A2E-B3AC-151DBA4663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84374" y="3069999"/>
            <a:ext cx="914400" cy="914400"/>
          </a:xfrm>
          <a:prstGeom prst="rect">
            <a:avLst/>
          </a:prstGeom>
        </p:spPr>
      </p:pic>
      <p:pic>
        <p:nvPicPr>
          <p:cNvPr id="25" name="Graphic 24" descr="Register">
            <a:extLst>
              <a:ext uri="{FF2B5EF4-FFF2-40B4-BE49-F238E27FC236}">
                <a16:creationId xmlns:a16="http://schemas.microsoft.com/office/drawing/2014/main" id="{7EDB8CA2-B05B-4EDD-9FCB-A8C89DCA2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3393" y="4280955"/>
            <a:ext cx="914400" cy="914400"/>
          </a:xfrm>
          <a:prstGeom prst="rect">
            <a:avLst/>
          </a:prstGeom>
        </p:spPr>
      </p:pic>
      <p:pic>
        <p:nvPicPr>
          <p:cNvPr id="27" name="Graphic 26" descr="Browser window">
            <a:extLst>
              <a:ext uri="{FF2B5EF4-FFF2-40B4-BE49-F238E27FC236}">
                <a16:creationId xmlns:a16="http://schemas.microsoft.com/office/drawing/2014/main" id="{619ED4BF-D6E7-447D-9A02-6E0528BA5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1000" y="4075636"/>
            <a:ext cx="914400" cy="914400"/>
          </a:xfrm>
          <a:prstGeom prst="rect">
            <a:avLst/>
          </a:prstGeom>
        </p:spPr>
      </p:pic>
      <p:pic>
        <p:nvPicPr>
          <p:cNvPr id="29" name="Graphic 28" descr="Earth Globe   Asia">
            <a:extLst>
              <a:ext uri="{FF2B5EF4-FFF2-40B4-BE49-F238E27FC236}">
                <a16:creationId xmlns:a16="http://schemas.microsoft.com/office/drawing/2014/main" id="{57F660B6-24E1-47BE-8236-0BDABC86DC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39770" y="4347369"/>
            <a:ext cx="914400" cy="914400"/>
          </a:xfrm>
          <a:prstGeom prst="rect">
            <a:avLst/>
          </a:prstGeom>
        </p:spPr>
      </p:pic>
      <p:pic>
        <p:nvPicPr>
          <p:cNvPr id="31" name="Graphic 30" descr="Game controller">
            <a:extLst>
              <a:ext uri="{FF2B5EF4-FFF2-40B4-BE49-F238E27FC236}">
                <a16:creationId xmlns:a16="http://schemas.microsoft.com/office/drawing/2014/main" id="{EA9EB8B3-DFCE-4C9B-8333-1408E47F9A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65927" y="4075636"/>
            <a:ext cx="914400" cy="914400"/>
          </a:xfrm>
          <a:prstGeom prst="rect">
            <a:avLst/>
          </a:prstGeom>
        </p:spPr>
      </p:pic>
      <p:pic>
        <p:nvPicPr>
          <p:cNvPr id="33" name="Graphic 32" descr="Calculator">
            <a:extLst>
              <a:ext uri="{FF2B5EF4-FFF2-40B4-BE49-F238E27FC236}">
                <a16:creationId xmlns:a16="http://schemas.microsoft.com/office/drawing/2014/main" id="{8A633185-25CA-4D7E-AD60-F363E9E108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7253" y="4280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6"/>
            <a:ext cx="12192002" cy="158883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3215530"/>
            <a:ext cx="9402006" cy="24876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Analisi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/</a:t>
            </a:r>
            <a:r>
              <a:rPr lang="en-US" sz="2400" dirty="0" err="1"/>
              <a:t>permasalahan</a:t>
            </a:r>
            <a:r>
              <a:rPr lang="en-US" sz="2400" dirty="0"/>
              <a:t> di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r>
              <a:rPr lang="en-US" sz="2400" dirty="0"/>
              <a:t> dan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dituju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Menyusun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permasalah</a:t>
            </a:r>
            <a:r>
              <a:rPr lang="en-US" sz="2400" dirty="0"/>
              <a:t> yang </a:t>
            </a:r>
            <a:r>
              <a:rPr lang="en-US" sz="2400" dirty="0" err="1"/>
              <a:t>dituju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keilmuan</a:t>
            </a:r>
            <a:r>
              <a:rPr lang="en-US" sz="2400" dirty="0"/>
              <a:t> Teknik </a:t>
            </a:r>
            <a:r>
              <a:rPr lang="en-US" sz="2400" dirty="0" err="1"/>
              <a:t>Informatika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Merancang</a:t>
            </a:r>
            <a:r>
              <a:rPr lang="en-US" sz="2400" dirty="0"/>
              <a:t> dan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dituju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72917"/>
              </p:ext>
            </p:extLst>
          </p:nvPr>
        </p:nvGraphicFramePr>
        <p:xfrm>
          <a:off x="1130299" y="1856740"/>
          <a:ext cx="9022229" cy="385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89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598339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72994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latin typeface="+mn-lt"/>
                          <a:cs typeface="Arial" panose="020B0604020202020204" pitchFamily="34" charset="0"/>
                        </a:rPr>
                        <a:t>Kriteria</a:t>
                      </a:r>
                      <a:endParaRPr lang="en-GB" sz="24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latin typeface="+mn-lt"/>
                          <a:cs typeface="Arial" panose="020B0604020202020204" pitchFamily="34" charset="0"/>
                        </a:rPr>
                        <a:t>Prosentase</a:t>
                      </a:r>
                      <a:endParaRPr lang="en-GB" sz="24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25664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Kehadiran</a:t>
                      </a:r>
                      <a:endParaRPr lang="en-GB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10 %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25664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Tugas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Individu</a:t>
                      </a:r>
                      <a:endParaRPr lang="en-GB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20 %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25664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Tugas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Kelompok</a:t>
                      </a:r>
                      <a:endParaRPr lang="en-GB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30 %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25664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Ujian</a:t>
                      </a:r>
                      <a:endParaRPr lang="en-GB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6256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944907"/>
            <a:ext cx="7865034" cy="1452282"/>
          </a:xfrm>
        </p:spPr>
        <p:txBody>
          <a:bodyPr>
            <a:normAutofit/>
          </a:bodyPr>
          <a:lstStyle/>
          <a:p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orang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penting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baik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penting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orang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baik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/>
              <a:t>Ebet</a:t>
            </a:r>
            <a:r>
              <a:rPr lang="en-US" sz="2800" b="1" dirty="0"/>
              <a:t> </a:t>
            </a:r>
            <a:r>
              <a:rPr lang="en-US" sz="2800" b="1" dirty="0" err="1"/>
              <a:t>Kadarusman</a:t>
            </a: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58753775-43B7-4A63-A074-7E135F659B66}"/>
              </a:ext>
            </a:extLst>
          </p:cNvPr>
          <p:cNvSpPr txBox="1">
            <a:spLocks/>
          </p:cNvSpPr>
          <p:nvPr/>
        </p:nvSpPr>
        <p:spPr>
          <a:xfrm>
            <a:off x="847166" y="4518212"/>
            <a:ext cx="9578788" cy="1979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Orang yang </a:t>
            </a:r>
            <a:r>
              <a:rPr lang="en-US" sz="2800" dirty="0" err="1">
                <a:solidFill>
                  <a:srgbClr val="FF0000"/>
                </a:solidFill>
              </a:rPr>
              <a:t>kesepian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bukanlah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orang yang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memiliki</a:t>
            </a:r>
            <a:r>
              <a:rPr lang="en-US" sz="2800" dirty="0">
                <a:solidFill>
                  <a:srgbClr val="92D050"/>
                </a:solidFill>
              </a:rPr>
              <a:t> Allah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ar-AE" sz="2800" b="0" i="0" dirty="0">
                <a:effectLst/>
                <a:latin typeface="Work Sans" panose="020B0604020202020204" pitchFamily="2" charset="0"/>
              </a:rPr>
              <a:t>ﷻ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,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tetapi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orang yang </a:t>
            </a:r>
            <a:r>
              <a:rPr lang="en-US" sz="2800" dirty="0" err="1">
                <a:solidFill>
                  <a:srgbClr val="FF0000"/>
                </a:solidFill>
              </a:rPr>
              <a:t>kesepian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orang yang </a:t>
            </a:r>
            <a:r>
              <a:rPr lang="en-US" sz="2800" dirty="0" err="1">
                <a:solidFill>
                  <a:srgbClr val="92D050"/>
                </a:solidFill>
              </a:rPr>
              <a:t>memiliki</a:t>
            </a:r>
            <a:r>
              <a:rPr lang="en-US" sz="2800" dirty="0">
                <a:solidFill>
                  <a:srgbClr val="92D050"/>
                </a:solidFill>
              </a:rPr>
              <a:t> dunia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namun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tidak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memiliki</a:t>
            </a:r>
            <a:r>
              <a:rPr lang="en-US" sz="2800" dirty="0">
                <a:solidFill>
                  <a:srgbClr val="92D050"/>
                </a:solidFill>
              </a:rPr>
              <a:t> Allah </a:t>
            </a:r>
            <a:r>
              <a:rPr lang="ar-AE" sz="2800" b="0" i="0" dirty="0">
                <a:effectLst/>
                <a:latin typeface="Work Sans" panose="020B0604020202020204" pitchFamily="2" charset="0"/>
              </a:rPr>
              <a:t>ﷻ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/>
              <a:t>Allah </a:t>
            </a:r>
            <a:r>
              <a:rPr lang="ar-AE" sz="2800" b="1" i="0" dirty="0">
                <a:effectLst/>
                <a:latin typeface="Work Sans" panose="020B0604020202020204" pitchFamily="2" charset="0"/>
              </a:rPr>
              <a:t>ﷻ</a:t>
            </a:r>
            <a:r>
              <a:rPr lang="en-US" sz="2800" b="1" dirty="0"/>
              <a:t> and Muhammad </a:t>
            </a:r>
            <a:r>
              <a:rPr lang="ar-AE" sz="2800" b="1" i="0" dirty="0">
                <a:effectLst/>
                <a:latin typeface="Work Sans" pitchFamily="2" charset="0"/>
              </a:rPr>
              <a:t>ﷺ </a:t>
            </a:r>
            <a:r>
              <a:rPr lang="en-US" sz="2800" b="1" i="0" dirty="0">
                <a:effectLst/>
                <a:latin typeface="Work Sans" pitchFamily="2" charset="0"/>
              </a:rPr>
              <a:t> </a:t>
            </a:r>
            <a:r>
              <a:rPr lang="en-US" sz="2800" b="1" dirty="0"/>
              <a:t>in Muhammad </a:t>
            </a:r>
            <a:r>
              <a:rPr lang="en-US" sz="2800" b="1" dirty="0" err="1"/>
              <a:t>Qasim</a:t>
            </a:r>
            <a:r>
              <a:rPr lang="en-US" sz="2800" b="1" dirty="0"/>
              <a:t> Dreams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114</TotalTime>
  <Words>309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Wingdings</vt:lpstr>
      <vt:lpstr>Work Sans</vt:lpstr>
      <vt:lpstr>Office Theme</vt:lpstr>
      <vt:lpstr>Informatika untuk Masyarakat</vt:lpstr>
      <vt:lpstr>Capaian Pembelajaran Lulusan (CPL)</vt:lpstr>
      <vt:lpstr>Capaian Pembelajaran Mata Kuliah (CPMK)</vt:lpstr>
      <vt:lpstr>Pokok Bahasan</vt:lpstr>
      <vt:lpstr>Sistem Penilaian</vt:lpstr>
      <vt:lpstr>Menjadi orang penting itu baik, tetapi  yang lebih penting adalah menjadi orang baik Ebet Kadarusman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LENOVO I3</dc:creator>
  <cp:lastModifiedBy>LENOVO I3</cp:lastModifiedBy>
  <cp:revision>4</cp:revision>
  <dcterms:created xsi:type="dcterms:W3CDTF">2023-09-17T15:27:04Z</dcterms:created>
  <dcterms:modified xsi:type="dcterms:W3CDTF">2023-09-17T17:22:36Z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