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40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ectronicshub.org/best-resistor-kits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1DD28-4402-9E4A-A9FB-47BB5B78A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0" y="241993"/>
            <a:ext cx="12102790" cy="4446178"/>
          </a:xfrm>
        </p:spPr>
        <p:txBody>
          <a:bodyPr>
            <a:norm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Dr. D. Y. Patil Arts, commerce and science college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pimpri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S.YB.SC. (CS) Div. C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2021-2022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 Water level controller using 8051 microcontroller</a:t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9BBEE-D0D3-0844-B9C2-4E4346295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6950" y="4688171"/>
            <a:ext cx="10131428" cy="1445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Project by:-                                        				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Adarsh Hanagoji (183)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Sarang akhade (206)   										 References: Youtube</a:t>
            </a:r>
          </a:p>
          <a:p>
            <a:r>
              <a:rPr lang="en-US" dirty="0"/>
              <a:t>										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A332A2-7BA3-734D-A059-FDA12D33C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3" y="524107"/>
            <a:ext cx="13335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9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132C-3C0D-E340-8449-880943BB4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23025"/>
            <a:ext cx="10989526" cy="992458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level controller using 8051 microcontroller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1C58E-A266-0948-A5EB-890126CE28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AT89C51 Microcontroller (or any 8051 based Microcontroller)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8051 Programmer (Programming Board)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11.0592 MHz Quartz Crystal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x 33pF Capacitor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x 10K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Resistor (1/4 Watt)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10µF Capacitor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Button</a:t>
            </a:r>
          </a:p>
          <a:p>
            <a:pPr fontAlgn="base"/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1K</a:t>
            </a:r>
            <a:r>
              <a:rPr lang="el-GR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Ω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x 8 Resistor Pack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(for Pull – up)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x 2 LCD Display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5V Relay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EB66A-50EA-6344-B0E4-1F667CDF74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x 2N2222 (NPN) Transistors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Motor (for demonstration)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10K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Potentiometer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1N4007 PN Junction Diode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cable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wires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Keil µVision IDE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Willar Software (for burning code) 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Proteus (for circuit diagram)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4A0BD9-7C01-324B-A008-B2500E2C3F43}"/>
              </a:ext>
            </a:extLst>
          </p:cNvPr>
          <p:cNvSpPr txBox="1"/>
          <p:nvPr/>
        </p:nvSpPr>
        <p:spPr>
          <a:xfrm>
            <a:off x="836341" y="105936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Required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01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D8AB-5A6F-D545-BB7A-A93A2CB3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15" y="133312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level controller using 8051 microcontroller circuit diagram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2A392F-D174-174E-B7D5-C3647BC5E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975" y="1360952"/>
            <a:ext cx="7582829" cy="5345699"/>
          </a:xfrm>
        </p:spPr>
      </p:pic>
    </p:spTree>
    <p:extLst>
      <p:ext uri="{BB962C8B-B14F-4D97-AF65-F5344CB8AC3E}">
        <p14:creationId xmlns:p14="http://schemas.microsoft.com/office/powerpoint/2010/main" val="70460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09FC-677A-4B4A-899F-A28D3F836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18947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Operate Water Level Controller Circuit using 8051 Microcontroller?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6ED39-E152-9C41-9362-F52B2F723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Initially, write the program for Water Level Controller in Keil µVision IDE and generate the .hex file.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Burn the program (.hex file) to the microcontroller using external programmer and Willar Software.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give the connections as per the circuit diagram.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giving the connections, make sure that there is no common connection between AC and DC supplies (if you are using an AC Motor)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the 4 water level indicating wires into the small tank (3 probes for three different levels and fourth one for common supply)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on the supply. Now, the motor will run automatically as there is no water in the tank. (It will turn on even if the water level is LOW).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pour the water, when it reaches LOW level, then LCD displays LOW.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middle level, it will display as HALF on the LCD.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 if you pour the water, then the water level reaches full and the LCD displays FULL and also the motor is turned OFF automatically. 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off the motor supply and board supply.</a:t>
            </a:r>
          </a:p>
        </p:txBody>
      </p:sp>
    </p:spTree>
    <p:extLst>
      <p:ext uri="{BB962C8B-B14F-4D97-AF65-F5344CB8AC3E}">
        <p14:creationId xmlns:p14="http://schemas.microsoft.com/office/powerpoint/2010/main" val="215606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4DD2A-8396-F743-BA59-3A07AFCF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66801"/>
            <a:ext cx="10131425" cy="1803400"/>
          </a:xfrm>
        </p:spPr>
        <p:txBody>
          <a:bodyPr>
            <a:noAutofit/>
          </a:bodyPr>
          <a:lstStyle/>
          <a:p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Level Controller Circuit Advantages</a:t>
            </a:r>
            <a:br>
              <a:rPr lang="en-IN" b="1" dirty="0"/>
            </a:b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F5FB8-8D80-DC40-9CBD-920F67B7C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031933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Water Level Controller Circuit using 8051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big buildings where the manual monitoring is difficult.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industries to control the liquid level automatically.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F7D1E7-22A7-5641-9C5B-4BA48934E21A}"/>
              </a:ext>
            </a:extLst>
          </p:cNvPr>
          <p:cNvSpPr txBox="1"/>
          <p:nvPr/>
        </p:nvSpPr>
        <p:spPr>
          <a:xfrm>
            <a:off x="769434" y="1968501"/>
            <a:ext cx="8976732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EFFORT IS REDUCED AS THE SYSTEM CONTROLS THE MOTOR AUTOMATICALLY BASED ON THE WATER LEVEL.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CONSUMES LESS POWER.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MORE RELIABLE.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1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B48A-F9A0-4544-9CE6-5B0229C1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CF30B-CEE0-D949-AEC3-D4421E8E5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no need to go on the roof to look the water level.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shows the water level in your room like 1/4 tank, 1/2 tank, 3/4 tank and full tank.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Alarm starts ringing as soon as tank becomes full.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every tank.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21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61</TotalTime>
  <Words>545</Words>
  <Application>Microsoft Macintosh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Celestial</vt:lpstr>
      <vt:lpstr>   Dr. D. Y. Patil Arts, commerce and science college pimpri   Department of computer science S.YB.SC. (CS) Div. C 2021-2022  Project name: Water level controller using 8051 microcontroller </vt:lpstr>
      <vt:lpstr>Water level controller using 8051 microcontroller </vt:lpstr>
      <vt:lpstr>Water level controller using 8051 microcontroller circuit diagram</vt:lpstr>
      <vt:lpstr>How to Operate Water Level Controller Circuit using 8051 Microcontroller? </vt:lpstr>
      <vt:lpstr> Water Level Controller Circuit Advantages    </vt:lpstr>
      <vt:lpstr>Future Scope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Dr. D. Y. Patil Arts, commerce and science college pimpri   Department of computer science S.YB.SC. (CS) Div. C 2021-2022  Project name: Water level controller using 8051 microcontroller </dc:title>
  <dc:creator>hanagojivivek@outlook.com</dc:creator>
  <cp:lastModifiedBy>hanagojivivek@outlook.com</cp:lastModifiedBy>
  <cp:revision>1</cp:revision>
  <dcterms:created xsi:type="dcterms:W3CDTF">2022-01-30T08:13:12Z</dcterms:created>
  <dcterms:modified xsi:type="dcterms:W3CDTF">2022-01-30T09:14:19Z</dcterms:modified>
</cp:coreProperties>
</file>