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3B509A0-6895-4229-A737-0E4407F4294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Team21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E8D5683-A119-4901-8F40-8E1D7B0BEB2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21-04-2023 23:25:38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mber of Accident By Year" id="2" name="slide2">
            <a:extLst>
              <a:ext uri="{FF2B5EF4-FFF2-40B4-BE49-F238E27FC236}">
                <a16:creationId xmlns:a16="http://schemas.microsoft.com/office/drawing/2014/main" id="{242893A3-01F9-47FD-9356-47CA6FB96D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1604010"/>
            <a:ext cx="10256520" cy="36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2023-04-22T03:25:38Z</dcterms:created>
  <dcterms:modified xsi:type="dcterms:W3CDTF">2023-04-22T03:25:38Z</dcterms:modified>
</cp:coreProperties>
</file>