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75bc37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75bc37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875bc37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875bc37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3ff646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3ff646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b1fdce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b1fdce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b1fdce2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b1fdce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b1fdce2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8b1fdce2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b1fdce2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b1fdce2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8b1fdce2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8b1fdce2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b1fdce2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b1fdce2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875bc37a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875bc37a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75bc37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75bc37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75bc37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875bc37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9f9fc1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89f9fc1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3ff64695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3ff64695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89f9fc1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89f9fc1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9f9fc19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9f9fc1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3ff64695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3ff64695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b1fdc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b1fdc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8b1fdce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8b1fdce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b1fdce2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b1fdce2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875bc37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875bc37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75bc37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875bc37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75bc37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75bc37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875bc37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875bc37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75bc37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75bc37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875bc37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875bc37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7D4698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None/>
              <a:defRPr b="1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469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2038" y="940715"/>
            <a:ext cx="8399936" cy="8050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7D4698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oboto"/>
              </a:rPr>
              <a:t>Direccionamiento</a:t>
            </a: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474000" y="2571750"/>
            <a:ext cx="81960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★"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Chaulet, Daniel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★"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Monti, Francisco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★"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Mourier, Oliverio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★"/>
            </a:pPr>
            <a:r>
              <a:rPr lang="es-419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Toledo, Máximo Orian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Puertos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¿Qué son?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Los puertos son puntos de conexión para el intercambio de información y la transmisión de datos.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Son una serie de canales o puertas que utiliza el router para organizar el contenido que enviamos desde nuestra red local a una red externa.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es-419"/>
              <a:t>¿Cuántos puertos hay?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Todos los routers tienen un total de 65536 puertos (del 0 al 65535).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La IANA tiene establecido un estándar de asignación de puertos.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Grupos de puertos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-419"/>
              <a:t>Puertos del 0 al 1023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Son los reservados para el sistema operativo y los protocolos más importantes para su correcto funcionamiento.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-419"/>
              <a:t>Puertos del 1024 al 49151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</a:t>
            </a:r>
            <a:r>
              <a:rPr lang="es-419" sz="1500"/>
              <a:t>Son los puertos registrados. Son utilizados por las aplicaciones y los juegos.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-419"/>
              <a:t>Puertos del 49152 al 65535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Son puertos dinámicos o privados. Corresponden a las aplicaciones que necesitan conectarse a un servidor.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Puertos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6505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50"/>
              <a:t>Algunos de los puertos más utilizados con sus respectivos protocolos son: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21 		-&gt; 	FTP</a:t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25 		-&gt; 	SMTP</a:t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53		-&gt; 	DNS</a:t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80, 8080 	-&gt; 	HTTP</a:t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110		-&gt; 	POP3</a:t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143 		-&gt; 	IMAP</a:t>
            </a:r>
            <a:endParaRPr sz="1750"/>
          </a:p>
          <a:p>
            <a:pPr indent="-32305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750"/>
              <a:t>443 		-&gt; 	HTTPS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de red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PING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Este comando envía paquetes a la dirección especificada.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Lo utilizamos como herramienta de diagnóstico para comprobar la conexión con un host determinado (local o remoto).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Mide la latencia entre dos dispositivos conectados a la red.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Sintaxis:</a:t>
            </a:r>
            <a:r>
              <a:rPr lang="es-419"/>
              <a:t> </a:t>
            </a:r>
            <a:r>
              <a:rPr lang="es-419">
                <a:solidFill>
                  <a:srgbClr val="FFFF00"/>
                </a:solidFill>
              </a:rPr>
              <a:t>ping [-n count] [-l size] nombre_destino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de red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140525"/>
            <a:ext cx="60293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119588" y="3522750"/>
            <a:ext cx="69048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17"/>
              <a:t>La respuesta nos brindará la cantidad de paquetes enviados, recibidos, cuántos se han perdido y el tiempo aproximado de ida y vuelta en milisegundos.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de red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017725"/>
            <a:ext cx="8520600" cy="4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TRACERT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Lo utilizamos para ver por dónde viajan los paquetes.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Nos permite realizar una traza (seguimiento) de determinados paquetes de datos mediante el envío de pings automáticos.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El paquete va acompañado de un TTL (Time To Live) que indica el número máximo de saltos que tiene permitido hacer el paquete de datos en internet.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Cada router a lo largo del camino debe disminuir el TTL en 1 antes de reenviar el paquete. Cuando el TTL llega a 0, se espera que el router rechace el paquete y devuelva un mensaje de tiempo excedido a la computadora de origen.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El número máximo de saltos es 30 por default.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Sintaxis:</a:t>
            </a:r>
            <a:r>
              <a:rPr lang="es-419"/>
              <a:t> </a:t>
            </a:r>
            <a:r>
              <a:rPr lang="es-419" sz="1700">
                <a:solidFill>
                  <a:srgbClr val="FFFF00"/>
                </a:solidFill>
              </a:rPr>
              <a:t>tracert [-4][-6] nombre_destino</a:t>
            </a:r>
            <a:endParaRPr sz="1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de red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872075" y="3752175"/>
            <a:ext cx="73695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Veremos una línea por cada salto que se hace para llegar al destino final.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Por defecto se envían 3 paquetes de datos a cada destino, por lo que podremos ver 3 tiempos de respuesta por cada router.</a:t>
            </a:r>
            <a:endParaRPr sz="16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63" y="1140500"/>
            <a:ext cx="5359522" cy="24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de red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017725"/>
            <a:ext cx="8520600" cy="4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s-419"/>
              <a:t>NETSTAT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Es una herramienta que podemos utilizar para ver un listado de las conexiones activas de una computadora, tanto entrantes como salientes.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Puede mostrar las conexiones TCP activas, los puertos en los que la computadora está escuchando, las estadísticas de Ethernet, la tabla de enrutamiento de IP, las estadísticas de IPv4 y </a:t>
            </a:r>
            <a:r>
              <a:rPr lang="es-419" sz="1500"/>
              <a:t>las estadísticas de IPv6.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Sintaxis:</a:t>
            </a:r>
            <a:r>
              <a:rPr lang="es-419"/>
              <a:t> </a:t>
            </a:r>
            <a:r>
              <a:rPr lang="es-419" sz="1700">
                <a:solidFill>
                  <a:srgbClr val="FFFF00"/>
                </a:solidFill>
              </a:rPr>
              <a:t>netstat [-a] [-b] [-e] [-f] [-n] [-o] [-p proto] [-r] [-s] [-t] [-x] [-y] [interval]</a:t>
            </a:r>
            <a:endParaRPr sz="1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Comandos de red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338" y="1017725"/>
            <a:ext cx="4589325" cy="37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822800"/>
            <a:ext cx="8520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Redes </a:t>
            </a:r>
            <a:r>
              <a:rPr lang="es-419" sz="3600"/>
              <a:t>externas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76" y="2191875"/>
            <a:ext cx="4062024" cy="2127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25" y="2009702"/>
            <a:ext cx="4571651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469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519050"/>
            <a:ext cx="8520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Redes internas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50" y="1454925"/>
            <a:ext cx="5048888" cy="3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VPN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262750" y="1118050"/>
            <a:ext cx="4384200" cy="2635200"/>
          </a:xfrm>
          <a:prstGeom prst="rect">
            <a:avLst/>
          </a:prstGeom>
        </p:spPr>
        <p:txBody>
          <a:bodyPr anchorCtr="0" anchor="t" bIns="91425" lIns="54000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¿Qué es?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Una red privada virtual o VPN, es una tecnología que dirige nuestra conexión de internet a través de los servidores privados del proveedor de la VPN,  y esto oculta la dirección IP y encripta la comunicación online.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1" name="Google Shape;181;p32"/>
          <p:cNvSpPr txBox="1"/>
          <p:nvPr/>
        </p:nvSpPr>
        <p:spPr>
          <a:xfrm>
            <a:off x="177250" y="3458700"/>
            <a:ext cx="45552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¿Para qué sirven?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VPN se utilizan principalmente para proteger tu privacidad en línea y que nadie pueda robar tu información mientras usas internet.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325" y="1463024"/>
            <a:ext cx="3967899" cy="33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y desventajas VPN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34325"/>
            <a:ext cx="85206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Ventajas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Son fáciles de instalar y utilizar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Mayor velocidad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Compatibilidad con la mayoría de los dispositivos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Desventajas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La encriptación es débil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Fallos de software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Políticas de registro variadas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475" y="1132738"/>
            <a:ext cx="1881263" cy="18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475" y="3129025"/>
            <a:ext cx="1800275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 de VPN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25" y="1152475"/>
            <a:ext cx="3781151" cy="37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3908126" cy="38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TOR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54525" y="1213700"/>
            <a:ext cx="44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-419"/>
              <a:t>¿Qué es?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Es una red de anonimato </a:t>
            </a:r>
            <a:r>
              <a:rPr lang="es-419" sz="1500"/>
              <a:t>distribuida</a:t>
            </a:r>
            <a:r>
              <a:rPr lang="es-419" sz="1500"/>
              <a:t> y superpuesta sobre </a:t>
            </a:r>
            <a:r>
              <a:rPr lang="es-419" sz="1500"/>
              <a:t>internet. Mantiene la integridad y el secreto de la información que viaja por ella, además de ocultar la IP del usuario que la utiliza.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s-419"/>
              <a:t>¿Cómo funciona?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Tanto el usuario como el receptor se comunican primero con un  “intermediario”. Por lo tanto, se desconoce tanto a quien </a:t>
            </a:r>
            <a:r>
              <a:rPr lang="es-419" sz="1500"/>
              <a:t>envía</a:t>
            </a:r>
            <a:r>
              <a:rPr lang="es-419" sz="1500"/>
              <a:t> el mensaje como a quien lo recibe.</a:t>
            </a:r>
            <a:endParaRPr sz="1500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1457600"/>
            <a:ext cx="4457700" cy="33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y desventajas TOR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642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Ventajas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Difícil de apagar debido a que no hay un lugar central para hacerlo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Anonimato casi completo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Encriptación de mensajes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Desventajas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Lentitud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Mantenido por voluntarios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/>
              <a:t>Baja compatibilidad con dispositivos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025" y="1047913"/>
            <a:ext cx="1881263" cy="18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700" y="3099000"/>
            <a:ext cx="1800275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TOR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50" y="1017725"/>
            <a:ext cx="7905750" cy="4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Proxy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¿Qué es?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Es una medida de seguridad que se utiliza para ocultar la </a:t>
            </a:r>
            <a:r>
              <a:rPr lang="es-419" sz="1500"/>
              <a:t>dirección</a:t>
            </a:r>
            <a:r>
              <a:rPr lang="es-419" sz="1500"/>
              <a:t> IP, también crea una barrera entre la red privada e internet para filtrar aquellas solicitudes que decidamos bloquear.</a:t>
            </a:r>
            <a:endParaRPr sz="15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Es un dispositivo físico que se conecta a la red.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DMZ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233000"/>
            <a:ext cx="8520600" cy="20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¿Qué es?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Para las redes grandes se utiliza otro dispositivo físico similar al Proxy, con la diferencia de que deja pasar únicamente las </a:t>
            </a:r>
            <a:r>
              <a:rPr lang="es-419" sz="1500"/>
              <a:t>solicitudes</a:t>
            </a:r>
            <a:r>
              <a:rPr lang="es-419" sz="1500"/>
              <a:t> que le especifiquemos.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469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b="1"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nrutamiento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</a:t>
            </a:r>
            <a:r>
              <a:rPr lang="es-419"/>
              <a:t>es</a:t>
            </a: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Es la acción de mover datos desde una red a otra buscando la mejor ruta posible.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s-419"/>
              <a:t>¿Cómo funciona?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El routing lo realiza el router.</a:t>
            </a:r>
            <a:endParaRPr sz="15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Este dispositivo permite interconectar</a:t>
            </a:r>
            <a:endParaRPr sz="15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computadoras estableciendo qué ruta</a:t>
            </a:r>
            <a:endParaRPr sz="1500"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seguirán los datos.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825" y="2482000"/>
            <a:ext cx="4844175" cy="18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469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Funciones de un router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Recibe el paquete de datos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Busca la dirección de destino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la tabla de enrutamiento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Envía el paquete a destino por la mejor ruta posible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50" y="1152475"/>
            <a:ext cx="3315724" cy="234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D469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Tablas de enrutamiento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son?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tablas de enrutamiento son un conjunto de reglas que sirven para determinar qué camino deben seguir los paquetes de datos.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Contienen la información necesaria para que los paquetes puedan viajar a través de la red utilizando el mejor camino.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175" y="2930675"/>
            <a:ext cx="5067101" cy="21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75" y="2930675"/>
            <a:ext cx="1883825" cy="4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de una tabla de enrutamiento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-419"/>
              <a:t>Red de destino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Corresponde a la red donde deberá ir el paquete de datos.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-419"/>
              <a:t>Siguiente salto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Es la dirección IP por donde viajará el paquete de datos para seguir con su camino hasta el final.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s-419"/>
              <a:t>Interfaz de salida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Es la interfaz de red por donde deben salir los paquetes para llegar posteriormente a destino.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enrutamiento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s-419"/>
              <a:t>Enrutamiento estático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Las tablas se crean de forma manual. El administrador de red las configura con la información requerida para poder alcanzar las diferentes redes remotas.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es-419"/>
              <a:t>Enrutamiento dinámico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Las tablas se crean de forma automática. La información necesaria para crear y mantener las tablas actualizadas se obtiene de los demás routers de la red.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Enrutamiento estático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Ventajas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Consume menos ancho de banda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Consume menos memoria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Ideal para redes pequeñas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Desventajas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just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No es escalable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Mantenimiento complejo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Cualquier cambio en la red requiere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la intervención del administrador</a:t>
            </a:r>
            <a:endParaRPr sz="15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825" y="1152463"/>
            <a:ext cx="1881263" cy="18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25" y="3062000"/>
            <a:ext cx="1800275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Enrutamiento dinámico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6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Ventajas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El administrador solo debe ponerlo en marcha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Es automático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Ideal para redes más grandes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Desventajas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Alto consumo de ancho de banda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-419" sz="1500"/>
              <a:t>Alto consumo de memoria</a:t>
            </a:r>
            <a:endParaRPr sz="1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475" y="1132738"/>
            <a:ext cx="1881263" cy="18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475" y="3132850"/>
            <a:ext cx="1800275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