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4"/>
  </p:notesMasterIdLst>
  <p:sldIdLst>
    <p:sldId id="256" r:id="rId2"/>
    <p:sldId id="258" r:id="rId3"/>
    <p:sldId id="261" r:id="rId4"/>
    <p:sldId id="315" r:id="rId5"/>
    <p:sldId id="321" r:id="rId6"/>
    <p:sldId id="316" r:id="rId7"/>
    <p:sldId id="314" r:id="rId8"/>
    <p:sldId id="320" r:id="rId9"/>
    <p:sldId id="322" r:id="rId10"/>
    <p:sldId id="323" r:id="rId11"/>
    <p:sldId id="324" r:id="rId12"/>
    <p:sldId id="273" r:id="rId13"/>
  </p:sldIdLst>
  <p:sldSz cx="9144000" cy="5143500" type="screen16x9"/>
  <p:notesSz cx="6858000" cy="9144000"/>
  <p:embeddedFontLst>
    <p:embeddedFont>
      <p:font typeface="Abhaya Libre" panose="020B0604020202020204" charset="0"/>
      <p:regular r:id="rId15"/>
      <p:bold r:id="rId16"/>
    </p:embeddedFont>
    <p:embeddedFont>
      <p:font typeface="Albert Sans" panose="020B0604020202020204" charset="0"/>
      <p:regular r:id="rId17"/>
      <p:bold r:id="rId18"/>
      <p:italic r:id="rId19"/>
      <p:boldItalic r:id="rId20"/>
    </p:embeddedFont>
    <p:embeddedFont>
      <p:font typeface="Fjalla One" panose="020B0604020202020204" charset="0"/>
      <p:regular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E34"/>
    <a:srgbClr val="5E6D56"/>
    <a:srgbClr val="F8F9F1"/>
    <a:srgbClr val="E5C4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921061-5BBD-43FC-8DDF-46C4BB0F8558}">
  <a:tblStyle styleId="{66921061-5BBD-43FC-8DDF-46C4BB0F85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4" autoAdjust="0"/>
    <p:restoredTop sz="94660"/>
  </p:normalViewPr>
  <p:slideViewPr>
    <p:cSldViewPr snapToGrid="0">
      <p:cViewPr varScale="1">
        <p:scale>
          <a:sx n="102" d="100"/>
          <a:sy n="102" d="100"/>
        </p:scale>
        <p:origin x="112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82fa11c6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2582fa11c6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a:extLst>
            <a:ext uri="{FF2B5EF4-FFF2-40B4-BE49-F238E27FC236}">
              <a16:creationId xmlns:a16="http://schemas.microsoft.com/office/drawing/2014/main" id="{33923FAF-1ADA-EBBC-5234-D7C144031664}"/>
            </a:ext>
          </a:extLst>
        </p:cNvPr>
        <p:cNvGrpSpPr/>
        <p:nvPr/>
      </p:nvGrpSpPr>
      <p:grpSpPr>
        <a:xfrm>
          <a:off x="0" y="0"/>
          <a:ext cx="0" cy="0"/>
          <a:chOff x="0" y="0"/>
          <a:chExt cx="0" cy="0"/>
        </a:xfrm>
      </p:grpSpPr>
      <p:sp>
        <p:nvSpPr>
          <p:cNvPr id="955" name="Google Shape;955;g152a7caf94b_1_1057:notes">
            <a:extLst>
              <a:ext uri="{FF2B5EF4-FFF2-40B4-BE49-F238E27FC236}">
                <a16:creationId xmlns:a16="http://schemas.microsoft.com/office/drawing/2014/main" id="{E307E015-78AA-0EE2-41BE-84530684C6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52a7caf94b_1_1057:notes">
            <a:extLst>
              <a:ext uri="{FF2B5EF4-FFF2-40B4-BE49-F238E27FC236}">
                <a16:creationId xmlns:a16="http://schemas.microsoft.com/office/drawing/2014/main" id="{C88266F5-C9D7-A51B-0504-8FED435A87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899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a:extLst>
            <a:ext uri="{FF2B5EF4-FFF2-40B4-BE49-F238E27FC236}">
              <a16:creationId xmlns:a16="http://schemas.microsoft.com/office/drawing/2014/main" id="{33923FAF-1ADA-EBBC-5234-D7C144031664}"/>
            </a:ext>
          </a:extLst>
        </p:cNvPr>
        <p:cNvGrpSpPr/>
        <p:nvPr/>
      </p:nvGrpSpPr>
      <p:grpSpPr>
        <a:xfrm>
          <a:off x="0" y="0"/>
          <a:ext cx="0" cy="0"/>
          <a:chOff x="0" y="0"/>
          <a:chExt cx="0" cy="0"/>
        </a:xfrm>
      </p:grpSpPr>
      <p:sp>
        <p:nvSpPr>
          <p:cNvPr id="955" name="Google Shape;955;g152a7caf94b_1_1057:notes">
            <a:extLst>
              <a:ext uri="{FF2B5EF4-FFF2-40B4-BE49-F238E27FC236}">
                <a16:creationId xmlns:a16="http://schemas.microsoft.com/office/drawing/2014/main" id="{E307E015-78AA-0EE2-41BE-84530684C6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52a7caf94b_1_1057:notes">
            <a:extLst>
              <a:ext uri="{FF2B5EF4-FFF2-40B4-BE49-F238E27FC236}">
                <a16:creationId xmlns:a16="http://schemas.microsoft.com/office/drawing/2014/main" id="{C88266F5-C9D7-A51B-0504-8FED435A87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410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52a7caf94b_1_1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52a7caf94b_1_1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5207a178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15207a178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a:extLst>
            <a:ext uri="{FF2B5EF4-FFF2-40B4-BE49-F238E27FC236}">
              <a16:creationId xmlns:a16="http://schemas.microsoft.com/office/drawing/2014/main" id="{E5CF2457-4FD9-55F7-5A66-9997ADDBC5E0}"/>
            </a:ext>
          </a:extLst>
        </p:cNvPr>
        <p:cNvGrpSpPr/>
        <p:nvPr/>
      </p:nvGrpSpPr>
      <p:grpSpPr>
        <a:xfrm>
          <a:off x="0" y="0"/>
          <a:ext cx="0" cy="0"/>
          <a:chOff x="0" y="0"/>
          <a:chExt cx="0" cy="0"/>
        </a:xfrm>
      </p:grpSpPr>
      <p:sp>
        <p:nvSpPr>
          <p:cNvPr id="937" name="Google Shape;937;g152a7caf94b_1_93:notes">
            <a:extLst>
              <a:ext uri="{FF2B5EF4-FFF2-40B4-BE49-F238E27FC236}">
                <a16:creationId xmlns:a16="http://schemas.microsoft.com/office/drawing/2014/main" id="{E9A32F6E-D300-FFA6-49A8-E08C1203F8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52a7caf94b_1_93:notes">
            <a:extLst>
              <a:ext uri="{FF2B5EF4-FFF2-40B4-BE49-F238E27FC236}">
                <a16:creationId xmlns:a16="http://schemas.microsoft.com/office/drawing/2014/main" id="{A15881C9-86B0-2236-18AF-570AD5B748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22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a:extLst>
            <a:ext uri="{FF2B5EF4-FFF2-40B4-BE49-F238E27FC236}">
              <a16:creationId xmlns:a16="http://schemas.microsoft.com/office/drawing/2014/main" id="{E5CF2457-4FD9-55F7-5A66-9997ADDBC5E0}"/>
            </a:ext>
          </a:extLst>
        </p:cNvPr>
        <p:cNvGrpSpPr/>
        <p:nvPr/>
      </p:nvGrpSpPr>
      <p:grpSpPr>
        <a:xfrm>
          <a:off x="0" y="0"/>
          <a:ext cx="0" cy="0"/>
          <a:chOff x="0" y="0"/>
          <a:chExt cx="0" cy="0"/>
        </a:xfrm>
      </p:grpSpPr>
      <p:sp>
        <p:nvSpPr>
          <p:cNvPr id="937" name="Google Shape;937;g152a7caf94b_1_93:notes">
            <a:extLst>
              <a:ext uri="{FF2B5EF4-FFF2-40B4-BE49-F238E27FC236}">
                <a16:creationId xmlns:a16="http://schemas.microsoft.com/office/drawing/2014/main" id="{E9A32F6E-D300-FFA6-49A8-E08C1203F8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52a7caf94b_1_93:notes">
            <a:extLst>
              <a:ext uri="{FF2B5EF4-FFF2-40B4-BE49-F238E27FC236}">
                <a16:creationId xmlns:a16="http://schemas.microsoft.com/office/drawing/2014/main" id="{A15881C9-86B0-2236-18AF-570AD5B748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35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a:extLst>
            <a:ext uri="{FF2B5EF4-FFF2-40B4-BE49-F238E27FC236}">
              <a16:creationId xmlns:a16="http://schemas.microsoft.com/office/drawing/2014/main" id="{A500C36D-66B6-6298-6AAD-2D7AABF1EE55}"/>
            </a:ext>
          </a:extLst>
        </p:cNvPr>
        <p:cNvGrpSpPr/>
        <p:nvPr/>
      </p:nvGrpSpPr>
      <p:grpSpPr>
        <a:xfrm>
          <a:off x="0" y="0"/>
          <a:ext cx="0" cy="0"/>
          <a:chOff x="0" y="0"/>
          <a:chExt cx="0" cy="0"/>
        </a:xfrm>
      </p:grpSpPr>
      <p:sp>
        <p:nvSpPr>
          <p:cNvPr id="937" name="Google Shape;937;g152a7caf94b_1_93:notes">
            <a:extLst>
              <a:ext uri="{FF2B5EF4-FFF2-40B4-BE49-F238E27FC236}">
                <a16:creationId xmlns:a16="http://schemas.microsoft.com/office/drawing/2014/main" id="{FD8D4BFF-CFD9-F21F-9204-497D7DF2C5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52a7caf94b_1_93:notes">
            <a:extLst>
              <a:ext uri="{FF2B5EF4-FFF2-40B4-BE49-F238E27FC236}">
                <a16:creationId xmlns:a16="http://schemas.microsoft.com/office/drawing/2014/main" id="{DFA6B7BA-4E2D-F6F7-8DAC-F7DE1E36A5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20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a:extLst>
            <a:ext uri="{FF2B5EF4-FFF2-40B4-BE49-F238E27FC236}">
              <a16:creationId xmlns:a16="http://schemas.microsoft.com/office/drawing/2014/main" id="{33923FAF-1ADA-EBBC-5234-D7C144031664}"/>
            </a:ext>
          </a:extLst>
        </p:cNvPr>
        <p:cNvGrpSpPr/>
        <p:nvPr/>
      </p:nvGrpSpPr>
      <p:grpSpPr>
        <a:xfrm>
          <a:off x="0" y="0"/>
          <a:ext cx="0" cy="0"/>
          <a:chOff x="0" y="0"/>
          <a:chExt cx="0" cy="0"/>
        </a:xfrm>
      </p:grpSpPr>
      <p:sp>
        <p:nvSpPr>
          <p:cNvPr id="955" name="Google Shape;955;g152a7caf94b_1_1057:notes">
            <a:extLst>
              <a:ext uri="{FF2B5EF4-FFF2-40B4-BE49-F238E27FC236}">
                <a16:creationId xmlns:a16="http://schemas.microsoft.com/office/drawing/2014/main" id="{E307E015-78AA-0EE2-41BE-84530684C6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52a7caf94b_1_1057:notes">
            <a:extLst>
              <a:ext uri="{FF2B5EF4-FFF2-40B4-BE49-F238E27FC236}">
                <a16:creationId xmlns:a16="http://schemas.microsoft.com/office/drawing/2014/main" id="{C88266F5-C9D7-A51B-0504-8FED435A87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38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a:extLst>
            <a:ext uri="{FF2B5EF4-FFF2-40B4-BE49-F238E27FC236}">
              <a16:creationId xmlns:a16="http://schemas.microsoft.com/office/drawing/2014/main" id="{33923FAF-1ADA-EBBC-5234-D7C144031664}"/>
            </a:ext>
          </a:extLst>
        </p:cNvPr>
        <p:cNvGrpSpPr/>
        <p:nvPr/>
      </p:nvGrpSpPr>
      <p:grpSpPr>
        <a:xfrm>
          <a:off x="0" y="0"/>
          <a:ext cx="0" cy="0"/>
          <a:chOff x="0" y="0"/>
          <a:chExt cx="0" cy="0"/>
        </a:xfrm>
      </p:grpSpPr>
      <p:sp>
        <p:nvSpPr>
          <p:cNvPr id="955" name="Google Shape;955;g152a7caf94b_1_1057:notes">
            <a:extLst>
              <a:ext uri="{FF2B5EF4-FFF2-40B4-BE49-F238E27FC236}">
                <a16:creationId xmlns:a16="http://schemas.microsoft.com/office/drawing/2014/main" id="{E307E015-78AA-0EE2-41BE-84530684C6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52a7caf94b_1_1057:notes">
            <a:extLst>
              <a:ext uri="{FF2B5EF4-FFF2-40B4-BE49-F238E27FC236}">
                <a16:creationId xmlns:a16="http://schemas.microsoft.com/office/drawing/2014/main" id="{C88266F5-C9D7-A51B-0504-8FED435A87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369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a:extLst>
            <a:ext uri="{FF2B5EF4-FFF2-40B4-BE49-F238E27FC236}">
              <a16:creationId xmlns:a16="http://schemas.microsoft.com/office/drawing/2014/main" id="{33923FAF-1ADA-EBBC-5234-D7C144031664}"/>
            </a:ext>
          </a:extLst>
        </p:cNvPr>
        <p:cNvGrpSpPr/>
        <p:nvPr/>
      </p:nvGrpSpPr>
      <p:grpSpPr>
        <a:xfrm>
          <a:off x="0" y="0"/>
          <a:ext cx="0" cy="0"/>
          <a:chOff x="0" y="0"/>
          <a:chExt cx="0" cy="0"/>
        </a:xfrm>
      </p:grpSpPr>
      <p:sp>
        <p:nvSpPr>
          <p:cNvPr id="955" name="Google Shape;955;g152a7caf94b_1_1057:notes">
            <a:extLst>
              <a:ext uri="{FF2B5EF4-FFF2-40B4-BE49-F238E27FC236}">
                <a16:creationId xmlns:a16="http://schemas.microsoft.com/office/drawing/2014/main" id="{E307E015-78AA-0EE2-41BE-84530684C6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52a7caf94b_1_1057:notes">
            <a:extLst>
              <a:ext uri="{FF2B5EF4-FFF2-40B4-BE49-F238E27FC236}">
                <a16:creationId xmlns:a16="http://schemas.microsoft.com/office/drawing/2014/main" id="{C88266F5-C9D7-A51B-0504-8FED435A87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551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186">
            <a:off x="1176325" y="975230"/>
            <a:ext cx="5534700" cy="2308500"/>
          </a:xfrm>
          <a:prstGeom prst="rect">
            <a:avLst/>
          </a:prstGeom>
          <a:noFill/>
        </p:spPr>
        <p:txBody>
          <a:bodyPr spcFirstLastPara="1" wrap="square" lIns="91425" tIns="91425" rIns="91425" bIns="91425" anchor="ctr" anchorCtr="0">
            <a:noAutofit/>
          </a:bodyPr>
          <a:lstStyle>
            <a:lvl1pPr lvl="0">
              <a:lnSpc>
                <a:spcPct val="115000"/>
              </a:lnSpc>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76325" y="3441275"/>
            <a:ext cx="3573600" cy="351000"/>
          </a:xfrm>
          <a:prstGeom prst="rect">
            <a:avLst/>
          </a:prstGeom>
          <a:solidFill>
            <a:schemeClr val="accent1"/>
          </a:solidFill>
          <a:ln>
            <a:noFill/>
          </a:ln>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400">
                <a:solidFill>
                  <a:srgbClr val="373E3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645025" y="4036350"/>
            <a:ext cx="1675250" cy="1675250"/>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14150" y="539500"/>
            <a:ext cx="7715700" cy="0"/>
          </a:xfrm>
          <a:prstGeom prst="straightConnector1">
            <a:avLst/>
          </a:prstGeom>
          <a:noFill/>
          <a:ln w="9525" cap="flat" cmpd="sng">
            <a:solidFill>
              <a:schemeClr val="lt2"/>
            </a:solidFill>
            <a:prstDash val="solid"/>
            <a:round/>
            <a:headEnd type="none" w="med" len="med"/>
            <a:tailEnd type="none" w="med" len="med"/>
          </a:ln>
        </p:spPr>
      </p:cxnSp>
      <p:sp>
        <p:nvSpPr>
          <p:cNvPr id="13" name="Google Shape;13;p2"/>
          <p:cNvSpPr/>
          <p:nvPr/>
        </p:nvSpPr>
        <p:spPr>
          <a:xfrm>
            <a:off x="8260577" y="728477"/>
            <a:ext cx="703831" cy="703831"/>
          </a:xfrm>
          <a:custGeom>
            <a:avLst/>
            <a:gdLst/>
            <a:ahLst/>
            <a:cxnLst/>
            <a:rect l="l" t="t" r="r" b="b"/>
            <a:pathLst>
              <a:path w="9366" h="9366" extrusionOk="0">
                <a:moveTo>
                  <a:pt x="4519" y="1"/>
                </a:moveTo>
                <a:lnTo>
                  <a:pt x="4519" y="3820"/>
                </a:lnTo>
                <a:lnTo>
                  <a:pt x="3061" y="288"/>
                </a:lnTo>
                <a:lnTo>
                  <a:pt x="2732" y="411"/>
                </a:lnTo>
                <a:lnTo>
                  <a:pt x="4211" y="3944"/>
                </a:lnTo>
                <a:lnTo>
                  <a:pt x="1500" y="1253"/>
                </a:lnTo>
                <a:lnTo>
                  <a:pt x="1253" y="1479"/>
                </a:lnTo>
                <a:lnTo>
                  <a:pt x="3964" y="4190"/>
                </a:lnTo>
                <a:lnTo>
                  <a:pt x="3964" y="4190"/>
                </a:lnTo>
                <a:lnTo>
                  <a:pt x="432" y="2732"/>
                </a:lnTo>
                <a:lnTo>
                  <a:pt x="288" y="3040"/>
                </a:lnTo>
                <a:lnTo>
                  <a:pt x="3820" y="4498"/>
                </a:lnTo>
                <a:lnTo>
                  <a:pt x="1" y="4498"/>
                </a:lnTo>
                <a:lnTo>
                  <a:pt x="1" y="4847"/>
                </a:lnTo>
                <a:lnTo>
                  <a:pt x="3820" y="4847"/>
                </a:lnTo>
                <a:lnTo>
                  <a:pt x="288" y="6305"/>
                </a:lnTo>
                <a:lnTo>
                  <a:pt x="432" y="6634"/>
                </a:lnTo>
                <a:lnTo>
                  <a:pt x="3964" y="5176"/>
                </a:lnTo>
                <a:lnTo>
                  <a:pt x="1253" y="7866"/>
                </a:lnTo>
                <a:lnTo>
                  <a:pt x="1500" y="8112"/>
                </a:lnTo>
                <a:lnTo>
                  <a:pt x="4211" y="5402"/>
                </a:lnTo>
                <a:lnTo>
                  <a:pt x="4211" y="5402"/>
                </a:lnTo>
                <a:lnTo>
                  <a:pt x="2732" y="8934"/>
                </a:lnTo>
                <a:lnTo>
                  <a:pt x="3061" y="9078"/>
                </a:lnTo>
                <a:lnTo>
                  <a:pt x="4519" y="5545"/>
                </a:lnTo>
                <a:lnTo>
                  <a:pt x="4519" y="9365"/>
                </a:lnTo>
                <a:lnTo>
                  <a:pt x="4868" y="9365"/>
                </a:lnTo>
                <a:lnTo>
                  <a:pt x="4868" y="5545"/>
                </a:lnTo>
                <a:lnTo>
                  <a:pt x="6326" y="9078"/>
                </a:lnTo>
                <a:lnTo>
                  <a:pt x="6634" y="8934"/>
                </a:lnTo>
                <a:lnTo>
                  <a:pt x="5176" y="5402"/>
                </a:lnTo>
                <a:lnTo>
                  <a:pt x="7887" y="8112"/>
                </a:lnTo>
                <a:lnTo>
                  <a:pt x="8113" y="7866"/>
                </a:lnTo>
                <a:lnTo>
                  <a:pt x="5422" y="5176"/>
                </a:lnTo>
                <a:lnTo>
                  <a:pt x="8955" y="6634"/>
                </a:lnTo>
                <a:lnTo>
                  <a:pt x="9078" y="6305"/>
                </a:lnTo>
                <a:lnTo>
                  <a:pt x="5546" y="4847"/>
                </a:lnTo>
                <a:lnTo>
                  <a:pt x="9365" y="4847"/>
                </a:lnTo>
                <a:lnTo>
                  <a:pt x="9365" y="4498"/>
                </a:lnTo>
                <a:lnTo>
                  <a:pt x="5546" y="4498"/>
                </a:lnTo>
                <a:lnTo>
                  <a:pt x="9078" y="3040"/>
                </a:lnTo>
                <a:lnTo>
                  <a:pt x="8955" y="2732"/>
                </a:lnTo>
                <a:lnTo>
                  <a:pt x="5422" y="4190"/>
                </a:lnTo>
                <a:lnTo>
                  <a:pt x="5422" y="4190"/>
                </a:lnTo>
                <a:lnTo>
                  <a:pt x="8113" y="1479"/>
                </a:lnTo>
                <a:lnTo>
                  <a:pt x="7887" y="1253"/>
                </a:lnTo>
                <a:lnTo>
                  <a:pt x="5176" y="3944"/>
                </a:lnTo>
                <a:lnTo>
                  <a:pt x="6634" y="411"/>
                </a:lnTo>
                <a:lnTo>
                  <a:pt x="6326" y="288"/>
                </a:lnTo>
                <a:lnTo>
                  <a:pt x="4868" y="3820"/>
                </a:lnTo>
                <a:lnTo>
                  <a:pt x="4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1176325" y="4608575"/>
            <a:ext cx="5619600" cy="0"/>
          </a:xfrm>
          <a:prstGeom prst="straightConnector1">
            <a:avLst/>
          </a:prstGeom>
          <a:noFill/>
          <a:ln w="9525" cap="flat" cmpd="sng">
            <a:solidFill>
              <a:schemeClr val="lt2"/>
            </a:solidFill>
            <a:prstDash val="solid"/>
            <a:round/>
            <a:headEnd type="none" w="med" len="med"/>
            <a:tailEnd type="none" w="med" len="med"/>
          </a:ln>
        </p:spPr>
      </p:cxnSp>
      <p:grpSp>
        <p:nvGrpSpPr>
          <p:cNvPr id="15" name="Google Shape;15;p2"/>
          <p:cNvGrpSpPr/>
          <p:nvPr/>
        </p:nvGrpSpPr>
        <p:grpSpPr>
          <a:xfrm>
            <a:off x="316750" y="975075"/>
            <a:ext cx="502125" cy="578125"/>
            <a:chOff x="4996975" y="1050825"/>
            <a:chExt cx="502125" cy="578125"/>
          </a:xfrm>
        </p:grpSpPr>
        <p:sp>
          <p:nvSpPr>
            <p:cNvPr id="16" name="Google Shape;16;p2"/>
            <p:cNvSpPr/>
            <p:nvPr/>
          </p:nvSpPr>
          <p:spPr>
            <a:xfrm>
              <a:off x="4996975" y="1445625"/>
              <a:ext cx="182800" cy="183325"/>
            </a:xfrm>
            <a:custGeom>
              <a:avLst/>
              <a:gdLst/>
              <a:ahLst/>
              <a:cxnLst/>
              <a:rect l="l" t="t" r="r" b="b"/>
              <a:pathLst>
                <a:path w="7312" h="7333" extrusionOk="0">
                  <a:moveTo>
                    <a:pt x="3656" y="1130"/>
                  </a:moveTo>
                  <a:cubicBezTo>
                    <a:pt x="4025" y="2342"/>
                    <a:pt x="4970" y="3287"/>
                    <a:pt x="6182" y="3656"/>
                  </a:cubicBezTo>
                  <a:cubicBezTo>
                    <a:pt x="4970" y="4026"/>
                    <a:pt x="4025" y="4991"/>
                    <a:pt x="3656" y="6182"/>
                  </a:cubicBezTo>
                  <a:cubicBezTo>
                    <a:pt x="3286" y="4991"/>
                    <a:pt x="2321" y="4026"/>
                    <a:pt x="1130" y="3656"/>
                  </a:cubicBezTo>
                  <a:cubicBezTo>
                    <a:pt x="2321" y="3287"/>
                    <a:pt x="3286" y="2342"/>
                    <a:pt x="3656" y="1130"/>
                  </a:cubicBezTo>
                  <a:close/>
                  <a:moveTo>
                    <a:pt x="3492" y="1"/>
                  </a:moveTo>
                  <a:cubicBezTo>
                    <a:pt x="3492" y="1931"/>
                    <a:pt x="1910" y="3492"/>
                    <a:pt x="0" y="3492"/>
                  </a:cubicBezTo>
                  <a:lnTo>
                    <a:pt x="0" y="3841"/>
                  </a:lnTo>
                  <a:cubicBezTo>
                    <a:pt x="1910" y="3841"/>
                    <a:pt x="3492" y="5402"/>
                    <a:pt x="3492" y="7332"/>
                  </a:cubicBezTo>
                  <a:lnTo>
                    <a:pt x="3820" y="7332"/>
                  </a:lnTo>
                  <a:cubicBezTo>
                    <a:pt x="3820" y="5402"/>
                    <a:pt x="5401" y="3841"/>
                    <a:pt x="7311" y="3841"/>
                  </a:cubicBezTo>
                  <a:lnTo>
                    <a:pt x="7311" y="3492"/>
                  </a:lnTo>
                  <a:cubicBezTo>
                    <a:pt x="5401" y="3492"/>
                    <a:pt x="3820" y="1931"/>
                    <a:pt x="3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179750" y="1050825"/>
              <a:ext cx="319350" cy="318850"/>
            </a:xfrm>
            <a:custGeom>
              <a:avLst/>
              <a:gdLst/>
              <a:ahLst/>
              <a:cxnLst/>
              <a:rect l="l" t="t" r="r" b="b"/>
              <a:pathLst>
                <a:path w="12774" h="12754" extrusionOk="0">
                  <a:moveTo>
                    <a:pt x="6387" y="1500"/>
                  </a:moveTo>
                  <a:cubicBezTo>
                    <a:pt x="6941" y="3902"/>
                    <a:pt x="8851" y="5812"/>
                    <a:pt x="11275" y="6387"/>
                  </a:cubicBezTo>
                  <a:cubicBezTo>
                    <a:pt x="8851" y="6942"/>
                    <a:pt x="6941" y="8852"/>
                    <a:pt x="6387" y="11275"/>
                  </a:cubicBezTo>
                  <a:cubicBezTo>
                    <a:pt x="5812" y="8852"/>
                    <a:pt x="3923" y="6942"/>
                    <a:pt x="1499" y="6387"/>
                  </a:cubicBezTo>
                  <a:cubicBezTo>
                    <a:pt x="3923" y="5812"/>
                    <a:pt x="5812" y="3902"/>
                    <a:pt x="6387" y="1500"/>
                  </a:cubicBezTo>
                  <a:close/>
                  <a:moveTo>
                    <a:pt x="6223" y="1"/>
                  </a:moveTo>
                  <a:cubicBezTo>
                    <a:pt x="6223" y="3430"/>
                    <a:pt x="3430" y="6223"/>
                    <a:pt x="0" y="6223"/>
                  </a:cubicBezTo>
                  <a:lnTo>
                    <a:pt x="0" y="6552"/>
                  </a:lnTo>
                  <a:cubicBezTo>
                    <a:pt x="3430" y="6552"/>
                    <a:pt x="6223" y="9345"/>
                    <a:pt x="6223" y="12753"/>
                  </a:cubicBezTo>
                  <a:lnTo>
                    <a:pt x="6551" y="12753"/>
                  </a:lnTo>
                  <a:cubicBezTo>
                    <a:pt x="6551" y="9345"/>
                    <a:pt x="9344" y="6552"/>
                    <a:pt x="12774" y="6552"/>
                  </a:cubicBezTo>
                  <a:lnTo>
                    <a:pt x="12774" y="6223"/>
                  </a:lnTo>
                  <a:cubicBezTo>
                    <a:pt x="9344" y="6223"/>
                    <a:pt x="6551" y="3430"/>
                    <a:pt x="6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flipH="1">
            <a:off x="5627112" y="3499035"/>
            <a:ext cx="3516883" cy="1644478"/>
            <a:chOff x="1537400" y="3389825"/>
            <a:chExt cx="3089050" cy="1444425"/>
          </a:xfrm>
        </p:grpSpPr>
        <p:sp>
          <p:nvSpPr>
            <p:cNvPr id="19" name="Google Shape;19;p2"/>
            <p:cNvSpPr/>
            <p:nvPr/>
          </p:nvSpPr>
          <p:spPr>
            <a:xfrm>
              <a:off x="3485725" y="4673550"/>
              <a:ext cx="1140725" cy="160700"/>
            </a:xfrm>
            <a:custGeom>
              <a:avLst/>
              <a:gdLst/>
              <a:ahLst/>
              <a:cxnLst/>
              <a:rect l="l" t="t" r="r" b="b"/>
              <a:pathLst>
                <a:path w="45629" h="6428" fill="none" extrusionOk="0">
                  <a:moveTo>
                    <a:pt x="1" y="6427"/>
                  </a:moveTo>
                  <a:lnTo>
                    <a:pt x="45628" y="6427"/>
                  </a:lnTo>
                  <a:lnTo>
                    <a:pt x="45628" y="4781"/>
                  </a:lnTo>
                  <a:lnTo>
                    <a:pt x="44139" y="4781"/>
                  </a:lnTo>
                  <a:lnTo>
                    <a:pt x="44155" y="1646"/>
                  </a:lnTo>
                  <a:lnTo>
                    <a:pt x="45628" y="1646"/>
                  </a:lnTo>
                  <a:lnTo>
                    <a:pt x="45628" y="1"/>
                  </a:lnTo>
                  <a:lnTo>
                    <a:pt x="1" y="1"/>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61900" y="3874550"/>
              <a:ext cx="123850" cy="959700"/>
            </a:xfrm>
            <a:custGeom>
              <a:avLst/>
              <a:gdLst/>
              <a:ahLst/>
              <a:cxnLst/>
              <a:rect l="l" t="t" r="r" b="b"/>
              <a:pathLst>
                <a:path w="4954" h="38388" fill="none" extrusionOk="0">
                  <a:moveTo>
                    <a:pt x="4954" y="38387"/>
                  </a:moveTo>
                  <a:lnTo>
                    <a:pt x="4954" y="1"/>
                  </a:lnTo>
                  <a:lnTo>
                    <a:pt x="4185" y="1"/>
                  </a:lnTo>
                  <a:lnTo>
                    <a:pt x="4185" y="1474"/>
                  </a:lnTo>
                  <a:lnTo>
                    <a:pt x="768" y="1474"/>
                  </a:lnTo>
                  <a:lnTo>
                    <a:pt x="768" y="1"/>
                  </a:lnTo>
                  <a:lnTo>
                    <a:pt x="0" y="1"/>
                  </a:lnTo>
                  <a:lnTo>
                    <a:pt x="0" y="38387"/>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381100" y="3874550"/>
              <a:ext cx="85450" cy="936175"/>
            </a:xfrm>
            <a:custGeom>
              <a:avLst/>
              <a:gdLst/>
              <a:ahLst/>
              <a:cxnLst/>
              <a:rect l="l" t="t" r="r" b="b"/>
              <a:pathLst>
                <a:path w="3418" h="37447" fill="none" extrusionOk="0">
                  <a:moveTo>
                    <a:pt x="0" y="1"/>
                  </a:moveTo>
                  <a:lnTo>
                    <a:pt x="0" y="37447"/>
                  </a:lnTo>
                  <a:lnTo>
                    <a:pt x="3417" y="37447"/>
                  </a:lnTo>
                  <a:lnTo>
                    <a:pt x="3417"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397950" y="3910600"/>
              <a:ext cx="25" cy="900125"/>
            </a:xfrm>
            <a:custGeom>
              <a:avLst/>
              <a:gdLst/>
              <a:ahLst/>
              <a:cxnLst/>
              <a:rect l="l" t="t" r="r" b="b"/>
              <a:pathLst>
                <a:path w="1" h="36005" fill="none" extrusionOk="0">
                  <a:moveTo>
                    <a:pt x="0" y="1"/>
                  </a:moveTo>
                  <a:lnTo>
                    <a:pt x="0" y="3600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415200" y="3910600"/>
              <a:ext cx="25" cy="900125"/>
            </a:xfrm>
            <a:custGeom>
              <a:avLst/>
              <a:gdLst/>
              <a:ahLst/>
              <a:cxnLst/>
              <a:rect l="l" t="t" r="r" b="b"/>
              <a:pathLst>
                <a:path w="1" h="36005" fill="none" extrusionOk="0">
                  <a:moveTo>
                    <a:pt x="0" y="1"/>
                  </a:moveTo>
                  <a:lnTo>
                    <a:pt x="0" y="3600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32425" y="3910600"/>
              <a:ext cx="25" cy="900125"/>
            </a:xfrm>
            <a:custGeom>
              <a:avLst/>
              <a:gdLst/>
              <a:ahLst/>
              <a:cxnLst/>
              <a:rect l="l" t="t" r="r" b="b"/>
              <a:pathLst>
                <a:path w="1" h="36005" fill="none" extrusionOk="0">
                  <a:moveTo>
                    <a:pt x="1" y="1"/>
                  </a:moveTo>
                  <a:lnTo>
                    <a:pt x="1" y="3600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49275" y="3910600"/>
              <a:ext cx="25" cy="900125"/>
            </a:xfrm>
            <a:custGeom>
              <a:avLst/>
              <a:gdLst/>
              <a:ahLst/>
              <a:cxnLst/>
              <a:rect l="l" t="t" r="r" b="b"/>
              <a:pathLst>
                <a:path w="1" h="36005" fill="none" extrusionOk="0">
                  <a:moveTo>
                    <a:pt x="1" y="1"/>
                  </a:moveTo>
                  <a:lnTo>
                    <a:pt x="1" y="3600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923400" y="3719000"/>
              <a:ext cx="192050" cy="1115250"/>
            </a:xfrm>
            <a:custGeom>
              <a:avLst/>
              <a:gdLst/>
              <a:ahLst/>
              <a:cxnLst/>
              <a:rect l="l" t="t" r="r" b="b"/>
              <a:pathLst>
                <a:path w="7682" h="44610" fill="none" extrusionOk="0">
                  <a:moveTo>
                    <a:pt x="1" y="44609"/>
                  </a:moveTo>
                  <a:lnTo>
                    <a:pt x="7681" y="44609"/>
                  </a:lnTo>
                  <a:lnTo>
                    <a:pt x="7681" y="0"/>
                  </a:lnTo>
                  <a:lnTo>
                    <a:pt x="1" y="0"/>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923400" y="4679825"/>
              <a:ext cx="192050" cy="36475"/>
            </a:xfrm>
            <a:custGeom>
              <a:avLst/>
              <a:gdLst/>
              <a:ahLst/>
              <a:cxnLst/>
              <a:rect l="l" t="t" r="r" b="b"/>
              <a:pathLst>
                <a:path w="7682" h="1459" extrusionOk="0">
                  <a:moveTo>
                    <a:pt x="1" y="0"/>
                  </a:moveTo>
                  <a:lnTo>
                    <a:pt x="1" y="1458"/>
                  </a:lnTo>
                  <a:lnTo>
                    <a:pt x="7681" y="1458"/>
                  </a:lnTo>
                  <a:lnTo>
                    <a:pt x="7681"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923400" y="4656700"/>
              <a:ext cx="192050" cy="25"/>
            </a:xfrm>
            <a:custGeom>
              <a:avLst/>
              <a:gdLst/>
              <a:ahLst/>
              <a:cxnLst/>
              <a:rect l="l" t="t" r="r" b="b"/>
              <a:pathLst>
                <a:path w="7682" h="1" fill="none" extrusionOk="0">
                  <a:moveTo>
                    <a:pt x="7681"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923400" y="4015225"/>
              <a:ext cx="192050" cy="25"/>
            </a:xfrm>
            <a:custGeom>
              <a:avLst/>
              <a:gdLst/>
              <a:ahLst/>
              <a:cxnLst/>
              <a:rect l="l" t="t" r="r" b="b"/>
              <a:pathLst>
                <a:path w="7682" h="1" fill="none" extrusionOk="0">
                  <a:moveTo>
                    <a:pt x="7681"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923400" y="3891800"/>
              <a:ext cx="192050" cy="25"/>
            </a:xfrm>
            <a:custGeom>
              <a:avLst/>
              <a:gdLst/>
              <a:ahLst/>
              <a:cxnLst/>
              <a:rect l="l" t="t" r="r" b="b"/>
              <a:pathLst>
                <a:path w="7682" h="1" fill="none" extrusionOk="0">
                  <a:moveTo>
                    <a:pt x="7681"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23400" y="3871025"/>
              <a:ext cx="192050" cy="25"/>
            </a:xfrm>
            <a:custGeom>
              <a:avLst/>
              <a:gdLst/>
              <a:ahLst/>
              <a:cxnLst/>
              <a:rect l="l" t="t" r="r" b="b"/>
              <a:pathLst>
                <a:path w="7682" h="1" fill="none" extrusionOk="0">
                  <a:moveTo>
                    <a:pt x="7681"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23400" y="3912175"/>
              <a:ext cx="192425" cy="71350"/>
            </a:xfrm>
            <a:custGeom>
              <a:avLst/>
              <a:gdLst/>
              <a:ahLst/>
              <a:cxnLst/>
              <a:rect l="l" t="t" r="r" b="b"/>
              <a:pathLst>
                <a:path w="7697" h="2854" extrusionOk="0">
                  <a:moveTo>
                    <a:pt x="1" y="0"/>
                  </a:moveTo>
                  <a:lnTo>
                    <a:pt x="1" y="2853"/>
                  </a:lnTo>
                  <a:lnTo>
                    <a:pt x="7697" y="2853"/>
                  </a:lnTo>
                  <a:lnTo>
                    <a:pt x="7697"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115800" y="3782075"/>
              <a:ext cx="246125" cy="1052175"/>
            </a:xfrm>
            <a:custGeom>
              <a:avLst/>
              <a:gdLst/>
              <a:ahLst/>
              <a:cxnLst/>
              <a:rect l="l" t="t" r="r" b="b"/>
              <a:pathLst>
                <a:path w="9845" h="42087" extrusionOk="0">
                  <a:moveTo>
                    <a:pt x="1" y="1"/>
                  </a:moveTo>
                  <a:lnTo>
                    <a:pt x="1" y="42086"/>
                  </a:lnTo>
                  <a:lnTo>
                    <a:pt x="9844" y="42086"/>
                  </a:lnTo>
                  <a:lnTo>
                    <a:pt x="9844"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164000" y="3881225"/>
              <a:ext cx="156775" cy="119925"/>
            </a:xfrm>
            <a:custGeom>
              <a:avLst/>
              <a:gdLst/>
              <a:ahLst/>
              <a:cxnLst/>
              <a:rect l="l" t="t" r="r" b="b"/>
              <a:pathLst>
                <a:path w="6271" h="4797" extrusionOk="0">
                  <a:moveTo>
                    <a:pt x="1" y="0"/>
                  </a:moveTo>
                  <a:lnTo>
                    <a:pt x="1" y="4797"/>
                  </a:lnTo>
                  <a:lnTo>
                    <a:pt x="6271" y="4797"/>
                  </a:lnTo>
                  <a:lnTo>
                    <a:pt x="6271" y="0"/>
                  </a:lnTo>
                  <a:close/>
                </a:path>
              </a:pathLst>
            </a:custGeom>
            <a:solidFill>
              <a:schemeClr val="lt1"/>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64000" y="4098700"/>
              <a:ext cx="156775" cy="619150"/>
            </a:xfrm>
            <a:custGeom>
              <a:avLst/>
              <a:gdLst/>
              <a:ahLst/>
              <a:cxnLst/>
              <a:rect l="l" t="t" r="r" b="b"/>
              <a:pathLst>
                <a:path w="6271" h="24766" extrusionOk="0">
                  <a:moveTo>
                    <a:pt x="1" y="0"/>
                  </a:moveTo>
                  <a:lnTo>
                    <a:pt x="1" y="24766"/>
                  </a:lnTo>
                  <a:lnTo>
                    <a:pt x="6271" y="24766"/>
                  </a:lnTo>
                  <a:lnTo>
                    <a:pt x="6271" y="0"/>
                  </a:lnTo>
                  <a:close/>
                </a:path>
              </a:pathLst>
            </a:custGeom>
            <a:solidFill>
              <a:schemeClr val="lt1"/>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74500" y="3774625"/>
              <a:ext cx="149725" cy="1059625"/>
            </a:xfrm>
            <a:custGeom>
              <a:avLst/>
              <a:gdLst/>
              <a:ahLst/>
              <a:cxnLst/>
              <a:rect l="l" t="t" r="r" b="b"/>
              <a:pathLst>
                <a:path w="5989" h="42385" fill="none" extrusionOk="0">
                  <a:moveTo>
                    <a:pt x="1" y="42384"/>
                  </a:moveTo>
                  <a:lnTo>
                    <a:pt x="1" y="1"/>
                  </a:lnTo>
                  <a:lnTo>
                    <a:pt x="1537" y="1"/>
                  </a:lnTo>
                  <a:lnTo>
                    <a:pt x="1537" y="1380"/>
                  </a:lnTo>
                  <a:lnTo>
                    <a:pt x="4452" y="1364"/>
                  </a:lnTo>
                  <a:lnTo>
                    <a:pt x="4452" y="1"/>
                  </a:lnTo>
                  <a:lnTo>
                    <a:pt x="5988" y="1"/>
                  </a:lnTo>
                  <a:lnTo>
                    <a:pt x="5988" y="42384"/>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12900" y="3809125"/>
              <a:ext cx="72925" cy="989450"/>
            </a:xfrm>
            <a:custGeom>
              <a:avLst/>
              <a:gdLst/>
              <a:ahLst/>
              <a:cxnLst/>
              <a:rect l="l" t="t" r="r" b="b"/>
              <a:pathLst>
                <a:path w="2917" h="39578" fill="none" extrusionOk="0">
                  <a:moveTo>
                    <a:pt x="2916" y="0"/>
                  </a:moveTo>
                  <a:lnTo>
                    <a:pt x="2916" y="39578"/>
                  </a:lnTo>
                  <a:lnTo>
                    <a:pt x="1" y="39578"/>
                  </a:ln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61500" y="3809125"/>
              <a:ext cx="25" cy="989450"/>
            </a:xfrm>
            <a:custGeom>
              <a:avLst/>
              <a:gdLst/>
              <a:ahLst/>
              <a:cxnLst/>
              <a:rect l="l" t="t" r="r" b="b"/>
              <a:pathLst>
                <a:path w="1" h="39578" fill="none" extrusionOk="0">
                  <a:moveTo>
                    <a:pt x="0" y="0"/>
                  </a:moveTo>
                  <a:lnTo>
                    <a:pt x="0" y="3957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837200" y="3809125"/>
              <a:ext cx="25" cy="989450"/>
            </a:xfrm>
            <a:custGeom>
              <a:avLst/>
              <a:gdLst/>
              <a:ahLst/>
              <a:cxnLst/>
              <a:rect l="l" t="t" r="r" b="b"/>
              <a:pathLst>
                <a:path w="1" h="39578" fill="none" extrusionOk="0">
                  <a:moveTo>
                    <a:pt x="1" y="0"/>
                  </a:moveTo>
                  <a:lnTo>
                    <a:pt x="1" y="3957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97225" y="4635925"/>
              <a:ext cx="88600" cy="88200"/>
            </a:xfrm>
            <a:custGeom>
              <a:avLst/>
              <a:gdLst/>
              <a:ahLst/>
              <a:cxnLst/>
              <a:rect l="l" t="t" r="r" b="b"/>
              <a:pathLst>
                <a:path w="3544" h="3528" extrusionOk="0">
                  <a:moveTo>
                    <a:pt x="1" y="1"/>
                  </a:moveTo>
                  <a:lnTo>
                    <a:pt x="675" y="1647"/>
                  </a:lnTo>
                  <a:lnTo>
                    <a:pt x="1" y="3528"/>
                  </a:lnTo>
                  <a:lnTo>
                    <a:pt x="3543" y="3528"/>
                  </a:lnTo>
                  <a:lnTo>
                    <a:pt x="354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97225" y="4635925"/>
              <a:ext cx="88600" cy="88200"/>
            </a:xfrm>
            <a:custGeom>
              <a:avLst/>
              <a:gdLst/>
              <a:ahLst/>
              <a:cxnLst/>
              <a:rect l="l" t="t" r="r" b="b"/>
              <a:pathLst>
                <a:path w="3544" h="3528" fill="none" extrusionOk="0">
                  <a:moveTo>
                    <a:pt x="1" y="3528"/>
                  </a:moveTo>
                  <a:lnTo>
                    <a:pt x="675" y="1647"/>
                  </a:lnTo>
                  <a:lnTo>
                    <a:pt x="1" y="1"/>
                  </a:lnTo>
                  <a:lnTo>
                    <a:pt x="3543" y="1"/>
                  </a:lnTo>
                  <a:lnTo>
                    <a:pt x="3543" y="3528"/>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60150" y="3443125"/>
              <a:ext cx="173625" cy="1391125"/>
            </a:xfrm>
            <a:custGeom>
              <a:avLst/>
              <a:gdLst/>
              <a:ahLst/>
              <a:cxnLst/>
              <a:rect l="l" t="t" r="r" b="b"/>
              <a:pathLst>
                <a:path w="6945" h="55645" fill="none" extrusionOk="0">
                  <a:moveTo>
                    <a:pt x="0" y="0"/>
                  </a:moveTo>
                  <a:lnTo>
                    <a:pt x="6944" y="0"/>
                  </a:lnTo>
                  <a:lnTo>
                    <a:pt x="6944" y="55644"/>
                  </a:lnTo>
                  <a:lnTo>
                    <a:pt x="0" y="55644"/>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543700" y="3598675"/>
              <a:ext cx="230825" cy="1235575"/>
            </a:xfrm>
            <a:custGeom>
              <a:avLst/>
              <a:gdLst/>
              <a:ahLst/>
              <a:cxnLst/>
              <a:rect l="l" t="t" r="r" b="b"/>
              <a:pathLst>
                <a:path w="9233" h="49423" fill="none" extrusionOk="0">
                  <a:moveTo>
                    <a:pt x="0" y="49422"/>
                  </a:moveTo>
                  <a:lnTo>
                    <a:pt x="0" y="1992"/>
                  </a:lnTo>
                  <a:cubicBezTo>
                    <a:pt x="3511" y="111"/>
                    <a:pt x="6615" y="1"/>
                    <a:pt x="9233" y="1992"/>
                  </a:cubicBezTo>
                  <a:lnTo>
                    <a:pt x="9233" y="49422"/>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634600" y="3746800"/>
              <a:ext cx="57625" cy="572150"/>
            </a:xfrm>
            <a:custGeom>
              <a:avLst/>
              <a:gdLst/>
              <a:ahLst/>
              <a:cxnLst/>
              <a:rect l="l" t="t" r="r" b="b"/>
              <a:pathLst>
                <a:path w="2305" h="22886" extrusionOk="0">
                  <a:moveTo>
                    <a:pt x="1" y="1"/>
                  </a:moveTo>
                  <a:lnTo>
                    <a:pt x="1" y="22885"/>
                  </a:lnTo>
                  <a:lnTo>
                    <a:pt x="2305" y="22885"/>
                  </a:lnTo>
                  <a:lnTo>
                    <a:pt x="2305"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634600" y="4447850"/>
              <a:ext cx="57625" cy="305675"/>
            </a:xfrm>
            <a:custGeom>
              <a:avLst/>
              <a:gdLst/>
              <a:ahLst/>
              <a:cxnLst/>
              <a:rect l="l" t="t" r="r" b="b"/>
              <a:pathLst>
                <a:path w="2305" h="12227" extrusionOk="0">
                  <a:moveTo>
                    <a:pt x="1" y="0"/>
                  </a:moveTo>
                  <a:lnTo>
                    <a:pt x="1" y="12226"/>
                  </a:lnTo>
                  <a:lnTo>
                    <a:pt x="2305" y="12226"/>
                  </a:lnTo>
                  <a:lnTo>
                    <a:pt x="2305"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233750" y="3485825"/>
              <a:ext cx="173600" cy="1348425"/>
            </a:xfrm>
            <a:custGeom>
              <a:avLst/>
              <a:gdLst/>
              <a:ahLst/>
              <a:cxnLst/>
              <a:rect l="l" t="t" r="r" b="b"/>
              <a:pathLst>
                <a:path w="6944" h="53937" fill="none" extrusionOk="0">
                  <a:moveTo>
                    <a:pt x="0" y="53936"/>
                  </a:moveTo>
                  <a:lnTo>
                    <a:pt x="0" y="1"/>
                  </a:lnTo>
                  <a:lnTo>
                    <a:pt x="1066" y="1"/>
                  </a:lnTo>
                  <a:lnTo>
                    <a:pt x="1066" y="2070"/>
                  </a:lnTo>
                  <a:lnTo>
                    <a:pt x="5878" y="2085"/>
                  </a:lnTo>
                  <a:lnTo>
                    <a:pt x="5878" y="1"/>
                  </a:lnTo>
                  <a:lnTo>
                    <a:pt x="6944" y="1"/>
                  </a:lnTo>
                  <a:lnTo>
                    <a:pt x="6944" y="53936"/>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260375" y="3485825"/>
              <a:ext cx="120325" cy="1315100"/>
            </a:xfrm>
            <a:custGeom>
              <a:avLst/>
              <a:gdLst/>
              <a:ahLst/>
              <a:cxnLst/>
              <a:rect l="l" t="t" r="r" b="b"/>
              <a:pathLst>
                <a:path w="4813" h="52604" fill="none" extrusionOk="0">
                  <a:moveTo>
                    <a:pt x="1" y="1"/>
                  </a:moveTo>
                  <a:lnTo>
                    <a:pt x="1" y="52604"/>
                  </a:lnTo>
                  <a:lnTo>
                    <a:pt x="4813" y="52604"/>
                  </a:lnTo>
                  <a:lnTo>
                    <a:pt x="4813"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56775" y="3536775"/>
              <a:ext cx="25" cy="1264150"/>
            </a:xfrm>
            <a:custGeom>
              <a:avLst/>
              <a:gdLst/>
              <a:ahLst/>
              <a:cxnLst/>
              <a:rect l="l" t="t" r="r" b="b"/>
              <a:pathLst>
                <a:path w="1" h="50566" fill="none" extrusionOk="0">
                  <a:moveTo>
                    <a:pt x="1" y="0"/>
                  </a:moveTo>
                  <a:lnTo>
                    <a:pt x="1" y="50566"/>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32475" y="3536775"/>
              <a:ext cx="25" cy="1264150"/>
            </a:xfrm>
            <a:custGeom>
              <a:avLst/>
              <a:gdLst/>
              <a:ahLst/>
              <a:cxnLst/>
              <a:rect l="l" t="t" r="r" b="b"/>
              <a:pathLst>
                <a:path w="1" h="50566" fill="none" extrusionOk="0">
                  <a:moveTo>
                    <a:pt x="1" y="0"/>
                  </a:moveTo>
                  <a:lnTo>
                    <a:pt x="1" y="50566"/>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308575" y="3536775"/>
              <a:ext cx="25" cy="1264150"/>
            </a:xfrm>
            <a:custGeom>
              <a:avLst/>
              <a:gdLst/>
              <a:ahLst/>
              <a:cxnLst/>
              <a:rect l="l" t="t" r="r" b="b"/>
              <a:pathLst>
                <a:path w="1" h="50566" fill="none" extrusionOk="0">
                  <a:moveTo>
                    <a:pt x="1" y="0"/>
                  </a:moveTo>
                  <a:lnTo>
                    <a:pt x="1" y="50566"/>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84675" y="3536775"/>
              <a:ext cx="25" cy="1264150"/>
            </a:xfrm>
            <a:custGeom>
              <a:avLst/>
              <a:gdLst/>
              <a:ahLst/>
              <a:cxnLst/>
              <a:rect l="l" t="t" r="r" b="b"/>
              <a:pathLst>
                <a:path w="1" h="50566" fill="none" extrusionOk="0">
                  <a:moveTo>
                    <a:pt x="1" y="0"/>
                  </a:moveTo>
                  <a:lnTo>
                    <a:pt x="1" y="50566"/>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407325" y="3534025"/>
              <a:ext cx="136400" cy="1300225"/>
            </a:xfrm>
            <a:custGeom>
              <a:avLst/>
              <a:gdLst/>
              <a:ahLst/>
              <a:cxnLst/>
              <a:rect l="l" t="t" r="r" b="b"/>
              <a:pathLst>
                <a:path w="5456" h="52009" fill="none" extrusionOk="0">
                  <a:moveTo>
                    <a:pt x="1" y="1"/>
                  </a:moveTo>
                  <a:lnTo>
                    <a:pt x="5455" y="1"/>
                  </a:lnTo>
                  <a:lnTo>
                    <a:pt x="5455" y="52008"/>
                  </a:lnTo>
                  <a:lnTo>
                    <a:pt x="1" y="52008"/>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407325" y="3671575"/>
              <a:ext cx="136400" cy="42725"/>
            </a:xfrm>
            <a:custGeom>
              <a:avLst/>
              <a:gdLst/>
              <a:ahLst/>
              <a:cxnLst/>
              <a:rect l="l" t="t" r="r" b="b"/>
              <a:pathLst>
                <a:path w="5456" h="1709" extrusionOk="0">
                  <a:moveTo>
                    <a:pt x="1" y="0"/>
                  </a:moveTo>
                  <a:lnTo>
                    <a:pt x="1" y="1709"/>
                  </a:lnTo>
                  <a:lnTo>
                    <a:pt x="5455" y="1709"/>
                  </a:lnTo>
                  <a:lnTo>
                    <a:pt x="5455"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407325" y="3740925"/>
              <a:ext cx="136400" cy="25"/>
            </a:xfrm>
            <a:custGeom>
              <a:avLst/>
              <a:gdLst/>
              <a:ahLst/>
              <a:cxnLst/>
              <a:rect l="l" t="t" r="r" b="b"/>
              <a:pathLst>
                <a:path w="5456" h="1" fill="none" extrusionOk="0">
                  <a:moveTo>
                    <a:pt x="5455"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07325" y="4489000"/>
              <a:ext cx="136400" cy="25"/>
            </a:xfrm>
            <a:custGeom>
              <a:avLst/>
              <a:gdLst/>
              <a:ahLst/>
              <a:cxnLst/>
              <a:rect l="l" t="t" r="r" b="b"/>
              <a:pathLst>
                <a:path w="5456" h="1" fill="none" extrusionOk="0">
                  <a:moveTo>
                    <a:pt x="5455"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407325" y="4633200"/>
              <a:ext cx="136400" cy="25"/>
            </a:xfrm>
            <a:custGeom>
              <a:avLst/>
              <a:gdLst/>
              <a:ahLst/>
              <a:cxnLst/>
              <a:rect l="l" t="t" r="r" b="b"/>
              <a:pathLst>
                <a:path w="5456" h="1" fill="none" extrusionOk="0">
                  <a:moveTo>
                    <a:pt x="5455"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407325" y="4657100"/>
              <a:ext cx="136400" cy="25"/>
            </a:xfrm>
            <a:custGeom>
              <a:avLst/>
              <a:gdLst/>
              <a:ahLst/>
              <a:cxnLst/>
              <a:rect l="l" t="t" r="r" b="b"/>
              <a:pathLst>
                <a:path w="5456" h="1" fill="none" extrusionOk="0">
                  <a:moveTo>
                    <a:pt x="5455"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407325" y="4525825"/>
              <a:ext cx="136400" cy="83100"/>
            </a:xfrm>
            <a:custGeom>
              <a:avLst/>
              <a:gdLst/>
              <a:ahLst/>
              <a:cxnLst/>
              <a:rect l="l" t="t" r="r" b="b"/>
              <a:pathLst>
                <a:path w="5456" h="3324" extrusionOk="0">
                  <a:moveTo>
                    <a:pt x="1" y="0"/>
                  </a:moveTo>
                  <a:lnTo>
                    <a:pt x="1" y="3323"/>
                  </a:lnTo>
                  <a:lnTo>
                    <a:pt x="5455" y="3323"/>
                  </a:lnTo>
                  <a:lnTo>
                    <a:pt x="5455"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537400" y="3389825"/>
              <a:ext cx="256700" cy="1444425"/>
            </a:xfrm>
            <a:custGeom>
              <a:avLst/>
              <a:gdLst/>
              <a:ahLst/>
              <a:cxnLst/>
              <a:rect l="l" t="t" r="r" b="b"/>
              <a:pathLst>
                <a:path w="10268" h="57777" fill="none" extrusionOk="0">
                  <a:moveTo>
                    <a:pt x="1" y="1"/>
                  </a:moveTo>
                  <a:lnTo>
                    <a:pt x="10267" y="1"/>
                  </a:lnTo>
                  <a:lnTo>
                    <a:pt x="10267" y="57776"/>
                  </a:lnTo>
                  <a:lnTo>
                    <a:pt x="1" y="57776"/>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537400" y="3647275"/>
              <a:ext cx="256700" cy="110150"/>
            </a:xfrm>
            <a:custGeom>
              <a:avLst/>
              <a:gdLst/>
              <a:ahLst/>
              <a:cxnLst/>
              <a:rect l="l" t="t" r="r" b="b"/>
              <a:pathLst>
                <a:path w="10268" h="4406" fill="none" extrusionOk="0">
                  <a:moveTo>
                    <a:pt x="1" y="1"/>
                  </a:moveTo>
                  <a:lnTo>
                    <a:pt x="10267" y="1"/>
                  </a:lnTo>
                  <a:lnTo>
                    <a:pt x="10267" y="4405"/>
                  </a:lnTo>
                  <a:lnTo>
                    <a:pt x="1" y="4405"/>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620875" y="3925900"/>
              <a:ext cx="89375" cy="784900"/>
            </a:xfrm>
            <a:custGeom>
              <a:avLst/>
              <a:gdLst/>
              <a:ahLst/>
              <a:cxnLst/>
              <a:rect l="l" t="t" r="r" b="b"/>
              <a:pathLst>
                <a:path w="3575" h="31396" extrusionOk="0">
                  <a:moveTo>
                    <a:pt x="0" y="0"/>
                  </a:moveTo>
                  <a:lnTo>
                    <a:pt x="0" y="31396"/>
                  </a:lnTo>
                  <a:lnTo>
                    <a:pt x="3574" y="31396"/>
                  </a:lnTo>
                  <a:lnTo>
                    <a:pt x="3574"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233750" y="3485825"/>
              <a:ext cx="173600" cy="1348425"/>
            </a:xfrm>
            <a:custGeom>
              <a:avLst/>
              <a:gdLst/>
              <a:ahLst/>
              <a:cxnLst/>
              <a:rect l="l" t="t" r="r" b="b"/>
              <a:pathLst>
                <a:path w="6944" h="53937" extrusionOk="0">
                  <a:moveTo>
                    <a:pt x="0" y="1"/>
                  </a:moveTo>
                  <a:lnTo>
                    <a:pt x="0" y="53936"/>
                  </a:lnTo>
                  <a:lnTo>
                    <a:pt x="6944" y="53936"/>
                  </a:lnTo>
                  <a:lnTo>
                    <a:pt x="6944" y="1"/>
                  </a:lnTo>
                  <a:lnTo>
                    <a:pt x="5878" y="1"/>
                  </a:lnTo>
                  <a:lnTo>
                    <a:pt x="5878" y="52604"/>
                  </a:lnTo>
                  <a:lnTo>
                    <a:pt x="1066" y="52604"/>
                  </a:lnTo>
                  <a:lnTo>
                    <a:pt x="106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233750" y="3485825"/>
              <a:ext cx="173600" cy="1348425"/>
            </a:xfrm>
            <a:custGeom>
              <a:avLst/>
              <a:gdLst/>
              <a:ahLst/>
              <a:cxnLst/>
              <a:rect l="l" t="t" r="r" b="b"/>
              <a:pathLst>
                <a:path w="6944" h="53937" fill="none" extrusionOk="0">
                  <a:moveTo>
                    <a:pt x="0" y="1"/>
                  </a:moveTo>
                  <a:lnTo>
                    <a:pt x="1066" y="1"/>
                  </a:lnTo>
                  <a:lnTo>
                    <a:pt x="1066" y="52604"/>
                  </a:lnTo>
                  <a:lnTo>
                    <a:pt x="5878" y="52604"/>
                  </a:lnTo>
                  <a:lnTo>
                    <a:pt x="5878" y="1"/>
                  </a:lnTo>
                  <a:lnTo>
                    <a:pt x="6944" y="1"/>
                  </a:lnTo>
                  <a:lnTo>
                    <a:pt x="6944" y="53936"/>
                  </a:lnTo>
                  <a:lnTo>
                    <a:pt x="0" y="53936"/>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794075" y="3438800"/>
              <a:ext cx="266100" cy="1395450"/>
            </a:xfrm>
            <a:custGeom>
              <a:avLst/>
              <a:gdLst/>
              <a:ahLst/>
              <a:cxnLst/>
              <a:rect l="l" t="t" r="r" b="b"/>
              <a:pathLst>
                <a:path w="10644" h="55818" fill="none" extrusionOk="0">
                  <a:moveTo>
                    <a:pt x="0" y="55817"/>
                  </a:moveTo>
                  <a:lnTo>
                    <a:pt x="0" y="1882"/>
                  </a:lnTo>
                  <a:cubicBezTo>
                    <a:pt x="3543" y="1"/>
                    <a:pt x="7101" y="1"/>
                    <a:pt x="10643" y="1882"/>
                  </a:cubicBezTo>
                  <a:lnTo>
                    <a:pt x="10643" y="55817"/>
                  </a:lnTo>
                  <a:lnTo>
                    <a:pt x="8747" y="55817"/>
                  </a:lnTo>
                  <a:lnTo>
                    <a:pt x="8747" y="52823"/>
                  </a:lnTo>
                  <a:lnTo>
                    <a:pt x="2430" y="52823"/>
                  </a:lnTo>
                  <a:lnTo>
                    <a:pt x="2430" y="55817"/>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854800" y="3560675"/>
              <a:ext cx="157950" cy="1198725"/>
            </a:xfrm>
            <a:custGeom>
              <a:avLst/>
              <a:gdLst/>
              <a:ahLst/>
              <a:cxnLst/>
              <a:rect l="l" t="t" r="r" b="b"/>
              <a:pathLst>
                <a:path w="6318" h="47949" fill="none" extrusionOk="0">
                  <a:moveTo>
                    <a:pt x="6318" y="47948"/>
                  </a:moveTo>
                  <a:lnTo>
                    <a:pt x="6318" y="1"/>
                  </a:lnTo>
                  <a:lnTo>
                    <a:pt x="1" y="1"/>
                  </a:lnTo>
                  <a:lnTo>
                    <a:pt x="1"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986475" y="3560675"/>
              <a:ext cx="25" cy="1198725"/>
            </a:xfrm>
            <a:custGeom>
              <a:avLst/>
              <a:gdLst/>
              <a:ahLst/>
              <a:cxnLst/>
              <a:rect l="l" t="t" r="r" b="b"/>
              <a:pathLst>
                <a:path w="1" h="47949" fill="none" extrusionOk="0">
                  <a:moveTo>
                    <a:pt x="1" y="1"/>
                  </a:moveTo>
                  <a:lnTo>
                    <a:pt x="1"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960225" y="3560675"/>
              <a:ext cx="25" cy="1198725"/>
            </a:xfrm>
            <a:custGeom>
              <a:avLst/>
              <a:gdLst/>
              <a:ahLst/>
              <a:cxnLst/>
              <a:rect l="l" t="t" r="r" b="b"/>
              <a:pathLst>
                <a:path w="1" h="47949" fill="none" extrusionOk="0">
                  <a:moveTo>
                    <a:pt x="0" y="1"/>
                  </a:moveTo>
                  <a:lnTo>
                    <a:pt x="0"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933575" y="3560675"/>
              <a:ext cx="25" cy="1198725"/>
            </a:xfrm>
            <a:custGeom>
              <a:avLst/>
              <a:gdLst/>
              <a:ahLst/>
              <a:cxnLst/>
              <a:rect l="l" t="t" r="r" b="b"/>
              <a:pathLst>
                <a:path w="1" h="47949" fill="none" extrusionOk="0">
                  <a:moveTo>
                    <a:pt x="1" y="1"/>
                  </a:moveTo>
                  <a:lnTo>
                    <a:pt x="1"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907325" y="3560675"/>
              <a:ext cx="25" cy="1198725"/>
            </a:xfrm>
            <a:custGeom>
              <a:avLst/>
              <a:gdLst/>
              <a:ahLst/>
              <a:cxnLst/>
              <a:rect l="l" t="t" r="r" b="b"/>
              <a:pathLst>
                <a:path w="1" h="47949" fill="none" extrusionOk="0">
                  <a:moveTo>
                    <a:pt x="0" y="1"/>
                  </a:moveTo>
                  <a:lnTo>
                    <a:pt x="0"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881075" y="3560675"/>
              <a:ext cx="25" cy="1198725"/>
            </a:xfrm>
            <a:custGeom>
              <a:avLst/>
              <a:gdLst/>
              <a:ahLst/>
              <a:cxnLst/>
              <a:rect l="l" t="t" r="r" b="b"/>
              <a:pathLst>
                <a:path w="1" h="47949" fill="none" extrusionOk="0">
                  <a:moveTo>
                    <a:pt x="0" y="1"/>
                  </a:moveTo>
                  <a:lnTo>
                    <a:pt x="0"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94075" y="3450550"/>
              <a:ext cx="266100" cy="1383700"/>
            </a:xfrm>
            <a:custGeom>
              <a:avLst/>
              <a:gdLst/>
              <a:ahLst/>
              <a:cxnLst/>
              <a:rect l="l" t="t" r="r" b="b"/>
              <a:pathLst>
                <a:path w="10644" h="55348" extrusionOk="0">
                  <a:moveTo>
                    <a:pt x="5144" y="1"/>
                  </a:moveTo>
                  <a:cubicBezTo>
                    <a:pt x="3401" y="1"/>
                    <a:pt x="1688" y="448"/>
                    <a:pt x="0" y="1365"/>
                  </a:cubicBezTo>
                  <a:lnTo>
                    <a:pt x="0" y="55347"/>
                  </a:lnTo>
                  <a:lnTo>
                    <a:pt x="2430" y="55347"/>
                  </a:lnTo>
                  <a:lnTo>
                    <a:pt x="2430" y="4265"/>
                  </a:lnTo>
                  <a:cubicBezTo>
                    <a:pt x="3388" y="3596"/>
                    <a:pt x="4382" y="3288"/>
                    <a:pt x="5405" y="3288"/>
                  </a:cubicBezTo>
                  <a:cubicBezTo>
                    <a:pt x="6491" y="3288"/>
                    <a:pt x="7608" y="3635"/>
                    <a:pt x="8747" y="4265"/>
                  </a:cubicBezTo>
                  <a:lnTo>
                    <a:pt x="8747" y="55347"/>
                  </a:lnTo>
                  <a:lnTo>
                    <a:pt x="10643" y="55347"/>
                  </a:lnTo>
                  <a:lnTo>
                    <a:pt x="10643" y="1412"/>
                  </a:lnTo>
                  <a:cubicBezTo>
                    <a:pt x="8778" y="479"/>
                    <a:pt x="6946" y="1"/>
                    <a:pt x="514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794075" y="3438025"/>
              <a:ext cx="266100" cy="1396225"/>
            </a:xfrm>
            <a:custGeom>
              <a:avLst/>
              <a:gdLst/>
              <a:ahLst/>
              <a:cxnLst/>
              <a:rect l="l" t="t" r="r" b="b"/>
              <a:pathLst>
                <a:path w="10644" h="55849" fill="none" extrusionOk="0">
                  <a:moveTo>
                    <a:pt x="0" y="55848"/>
                  </a:moveTo>
                  <a:lnTo>
                    <a:pt x="2430" y="55848"/>
                  </a:lnTo>
                  <a:lnTo>
                    <a:pt x="2430" y="4766"/>
                  </a:lnTo>
                  <a:cubicBezTo>
                    <a:pt x="4405" y="3386"/>
                    <a:pt x="6537" y="3543"/>
                    <a:pt x="8747" y="4766"/>
                  </a:cubicBezTo>
                  <a:lnTo>
                    <a:pt x="8747" y="55848"/>
                  </a:lnTo>
                  <a:lnTo>
                    <a:pt x="10643" y="55848"/>
                  </a:lnTo>
                  <a:lnTo>
                    <a:pt x="10643" y="1913"/>
                  </a:lnTo>
                  <a:cubicBezTo>
                    <a:pt x="6976" y="79"/>
                    <a:pt x="3433" y="1"/>
                    <a:pt x="0" y="1866"/>
                  </a:cubicBez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833650" y="3654725"/>
              <a:ext cx="179100" cy="67425"/>
            </a:xfrm>
            <a:custGeom>
              <a:avLst/>
              <a:gdLst/>
              <a:ahLst/>
              <a:cxnLst/>
              <a:rect l="l" t="t" r="r" b="b"/>
              <a:pathLst>
                <a:path w="7164" h="2697" extrusionOk="0">
                  <a:moveTo>
                    <a:pt x="1" y="0"/>
                  </a:moveTo>
                  <a:lnTo>
                    <a:pt x="612" y="1348"/>
                  </a:lnTo>
                  <a:lnTo>
                    <a:pt x="1" y="2696"/>
                  </a:lnTo>
                  <a:lnTo>
                    <a:pt x="7164" y="2696"/>
                  </a:lnTo>
                  <a:lnTo>
                    <a:pt x="716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833650" y="3654725"/>
              <a:ext cx="179100" cy="67425"/>
            </a:xfrm>
            <a:custGeom>
              <a:avLst/>
              <a:gdLst/>
              <a:ahLst/>
              <a:cxnLst/>
              <a:rect l="l" t="t" r="r" b="b"/>
              <a:pathLst>
                <a:path w="7164" h="2697" fill="none" extrusionOk="0">
                  <a:moveTo>
                    <a:pt x="1" y="2696"/>
                  </a:moveTo>
                  <a:lnTo>
                    <a:pt x="612" y="1348"/>
                  </a:lnTo>
                  <a:lnTo>
                    <a:pt x="1" y="0"/>
                  </a:lnTo>
                  <a:lnTo>
                    <a:pt x="7164" y="0"/>
                  </a:lnTo>
                  <a:lnTo>
                    <a:pt x="7164" y="2696"/>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24125" y="4714700"/>
              <a:ext cx="1065100" cy="78400"/>
            </a:xfrm>
            <a:custGeom>
              <a:avLst/>
              <a:gdLst/>
              <a:ahLst/>
              <a:cxnLst/>
              <a:rect l="l" t="t" r="r" b="b"/>
              <a:pathLst>
                <a:path w="42604" h="3136" fill="none" extrusionOk="0">
                  <a:moveTo>
                    <a:pt x="42603" y="0"/>
                  </a:moveTo>
                  <a:lnTo>
                    <a:pt x="1" y="0"/>
                  </a:lnTo>
                  <a:lnTo>
                    <a:pt x="1" y="3135"/>
                  </a:lnTo>
                  <a:lnTo>
                    <a:pt x="42603" y="313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524125" y="4740950"/>
              <a:ext cx="1065100" cy="25"/>
            </a:xfrm>
            <a:custGeom>
              <a:avLst/>
              <a:gdLst/>
              <a:ahLst/>
              <a:cxnLst/>
              <a:rect l="l" t="t" r="r" b="b"/>
              <a:pathLst>
                <a:path w="42604" h="1" fill="none" extrusionOk="0">
                  <a:moveTo>
                    <a:pt x="42603"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24125" y="4766825"/>
              <a:ext cx="1065100" cy="25"/>
            </a:xfrm>
            <a:custGeom>
              <a:avLst/>
              <a:gdLst/>
              <a:ahLst/>
              <a:cxnLst/>
              <a:rect l="l" t="t" r="r" b="b"/>
              <a:pathLst>
                <a:path w="42604" h="1" fill="none" extrusionOk="0">
                  <a:moveTo>
                    <a:pt x="42603"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485725" y="4673550"/>
              <a:ext cx="1140725" cy="160700"/>
            </a:xfrm>
            <a:custGeom>
              <a:avLst/>
              <a:gdLst/>
              <a:ahLst/>
              <a:cxnLst/>
              <a:rect l="l" t="t" r="r" b="b"/>
              <a:pathLst>
                <a:path w="45629" h="6428" extrusionOk="0">
                  <a:moveTo>
                    <a:pt x="1" y="1"/>
                  </a:moveTo>
                  <a:lnTo>
                    <a:pt x="1" y="6427"/>
                  </a:lnTo>
                  <a:lnTo>
                    <a:pt x="45628" y="6427"/>
                  </a:lnTo>
                  <a:lnTo>
                    <a:pt x="45628" y="4781"/>
                  </a:lnTo>
                  <a:lnTo>
                    <a:pt x="1537" y="4781"/>
                  </a:lnTo>
                  <a:lnTo>
                    <a:pt x="1537" y="1646"/>
                  </a:lnTo>
                  <a:lnTo>
                    <a:pt x="45628" y="1646"/>
                  </a:lnTo>
                  <a:lnTo>
                    <a:pt x="456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85725" y="4673550"/>
              <a:ext cx="1140725" cy="160700"/>
            </a:xfrm>
            <a:custGeom>
              <a:avLst/>
              <a:gdLst/>
              <a:ahLst/>
              <a:cxnLst/>
              <a:rect l="l" t="t" r="r" b="b"/>
              <a:pathLst>
                <a:path w="45629" h="6428" fill="none" extrusionOk="0">
                  <a:moveTo>
                    <a:pt x="1" y="1"/>
                  </a:moveTo>
                  <a:lnTo>
                    <a:pt x="45628" y="1"/>
                  </a:lnTo>
                  <a:lnTo>
                    <a:pt x="45628" y="1646"/>
                  </a:lnTo>
                  <a:lnTo>
                    <a:pt x="1537" y="1646"/>
                  </a:lnTo>
                  <a:lnTo>
                    <a:pt x="1537" y="4781"/>
                  </a:lnTo>
                  <a:lnTo>
                    <a:pt x="45628" y="4781"/>
                  </a:lnTo>
                  <a:lnTo>
                    <a:pt x="45628" y="6427"/>
                  </a:lnTo>
                  <a:lnTo>
                    <a:pt x="1" y="6427"/>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04075" y="4714700"/>
              <a:ext cx="95225" cy="100350"/>
            </a:xfrm>
            <a:custGeom>
              <a:avLst/>
              <a:gdLst/>
              <a:ahLst/>
              <a:cxnLst/>
              <a:rect l="l" t="t" r="r" b="b"/>
              <a:pathLst>
                <a:path w="3809" h="4014" extrusionOk="0">
                  <a:moveTo>
                    <a:pt x="0" y="0"/>
                  </a:moveTo>
                  <a:lnTo>
                    <a:pt x="0" y="3026"/>
                  </a:lnTo>
                  <a:lnTo>
                    <a:pt x="1912" y="4013"/>
                  </a:lnTo>
                  <a:lnTo>
                    <a:pt x="3809" y="3026"/>
                  </a:lnTo>
                  <a:lnTo>
                    <a:pt x="3809" y="0"/>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04075" y="4714700"/>
              <a:ext cx="95225" cy="100350"/>
            </a:xfrm>
            <a:custGeom>
              <a:avLst/>
              <a:gdLst/>
              <a:ahLst/>
              <a:cxnLst/>
              <a:rect l="l" t="t" r="r" b="b"/>
              <a:pathLst>
                <a:path w="3809" h="4014" fill="none" extrusionOk="0">
                  <a:moveTo>
                    <a:pt x="0" y="3026"/>
                  </a:moveTo>
                  <a:lnTo>
                    <a:pt x="1912" y="4013"/>
                  </a:lnTo>
                  <a:lnTo>
                    <a:pt x="3809" y="3026"/>
                  </a:lnTo>
                  <a:lnTo>
                    <a:pt x="3809" y="0"/>
                  </a:lnTo>
                  <a:lnTo>
                    <a:pt x="0" y="0"/>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704150" y="1196575"/>
            <a:ext cx="4449900" cy="572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4"/>
          <p:cNvSpPr txBox="1">
            <a:spLocks noGrp="1"/>
          </p:cNvSpPr>
          <p:nvPr>
            <p:ph type="body" idx="1"/>
          </p:nvPr>
        </p:nvSpPr>
        <p:spPr>
          <a:xfrm>
            <a:off x="704150" y="1870450"/>
            <a:ext cx="4449900" cy="2025300"/>
          </a:xfrm>
          <a:prstGeom prst="rect">
            <a:avLst/>
          </a:prstGeom>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accent1"/>
              </a:buClr>
              <a:buSzPts val="1500"/>
              <a:buFont typeface="Chivo"/>
              <a:buChar char="●"/>
              <a:defRPr sz="1400"/>
            </a:lvl1pPr>
            <a:lvl2pPr marL="914400" lvl="1" indent="-323850">
              <a:spcBef>
                <a:spcPts val="0"/>
              </a:spcBef>
              <a:spcAft>
                <a:spcPts val="0"/>
              </a:spcAft>
              <a:buClr>
                <a:srgbClr val="434343"/>
              </a:buClr>
              <a:buSzPts val="1500"/>
              <a:buFont typeface="Roboto Condensed Light"/>
              <a:buChar char="○"/>
              <a:defRPr/>
            </a:lvl2pPr>
            <a:lvl3pPr marL="1371600" lvl="2" indent="-323850">
              <a:spcBef>
                <a:spcPts val="0"/>
              </a:spcBef>
              <a:spcAft>
                <a:spcPts val="0"/>
              </a:spcAft>
              <a:buClr>
                <a:srgbClr val="434343"/>
              </a:buClr>
              <a:buSzPts val="1500"/>
              <a:buFont typeface="Roboto Condensed Light"/>
              <a:buChar char="■"/>
              <a:defRPr/>
            </a:lvl3pPr>
            <a:lvl4pPr marL="1828800" lvl="3" indent="-323850">
              <a:spcBef>
                <a:spcPts val="0"/>
              </a:spcBef>
              <a:spcAft>
                <a:spcPts val="0"/>
              </a:spcAft>
              <a:buClr>
                <a:srgbClr val="434343"/>
              </a:buClr>
              <a:buSzPts val="1500"/>
              <a:buFont typeface="Roboto Condensed Light"/>
              <a:buChar char="●"/>
              <a:defRPr/>
            </a:lvl4pPr>
            <a:lvl5pPr marL="2286000" lvl="4" indent="-323850">
              <a:spcBef>
                <a:spcPts val="0"/>
              </a:spcBef>
              <a:spcAft>
                <a:spcPts val="0"/>
              </a:spcAft>
              <a:buClr>
                <a:srgbClr val="434343"/>
              </a:buClr>
              <a:buSzPts val="1500"/>
              <a:buFont typeface="Roboto Condensed Light"/>
              <a:buChar char="○"/>
              <a:defRPr/>
            </a:lvl5pPr>
            <a:lvl6pPr marL="2743200" lvl="5" indent="-323850">
              <a:spcBef>
                <a:spcPts val="0"/>
              </a:spcBef>
              <a:spcAft>
                <a:spcPts val="0"/>
              </a:spcAft>
              <a:buClr>
                <a:srgbClr val="434343"/>
              </a:buClr>
              <a:buSzPts val="1500"/>
              <a:buFont typeface="Roboto Condensed Light"/>
              <a:buChar char="■"/>
              <a:defRPr/>
            </a:lvl6pPr>
            <a:lvl7pPr marL="3200400" lvl="6" indent="-323850">
              <a:spcBef>
                <a:spcPts val="0"/>
              </a:spcBef>
              <a:spcAft>
                <a:spcPts val="0"/>
              </a:spcAft>
              <a:buClr>
                <a:srgbClr val="434343"/>
              </a:buClr>
              <a:buSzPts val="1500"/>
              <a:buFont typeface="Roboto Condensed Light"/>
              <a:buChar char="●"/>
              <a:defRPr/>
            </a:lvl7pPr>
            <a:lvl8pPr marL="3657600" lvl="7" indent="-323850">
              <a:spcBef>
                <a:spcPts val="0"/>
              </a:spcBef>
              <a:spcAft>
                <a:spcPts val="0"/>
              </a:spcAft>
              <a:buClr>
                <a:srgbClr val="434343"/>
              </a:buClr>
              <a:buSzPts val="1500"/>
              <a:buFont typeface="Roboto Condensed Light"/>
              <a:buChar char="○"/>
              <a:defRPr/>
            </a:lvl8pPr>
            <a:lvl9pPr marL="4114800" lvl="8" indent="-323850">
              <a:spcBef>
                <a:spcPts val="0"/>
              </a:spcBef>
              <a:spcAft>
                <a:spcPts val="0"/>
              </a:spcAft>
              <a:buClr>
                <a:srgbClr val="434343"/>
              </a:buClr>
              <a:buSzPts val="1500"/>
              <a:buFont typeface="Roboto Condensed Light"/>
              <a:buChar char="■"/>
              <a:defRPr/>
            </a:lvl9pPr>
          </a:lstStyle>
          <a:p>
            <a:endParaRPr/>
          </a:p>
        </p:txBody>
      </p:sp>
      <p:sp>
        <p:nvSpPr>
          <p:cNvPr id="97" name="Google Shape;97;p4"/>
          <p:cNvSpPr>
            <a:spLocks noGrp="1"/>
          </p:cNvSpPr>
          <p:nvPr>
            <p:ph type="pic" idx="2"/>
          </p:nvPr>
        </p:nvSpPr>
        <p:spPr>
          <a:xfrm>
            <a:off x="5561850" y="950400"/>
            <a:ext cx="2527200" cy="3242700"/>
          </a:xfrm>
          <a:prstGeom prst="rect">
            <a:avLst/>
          </a:prstGeom>
          <a:noFill/>
          <a:ln>
            <a:noFill/>
          </a:ln>
        </p:spPr>
      </p:sp>
      <p:cxnSp>
        <p:nvCxnSpPr>
          <p:cNvPr id="98" name="Google Shape;98;p4"/>
          <p:cNvCxnSpPr/>
          <p:nvPr/>
        </p:nvCxnSpPr>
        <p:spPr>
          <a:xfrm>
            <a:off x="714150" y="539500"/>
            <a:ext cx="7715700" cy="0"/>
          </a:xfrm>
          <a:prstGeom prst="straightConnector1">
            <a:avLst/>
          </a:prstGeom>
          <a:noFill/>
          <a:ln w="9525" cap="flat" cmpd="sng">
            <a:solidFill>
              <a:schemeClr val="lt2"/>
            </a:solidFill>
            <a:prstDash val="solid"/>
            <a:round/>
            <a:headEnd type="none" w="med" len="med"/>
            <a:tailEnd type="none" w="med" len="med"/>
          </a:ln>
        </p:spPr>
      </p:cxnSp>
      <p:sp>
        <p:nvSpPr>
          <p:cNvPr id="99" name="Google Shape;99;p4"/>
          <p:cNvSpPr/>
          <p:nvPr/>
        </p:nvSpPr>
        <p:spPr>
          <a:xfrm>
            <a:off x="-1055100" y="-478675"/>
            <a:ext cx="1675250" cy="1675250"/>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4"/>
          <p:cNvCxnSpPr/>
          <p:nvPr/>
        </p:nvCxnSpPr>
        <p:spPr>
          <a:xfrm>
            <a:off x="714150" y="4608575"/>
            <a:ext cx="77229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2079650" y="1282950"/>
            <a:ext cx="4885800" cy="2333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128" name="Google Shape;128;p8"/>
          <p:cNvCxnSpPr/>
          <p:nvPr/>
        </p:nvCxnSpPr>
        <p:spPr>
          <a:xfrm>
            <a:off x="714150" y="539500"/>
            <a:ext cx="7715700" cy="0"/>
          </a:xfrm>
          <a:prstGeom prst="straightConnector1">
            <a:avLst/>
          </a:prstGeom>
          <a:noFill/>
          <a:ln w="9525" cap="flat" cmpd="sng">
            <a:solidFill>
              <a:schemeClr val="lt2"/>
            </a:solidFill>
            <a:prstDash val="solid"/>
            <a:round/>
            <a:headEnd type="none" w="med" len="med"/>
            <a:tailEnd type="none" w="med" len="med"/>
          </a:ln>
        </p:spPr>
      </p:cxnSp>
      <p:cxnSp>
        <p:nvCxnSpPr>
          <p:cNvPr id="129" name="Google Shape;129;p8"/>
          <p:cNvCxnSpPr/>
          <p:nvPr/>
        </p:nvCxnSpPr>
        <p:spPr>
          <a:xfrm>
            <a:off x="2009150" y="4608575"/>
            <a:ext cx="4467300" cy="0"/>
          </a:xfrm>
          <a:prstGeom prst="straightConnector1">
            <a:avLst/>
          </a:prstGeom>
          <a:noFill/>
          <a:ln w="9525" cap="flat" cmpd="sng">
            <a:solidFill>
              <a:schemeClr val="lt2"/>
            </a:solidFill>
            <a:prstDash val="solid"/>
            <a:round/>
            <a:headEnd type="none" w="med" len="med"/>
            <a:tailEnd type="none" w="med" len="med"/>
          </a:ln>
        </p:spPr>
      </p:cxnSp>
      <p:grpSp>
        <p:nvGrpSpPr>
          <p:cNvPr id="130" name="Google Shape;130;p8"/>
          <p:cNvGrpSpPr/>
          <p:nvPr/>
        </p:nvGrpSpPr>
        <p:grpSpPr>
          <a:xfrm flipH="1">
            <a:off x="7514595" y="1880560"/>
            <a:ext cx="1223928" cy="2390395"/>
            <a:chOff x="-1988851" y="4212793"/>
            <a:chExt cx="986482" cy="1926495"/>
          </a:xfrm>
        </p:grpSpPr>
        <p:sp>
          <p:nvSpPr>
            <p:cNvPr id="131" name="Google Shape;131;p8"/>
            <p:cNvSpPr/>
            <p:nvPr/>
          </p:nvSpPr>
          <p:spPr>
            <a:xfrm>
              <a:off x="-1216281" y="4625402"/>
              <a:ext cx="213912" cy="1513886"/>
            </a:xfrm>
            <a:custGeom>
              <a:avLst/>
              <a:gdLst/>
              <a:ahLst/>
              <a:cxnLst/>
              <a:rect l="l" t="t" r="r" b="b"/>
              <a:pathLst>
                <a:path w="5989" h="42385" fill="none" extrusionOk="0">
                  <a:moveTo>
                    <a:pt x="1" y="42384"/>
                  </a:moveTo>
                  <a:lnTo>
                    <a:pt x="1" y="1"/>
                  </a:lnTo>
                  <a:lnTo>
                    <a:pt x="1537" y="1"/>
                  </a:lnTo>
                  <a:lnTo>
                    <a:pt x="1537" y="1380"/>
                  </a:lnTo>
                  <a:lnTo>
                    <a:pt x="4452" y="1364"/>
                  </a:lnTo>
                  <a:lnTo>
                    <a:pt x="4452" y="1"/>
                  </a:lnTo>
                  <a:lnTo>
                    <a:pt x="5988" y="1"/>
                  </a:lnTo>
                  <a:lnTo>
                    <a:pt x="5988" y="42384"/>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161419" y="4674692"/>
              <a:ext cx="104188" cy="1413627"/>
            </a:xfrm>
            <a:custGeom>
              <a:avLst/>
              <a:gdLst/>
              <a:ahLst/>
              <a:cxnLst/>
              <a:rect l="l" t="t" r="r" b="b"/>
              <a:pathLst>
                <a:path w="2917" h="39578" fill="none" extrusionOk="0">
                  <a:moveTo>
                    <a:pt x="2916" y="0"/>
                  </a:moveTo>
                  <a:lnTo>
                    <a:pt x="2916" y="39578"/>
                  </a:lnTo>
                  <a:lnTo>
                    <a:pt x="1" y="39578"/>
                  </a:ln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1091984" y="4674692"/>
              <a:ext cx="36" cy="1413627"/>
            </a:xfrm>
            <a:custGeom>
              <a:avLst/>
              <a:gdLst/>
              <a:ahLst/>
              <a:cxnLst/>
              <a:rect l="l" t="t" r="r" b="b"/>
              <a:pathLst>
                <a:path w="1" h="39578" fill="none" extrusionOk="0">
                  <a:moveTo>
                    <a:pt x="0" y="0"/>
                  </a:moveTo>
                  <a:lnTo>
                    <a:pt x="0" y="3957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1126702" y="4674692"/>
              <a:ext cx="36" cy="1413627"/>
            </a:xfrm>
            <a:custGeom>
              <a:avLst/>
              <a:gdLst/>
              <a:ahLst/>
              <a:cxnLst/>
              <a:rect l="l" t="t" r="r" b="b"/>
              <a:pathLst>
                <a:path w="1" h="39578" fill="none" extrusionOk="0">
                  <a:moveTo>
                    <a:pt x="1" y="0"/>
                  </a:moveTo>
                  <a:lnTo>
                    <a:pt x="1" y="3957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183814" y="5855941"/>
              <a:ext cx="126583" cy="126011"/>
            </a:xfrm>
            <a:custGeom>
              <a:avLst/>
              <a:gdLst/>
              <a:ahLst/>
              <a:cxnLst/>
              <a:rect l="l" t="t" r="r" b="b"/>
              <a:pathLst>
                <a:path w="3544" h="3528" extrusionOk="0">
                  <a:moveTo>
                    <a:pt x="1" y="1"/>
                  </a:moveTo>
                  <a:lnTo>
                    <a:pt x="675" y="1647"/>
                  </a:lnTo>
                  <a:lnTo>
                    <a:pt x="1" y="3528"/>
                  </a:lnTo>
                  <a:lnTo>
                    <a:pt x="3543" y="3528"/>
                  </a:lnTo>
                  <a:lnTo>
                    <a:pt x="354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183814" y="5855941"/>
              <a:ext cx="126583" cy="126011"/>
            </a:xfrm>
            <a:custGeom>
              <a:avLst/>
              <a:gdLst/>
              <a:ahLst/>
              <a:cxnLst/>
              <a:rect l="l" t="t" r="r" b="b"/>
              <a:pathLst>
                <a:path w="3544" h="3528" fill="none" extrusionOk="0">
                  <a:moveTo>
                    <a:pt x="1" y="3528"/>
                  </a:moveTo>
                  <a:lnTo>
                    <a:pt x="675" y="1647"/>
                  </a:lnTo>
                  <a:lnTo>
                    <a:pt x="1" y="1"/>
                  </a:lnTo>
                  <a:lnTo>
                    <a:pt x="3543" y="1"/>
                  </a:lnTo>
                  <a:lnTo>
                    <a:pt x="3543" y="3528"/>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546025" y="4374022"/>
              <a:ext cx="329780" cy="1765266"/>
            </a:xfrm>
            <a:custGeom>
              <a:avLst/>
              <a:gdLst/>
              <a:ahLst/>
              <a:cxnLst/>
              <a:rect l="l" t="t" r="r" b="b"/>
              <a:pathLst>
                <a:path w="9233" h="49423" fill="none" extrusionOk="0">
                  <a:moveTo>
                    <a:pt x="0" y="49422"/>
                  </a:moveTo>
                  <a:lnTo>
                    <a:pt x="0" y="1992"/>
                  </a:lnTo>
                  <a:cubicBezTo>
                    <a:pt x="3511" y="111"/>
                    <a:pt x="6615" y="1"/>
                    <a:pt x="9233" y="1992"/>
                  </a:cubicBezTo>
                  <a:lnTo>
                    <a:pt x="9233" y="49422"/>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1416156" y="4585648"/>
              <a:ext cx="82329" cy="817431"/>
            </a:xfrm>
            <a:custGeom>
              <a:avLst/>
              <a:gdLst/>
              <a:ahLst/>
              <a:cxnLst/>
              <a:rect l="l" t="t" r="r" b="b"/>
              <a:pathLst>
                <a:path w="2305" h="22886" extrusionOk="0">
                  <a:moveTo>
                    <a:pt x="1" y="1"/>
                  </a:moveTo>
                  <a:lnTo>
                    <a:pt x="1" y="22885"/>
                  </a:lnTo>
                  <a:lnTo>
                    <a:pt x="2305" y="22885"/>
                  </a:lnTo>
                  <a:lnTo>
                    <a:pt x="2305"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1416156" y="5587238"/>
              <a:ext cx="82329" cy="436718"/>
            </a:xfrm>
            <a:custGeom>
              <a:avLst/>
              <a:gdLst/>
              <a:ahLst/>
              <a:cxnLst/>
              <a:rect l="l" t="t" r="r" b="b"/>
              <a:pathLst>
                <a:path w="2305" h="12227" extrusionOk="0">
                  <a:moveTo>
                    <a:pt x="1" y="0"/>
                  </a:moveTo>
                  <a:lnTo>
                    <a:pt x="1" y="12226"/>
                  </a:lnTo>
                  <a:lnTo>
                    <a:pt x="2305" y="12226"/>
                  </a:lnTo>
                  <a:lnTo>
                    <a:pt x="2305"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1988851" y="4212793"/>
              <a:ext cx="248022" cy="1926495"/>
            </a:xfrm>
            <a:custGeom>
              <a:avLst/>
              <a:gdLst/>
              <a:ahLst/>
              <a:cxnLst/>
              <a:rect l="l" t="t" r="r" b="b"/>
              <a:pathLst>
                <a:path w="6944" h="53937" fill="none" extrusionOk="0">
                  <a:moveTo>
                    <a:pt x="0" y="53936"/>
                  </a:moveTo>
                  <a:lnTo>
                    <a:pt x="0" y="1"/>
                  </a:lnTo>
                  <a:lnTo>
                    <a:pt x="1066" y="1"/>
                  </a:lnTo>
                  <a:lnTo>
                    <a:pt x="1066" y="2070"/>
                  </a:lnTo>
                  <a:lnTo>
                    <a:pt x="5878" y="2085"/>
                  </a:lnTo>
                  <a:lnTo>
                    <a:pt x="5878" y="1"/>
                  </a:lnTo>
                  <a:lnTo>
                    <a:pt x="6944" y="1"/>
                  </a:lnTo>
                  <a:lnTo>
                    <a:pt x="6944" y="53936"/>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1950811" y="4212793"/>
              <a:ext cx="171908" cy="1878883"/>
            </a:xfrm>
            <a:custGeom>
              <a:avLst/>
              <a:gdLst/>
              <a:ahLst/>
              <a:cxnLst/>
              <a:rect l="l" t="t" r="r" b="b"/>
              <a:pathLst>
                <a:path w="4813" h="52604" fill="none" extrusionOk="0">
                  <a:moveTo>
                    <a:pt x="1" y="1"/>
                  </a:moveTo>
                  <a:lnTo>
                    <a:pt x="1" y="52604"/>
                  </a:lnTo>
                  <a:lnTo>
                    <a:pt x="4813" y="52604"/>
                  </a:lnTo>
                  <a:lnTo>
                    <a:pt x="4813"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1813085" y="4285586"/>
              <a:ext cx="36" cy="1806091"/>
            </a:xfrm>
            <a:custGeom>
              <a:avLst/>
              <a:gdLst/>
              <a:ahLst/>
              <a:cxnLst/>
              <a:rect l="l" t="t" r="r" b="b"/>
              <a:pathLst>
                <a:path w="1" h="50566" fill="none" extrusionOk="0">
                  <a:moveTo>
                    <a:pt x="1" y="0"/>
                  </a:moveTo>
                  <a:lnTo>
                    <a:pt x="1" y="50566"/>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1847802" y="4285586"/>
              <a:ext cx="36" cy="1806091"/>
            </a:xfrm>
            <a:custGeom>
              <a:avLst/>
              <a:gdLst/>
              <a:ahLst/>
              <a:cxnLst/>
              <a:rect l="l" t="t" r="r" b="b"/>
              <a:pathLst>
                <a:path w="1" h="50566" fill="none" extrusionOk="0">
                  <a:moveTo>
                    <a:pt x="1" y="0"/>
                  </a:moveTo>
                  <a:lnTo>
                    <a:pt x="1" y="50566"/>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1881948" y="4285586"/>
              <a:ext cx="36" cy="1806091"/>
            </a:xfrm>
            <a:custGeom>
              <a:avLst/>
              <a:gdLst/>
              <a:ahLst/>
              <a:cxnLst/>
              <a:rect l="l" t="t" r="r" b="b"/>
              <a:pathLst>
                <a:path w="1" h="50566" fill="none" extrusionOk="0">
                  <a:moveTo>
                    <a:pt x="1" y="0"/>
                  </a:moveTo>
                  <a:lnTo>
                    <a:pt x="1" y="50566"/>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1916094" y="4285586"/>
              <a:ext cx="36" cy="1806091"/>
            </a:xfrm>
            <a:custGeom>
              <a:avLst/>
              <a:gdLst/>
              <a:ahLst/>
              <a:cxnLst/>
              <a:rect l="l" t="t" r="r" b="b"/>
              <a:pathLst>
                <a:path w="1" h="50566" fill="none" extrusionOk="0">
                  <a:moveTo>
                    <a:pt x="1" y="0"/>
                  </a:moveTo>
                  <a:lnTo>
                    <a:pt x="1" y="50566"/>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740864" y="4281657"/>
              <a:ext cx="194875" cy="1857631"/>
            </a:xfrm>
            <a:custGeom>
              <a:avLst/>
              <a:gdLst/>
              <a:ahLst/>
              <a:cxnLst/>
              <a:rect l="l" t="t" r="r" b="b"/>
              <a:pathLst>
                <a:path w="5456" h="52009" fill="none" extrusionOk="0">
                  <a:moveTo>
                    <a:pt x="1" y="1"/>
                  </a:moveTo>
                  <a:lnTo>
                    <a:pt x="5455" y="1"/>
                  </a:lnTo>
                  <a:lnTo>
                    <a:pt x="5455" y="52008"/>
                  </a:lnTo>
                  <a:lnTo>
                    <a:pt x="1" y="52008"/>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1740864" y="4478174"/>
              <a:ext cx="194875" cy="61041"/>
            </a:xfrm>
            <a:custGeom>
              <a:avLst/>
              <a:gdLst/>
              <a:ahLst/>
              <a:cxnLst/>
              <a:rect l="l" t="t" r="r" b="b"/>
              <a:pathLst>
                <a:path w="5456" h="1709" extrusionOk="0">
                  <a:moveTo>
                    <a:pt x="1" y="0"/>
                  </a:moveTo>
                  <a:lnTo>
                    <a:pt x="1" y="1709"/>
                  </a:lnTo>
                  <a:lnTo>
                    <a:pt x="5455" y="1709"/>
                  </a:lnTo>
                  <a:lnTo>
                    <a:pt x="5455"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740864" y="4577255"/>
              <a:ext cx="194875" cy="36"/>
            </a:xfrm>
            <a:custGeom>
              <a:avLst/>
              <a:gdLst/>
              <a:ahLst/>
              <a:cxnLst/>
              <a:rect l="l" t="t" r="r" b="b"/>
              <a:pathLst>
                <a:path w="5456" h="1" fill="none" extrusionOk="0">
                  <a:moveTo>
                    <a:pt x="5455"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40864" y="5646030"/>
              <a:ext cx="194875" cy="36"/>
            </a:xfrm>
            <a:custGeom>
              <a:avLst/>
              <a:gdLst/>
              <a:ahLst/>
              <a:cxnLst/>
              <a:rect l="l" t="t" r="r" b="b"/>
              <a:pathLst>
                <a:path w="5456" h="1" fill="none" extrusionOk="0">
                  <a:moveTo>
                    <a:pt x="5455"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740864" y="5852048"/>
              <a:ext cx="194875" cy="36"/>
            </a:xfrm>
            <a:custGeom>
              <a:avLst/>
              <a:gdLst/>
              <a:ahLst/>
              <a:cxnLst/>
              <a:rect l="l" t="t" r="r" b="b"/>
              <a:pathLst>
                <a:path w="5456" h="1" fill="none" extrusionOk="0">
                  <a:moveTo>
                    <a:pt x="5455"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1740864" y="5886194"/>
              <a:ext cx="194875" cy="36"/>
            </a:xfrm>
            <a:custGeom>
              <a:avLst/>
              <a:gdLst/>
              <a:ahLst/>
              <a:cxnLst/>
              <a:rect l="l" t="t" r="r" b="b"/>
              <a:pathLst>
                <a:path w="5456" h="1" fill="none" extrusionOk="0">
                  <a:moveTo>
                    <a:pt x="5455"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1740864" y="5698641"/>
              <a:ext cx="194875" cy="118725"/>
            </a:xfrm>
            <a:custGeom>
              <a:avLst/>
              <a:gdLst/>
              <a:ahLst/>
              <a:cxnLst/>
              <a:rect l="l" t="t" r="r" b="b"/>
              <a:pathLst>
                <a:path w="5456" h="3324" extrusionOk="0">
                  <a:moveTo>
                    <a:pt x="1" y="0"/>
                  </a:moveTo>
                  <a:lnTo>
                    <a:pt x="1" y="3323"/>
                  </a:lnTo>
                  <a:lnTo>
                    <a:pt x="5455" y="3323"/>
                  </a:lnTo>
                  <a:lnTo>
                    <a:pt x="5455"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1988851" y="4212793"/>
              <a:ext cx="248022" cy="1926495"/>
            </a:xfrm>
            <a:custGeom>
              <a:avLst/>
              <a:gdLst/>
              <a:ahLst/>
              <a:cxnLst/>
              <a:rect l="l" t="t" r="r" b="b"/>
              <a:pathLst>
                <a:path w="6944" h="53937" extrusionOk="0">
                  <a:moveTo>
                    <a:pt x="0" y="1"/>
                  </a:moveTo>
                  <a:lnTo>
                    <a:pt x="0" y="53936"/>
                  </a:lnTo>
                  <a:lnTo>
                    <a:pt x="6944" y="53936"/>
                  </a:lnTo>
                  <a:lnTo>
                    <a:pt x="6944" y="1"/>
                  </a:lnTo>
                  <a:lnTo>
                    <a:pt x="5878" y="1"/>
                  </a:lnTo>
                  <a:lnTo>
                    <a:pt x="5878" y="52604"/>
                  </a:lnTo>
                  <a:lnTo>
                    <a:pt x="1066" y="52604"/>
                  </a:lnTo>
                  <a:lnTo>
                    <a:pt x="106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1988851" y="4212793"/>
              <a:ext cx="248022" cy="1926495"/>
            </a:xfrm>
            <a:custGeom>
              <a:avLst/>
              <a:gdLst/>
              <a:ahLst/>
              <a:cxnLst/>
              <a:rect l="l" t="t" r="r" b="b"/>
              <a:pathLst>
                <a:path w="6944" h="53937" fill="none" extrusionOk="0">
                  <a:moveTo>
                    <a:pt x="0" y="1"/>
                  </a:moveTo>
                  <a:lnTo>
                    <a:pt x="1066" y="1"/>
                  </a:lnTo>
                  <a:lnTo>
                    <a:pt x="1066" y="52604"/>
                  </a:lnTo>
                  <a:lnTo>
                    <a:pt x="5878" y="52604"/>
                  </a:lnTo>
                  <a:lnTo>
                    <a:pt x="5878" y="1"/>
                  </a:lnTo>
                  <a:lnTo>
                    <a:pt x="6944" y="1"/>
                  </a:lnTo>
                  <a:lnTo>
                    <a:pt x="6944" y="53936"/>
                  </a:lnTo>
                  <a:lnTo>
                    <a:pt x="0" y="53936"/>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8"/>
          <p:cNvGrpSpPr/>
          <p:nvPr/>
        </p:nvGrpSpPr>
        <p:grpSpPr>
          <a:xfrm>
            <a:off x="6925289" y="4270944"/>
            <a:ext cx="2063673" cy="879471"/>
            <a:chOff x="1601275" y="1381550"/>
            <a:chExt cx="1225750" cy="522375"/>
          </a:xfrm>
        </p:grpSpPr>
        <p:sp>
          <p:nvSpPr>
            <p:cNvPr id="156" name="Google Shape;156;p8"/>
            <p:cNvSpPr/>
            <p:nvPr/>
          </p:nvSpPr>
          <p:spPr>
            <a:xfrm>
              <a:off x="1601275" y="1542600"/>
              <a:ext cx="1225750" cy="220650"/>
            </a:xfrm>
            <a:custGeom>
              <a:avLst/>
              <a:gdLst/>
              <a:ahLst/>
              <a:cxnLst/>
              <a:rect l="l" t="t" r="r" b="b"/>
              <a:pathLst>
                <a:path w="49030" h="8826" fill="none" extrusionOk="0">
                  <a:moveTo>
                    <a:pt x="1835" y="8825"/>
                  </a:moveTo>
                  <a:lnTo>
                    <a:pt x="47133" y="8825"/>
                  </a:lnTo>
                  <a:cubicBezTo>
                    <a:pt x="48936" y="5487"/>
                    <a:pt x="49030" y="2509"/>
                    <a:pt x="47133" y="1"/>
                  </a:cubicBezTo>
                  <a:lnTo>
                    <a:pt x="1835" y="1"/>
                  </a:lnTo>
                  <a:cubicBezTo>
                    <a:pt x="1" y="2948"/>
                    <a:pt x="1" y="5894"/>
                    <a:pt x="1835" y="8825"/>
                  </a:cubicBez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1690625" y="1381550"/>
              <a:ext cx="1132500" cy="159900"/>
            </a:xfrm>
            <a:custGeom>
              <a:avLst/>
              <a:gdLst/>
              <a:ahLst/>
              <a:cxnLst/>
              <a:rect l="l" t="t" r="r" b="b"/>
              <a:pathLst>
                <a:path w="45300" h="6396" fill="none" extrusionOk="0">
                  <a:moveTo>
                    <a:pt x="45299" y="6396"/>
                  </a:moveTo>
                  <a:lnTo>
                    <a:pt x="0" y="6396"/>
                  </a:lnTo>
                  <a:lnTo>
                    <a:pt x="0" y="4750"/>
                  </a:lnTo>
                  <a:lnTo>
                    <a:pt x="1474" y="4750"/>
                  </a:lnTo>
                  <a:lnTo>
                    <a:pt x="1458" y="1646"/>
                  </a:lnTo>
                  <a:lnTo>
                    <a:pt x="0" y="1646"/>
                  </a:lnTo>
                  <a:lnTo>
                    <a:pt x="0" y="1"/>
                  </a:lnTo>
                  <a:lnTo>
                    <a:pt x="45299"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1727450" y="1422700"/>
              <a:ext cx="1057275" cy="77600"/>
            </a:xfrm>
            <a:custGeom>
              <a:avLst/>
              <a:gdLst/>
              <a:ahLst/>
              <a:cxnLst/>
              <a:rect l="l" t="t" r="r" b="b"/>
              <a:pathLst>
                <a:path w="42291" h="3104" fill="none" extrusionOk="0">
                  <a:moveTo>
                    <a:pt x="1" y="0"/>
                  </a:moveTo>
                  <a:lnTo>
                    <a:pt x="42290" y="0"/>
                  </a:lnTo>
                  <a:lnTo>
                    <a:pt x="42290" y="3104"/>
                  </a:lnTo>
                  <a:lnTo>
                    <a:pt x="1" y="3104"/>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1727450" y="1448550"/>
              <a:ext cx="1057275" cy="25"/>
            </a:xfrm>
            <a:custGeom>
              <a:avLst/>
              <a:gdLst/>
              <a:ahLst/>
              <a:cxnLst/>
              <a:rect l="l" t="t" r="r" b="b"/>
              <a:pathLst>
                <a:path w="42291" h="1" fill="none" extrusionOk="0">
                  <a:moveTo>
                    <a:pt x="1" y="1"/>
                  </a:moveTo>
                  <a:lnTo>
                    <a:pt x="42290"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1727450" y="1474425"/>
              <a:ext cx="1057275" cy="25"/>
            </a:xfrm>
            <a:custGeom>
              <a:avLst/>
              <a:gdLst/>
              <a:ahLst/>
              <a:cxnLst/>
              <a:rect l="l" t="t" r="r" b="b"/>
              <a:pathLst>
                <a:path w="42291" h="1" fill="none" extrusionOk="0">
                  <a:moveTo>
                    <a:pt x="1" y="0"/>
                  </a:moveTo>
                  <a:lnTo>
                    <a:pt x="42290"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2611100" y="1422700"/>
              <a:ext cx="94075" cy="99550"/>
            </a:xfrm>
            <a:custGeom>
              <a:avLst/>
              <a:gdLst/>
              <a:ahLst/>
              <a:cxnLst/>
              <a:rect l="l" t="t" r="r" b="b"/>
              <a:pathLst>
                <a:path w="3763" h="3982" extrusionOk="0">
                  <a:moveTo>
                    <a:pt x="0" y="0"/>
                  </a:moveTo>
                  <a:lnTo>
                    <a:pt x="0" y="2994"/>
                  </a:lnTo>
                  <a:lnTo>
                    <a:pt x="1881" y="3982"/>
                  </a:lnTo>
                  <a:lnTo>
                    <a:pt x="3762" y="2994"/>
                  </a:lnTo>
                  <a:lnTo>
                    <a:pt x="376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2611100" y="1422700"/>
              <a:ext cx="94075" cy="99550"/>
            </a:xfrm>
            <a:custGeom>
              <a:avLst/>
              <a:gdLst/>
              <a:ahLst/>
              <a:cxnLst/>
              <a:rect l="l" t="t" r="r" b="b"/>
              <a:pathLst>
                <a:path w="3763" h="3982" fill="none" extrusionOk="0">
                  <a:moveTo>
                    <a:pt x="3762" y="2994"/>
                  </a:moveTo>
                  <a:lnTo>
                    <a:pt x="1881" y="3982"/>
                  </a:lnTo>
                  <a:lnTo>
                    <a:pt x="0" y="2994"/>
                  </a:lnTo>
                  <a:lnTo>
                    <a:pt x="0" y="0"/>
                  </a:lnTo>
                  <a:lnTo>
                    <a:pt x="3762"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1638900" y="1763225"/>
              <a:ext cx="1091350" cy="140700"/>
            </a:xfrm>
            <a:custGeom>
              <a:avLst/>
              <a:gdLst/>
              <a:ahLst/>
              <a:cxnLst/>
              <a:rect l="l" t="t" r="r" b="b"/>
              <a:pathLst>
                <a:path w="43654" h="5628" fill="none" extrusionOk="0">
                  <a:moveTo>
                    <a:pt x="0" y="5628"/>
                  </a:moveTo>
                  <a:lnTo>
                    <a:pt x="43653" y="5628"/>
                  </a:lnTo>
                  <a:lnTo>
                    <a:pt x="43653" y="4750"/>
                  </a:lnTo>
                  <a:lnTo>
                    <a:pt x="41976" y="4750"/>
                  </a:lnTo>
                  <a:lnTo>
                    <a:pt x="41961" y="863"/>
                  </a:lnTo>
                  <a:lnTo>
                    <a:pt x="43653" y="863"/>
                  </a:lnTo>
                  <a:lnTo>
                    <a:pt x="43653" y="0"/>
                  </a:lnTo>
                  <a:lnTo>
                    <a:pt x="0"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2139300" y="1590425"/>
              <a:ext cx="546275" cy="119150"/>
            </a:xfrm>
            <a:custGeom>
              <a:avLst/>
              <a:gdLst/>
              <a:ahLst/>
              <a:cxnLst/>
              <a:rect l="l" t="t" r="r" b="b"/>
              <a:pathLst>
                <a:path w="21851" h="4766" fill="none" extrusionOk="0">
                  <a:moveTo>
                    <a:pt x="1" y="4765"/>
                  </a:moveTo>
                  <a:lnTo>
                    <a:pt x="21851" y="4765"/>
                  </a:lnTo>
                  <a:lnTo>
                    <a:pt x="21851" y="0"/>
                  </a:lnTo>
                  <a:lnTo>
                    <a:pt x="1"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1665925" y="1784775"/>
              <a:ext cx="1064325" cy="97200"/>
            </a:xfrm>
            <a:custGeom>
              <a:avLst/>
              <a:gdLst/>
              <a:ahLst/>
              <a:cxnLst/>
              <a:rect l="l" t="t" r="r" b="b"/>
              <a:pathLst>
                <a:path w="42573" h="3888" fill="none" extrusionOk="0">
                  <a:moveTo>
                    <a:pt x="42572" y="1"/>
                  </a:moveTo>
                  <a:lnTo>
                    <a:pt x="1" y="1"/>
                  </a:lnTo>
                  <a:lnTo>
                    <a:pt x="1" y="3888"/>
                  </a:lnTo>
                  <a:lnTo>
                    <a:pt x="42572" y="3888"/>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1665925" y="1804375"/>
              <a:ext cx="1022775" cy="25"/>
            </a:xfrm>
            <a:custGeom>
              <a:avLst/>
              <a:gdLst/>
              <a:ahLst/>
              <a:cxnLst/>
              <a:rect l="l" t="t" r="r" b="b"/>
              <a:pathLst>
                <a:path w="40911" h="1" fill="none" extrusionOk="0">
                  <a:moveTo>
                    <a:pt x="40911" y="0"/>
                  </a:moveTo>
                  <a:lnTo>
                    <a:pt x="1"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1665925" y="1823950"/>
              <a:ext cx="1022775" cy="25"/>
            </a:xfrm>
            <a:custGeom>
              <a:avLst/>
              <a:gdLst/>
              <a:ahLst/>
              <a:cxnLst/>
              <a:rect l="l" t="t" r="r" b="b"/>
              <a:pathLst>
                <a:path w="40911" h="1" fill="none" extrusionOk="0">
                  <a:moveTo>
                    <a:pt x="40911" y="1"/>
                  </a:moveTo>
                  <a:lnTo>
                    <a:pt x="1"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665925" y="1843175"/>
              <a:ext cx="1022775" cy="25"/>
            </a:xfrm>
            <a:custGeom>
              <a:avLst/>
              <a:gdLst/>
              <a:ahLst/>
              <a:cxnLst/>
              <a:rect l="l" t="t" r="r" b="b"/>
              <a:pathLst>
                <a:path w="40911" h="1" fill="none" extrusionOk="0">
                  <a:moveTo>
                    <a:pt x="40911" y="0"/>
                  </a:moveTo>
                  <a:lnTo>
                    <a:pt x="1"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665925" y="1862750"/>
              <a:ext cx="1022775" cy="25"/>
            </a:xfrm>
            <a:custGeom>
              <a:avLst/>
              <a:gdLst/>
              <a:ahLst/>
              <a:cxnLst/>
              <a:rect l="l" t="t" r="r" b="b"/>
              <a:pathLst>
                <a:path w="40911" h="1" fill="none" extrusionOk="0">
                  <a:moveTo>
                    <a:pt x="40911" y="1"/>
                  </a:moveTo>
                  <a:lnTo>
                    <a:pt x="1"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745100" y="1541425"/>
              <a:ext cx="33725" cy="221825"/>
            </a:xfrm>
            <a:custGeom>
              <a:avLst/>
              <a:gdLst/>
              <a:ahLst/>
              <a:cxnLst/>
              <a:rect l="l" t="t" r="r" b="b"/>
              <a:pathLst>
                <a:path w="1349" h="8873" extrusionOk="0">
                  <a:moveTo>
                    <a:pt x="0" y="1"/>
                  </a:moveTo>
                  <a:lnTo>
                    <a:pt x="0" y="8872"/>
                  </a:lnTo>
                  <a:lnTo>
                    <a:pt x="1348" y="8872"/>
                  </a:lnTo>
                  <a:lnTo>
                    <a:pt x="1348"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816400" y="1541425"/>
              <a:ext cx="16875" cy="221825"/>
            </a:xfrm>
            <a:custGeom>
              <a:avLst/>
              <a:gdLst/>
              <a:ahLst/>
              <a:cxnLst/>
              <a:rect l="l" t="t" r="r" b="b"/>
              <a:pathLst>
                <a:path w="675" h="8873" fill="none" extrusionOk="0">
                  <a:moveTo>
                    <a:pt x="675" y="8872"/>
                  </a:moveTo>
                  <a:lnTo>
                    <a:pt x="1" y="8872"/>
                  </a:lnTo>
                  <a:lnTo>
                    <a:pt x="1" y="1"/>
                  </a:lnTo>
                  <a:lnTo>
                    <a:pt x="675"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8"/>
          <p:cNvSpPr/>
          <p:nvPr/>
        </p:nvSpPr>
        <p:spPr>
          <a:xfrm>
            <a:off x="-249150" y="655913"/>
            <a:ext cx="1675250" cy="1675250"/>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067702" y="4256652"/>
            <a:ext cx="703831" cy="703831"/>
          </a:xfrm>
          <a:custGeom>
            <a:avLst/>
            <a:gdLst/>
            <a:ahLst/>
            <a:cxnLst/>
            <a:rect l="l" t="t" r="r" b="b"/>
            <a:pathLst>
              <a:path w="9366" h="9366" extrusionOk="0">
                <a:moveTo>
                  <a:pt x="4519" y="1"/>
                </a:moveTo>
                <a:lnTo>
                  <a:pt x="4519" y="3820"/>
                </a:lnTo>
                <a:lnTo>
                  <a:pt x="3061" y="288"/>
                </a:lnTo>
                <a:lnTo>
                  <a:pt x="2732" y="411"/>
                </a:lnTo>
                <a:lnTo>
                  <a:pt x="4211" y="3944"/>
                </a:lnTo>
                <a:lnTo>
                  <a:pt x="1500" y="1253"/>
                </a:lnTo>
                <a:lnTo>
                  <a:pt x="1253" y="1479"/>
                </a:lnTo>
                <a:lnTo>
                  <a:pt x="3964" y="4190"/>
                </a:lnTo>
                <a:lnTo>
                  <a:pt x="3964" y="4190"/>
                </a:lnTo>
                <a:lnTo>
                  <a:pt x="432" y="2732"/>
                </a:lnTo>
                <a:lnTo>
                  <a:pt x="288" y="3040"/>
                </a:lnTo>
                <a:lnTo>
                  <a:pt x="3820" y="4498"/>
                </a:lnTo>
                <a:lnTo>
                  <a:pt x="1" y="4498"/>
                </a:lnTo>
                <a:lnTo>
                  <a:pt x="1" y="4847"/>
                </a:lnTo>
                <a:lnTo>
                  <a:pt x="3820" y="4847"/>
                </a:lnTo>
                <a:lnTo>
                  <a:pt x="288" y="6305"/>
                </a:lnTo>
                <a:lnTo>
                  <a:pt x="432" y="6634"/>
                </a:lnTo>
                <a:lnTo>
                  <a:pt x="3964" y="5176"/>
                </a:lnTo>
                <a:lnTo>
                  <a:pt x="1253" y="7866"/>
                </a:lnTo>
                <a:lnTo>
                  <a:pt x="1500" y="8112"/>
                </a:lnTo>
                <a:lnTo>
                  <a:pt x="4211" y="5402"/>
                </a:lnTo>
                <a:lnTo>
                  <a:pt x="4211" y="5402"/>
                </a:lnTo>
                <a:lnTo>
                  <a:pt x="2732" y="8934"/>
                </a:lnTo>
                <a:lnTo>
                  <a:pt x="3061" y="9078"/>
                </a:lnTo>
                <a:lnTo>
                  <a:pt x="4519" y="5545"/>
                </a:lnTo>
                <a:lnTo>
                  <a:pt x="4519" y="9365"/>
                </a:lnTo>
                <a:lnTo>
                  <a:pt x="4868" y="9365"/>
                </a:lnTo>
                <a:lnTo>
                  <a:pt x="4868" y="5545"/>
                </a:lnTo>
                <a:lnTo>
                  <a:pt x="6326" y="9078"/>
                </a:lnTo>
                <a:lnTo>
                  <a:pt x="6634" y="8934"/>
                </a:lnTo>
                <a:lnTo>
                  <a:pt x="5176" y="5402"/>
                </a:lnTo>
                <a:lnTo>
                  <a:pt x="7887" y="8112"/>
                </a:lnTo>
                <a:lnTo>
                  <a:pt x="8113" y="7866"/>
                </a:lnTo>
                <a:lnTo>
                  <a:pt x="5422" y="5176"/>
                </a:lnTo>
                <a:lnTo>
                  <a:pt x="8955" y="6634"/>
                </a:lnTo>
                <a:lnTo>
                  <a:pt x="9078" y="6305"/>
                </a:lnTo>
                <a:lnTo>
                  <a:pt x="5546" y="4847"/>
                </a:lnTo>
                <a:lnTo>
                  <a:pt x="9365" y="4847"/>
                </a:lnTo>
                <a:lnTo>
                  <a:pt x="9365" y="4498"/>
                </a:lnTo>
                <a:lnTo>
                  <a:pt x="5546" y="4498"/>
                </a:lnTo>
                <a:lnTo>
                  <a:pt x="9078" y="3040"/>
                </a:lnTo>
                <a:lnTo>
                  <a:pt x="8955" y="2732"/>
                </a:lnTo>
                <a:lnTo>
                  <a:pt x="5422" y="4190"/>
                </a:lnTo>
                <a:lnTo>
                  <a:pt x="5422" y="4190"/>
                </a:lnTo>
                <a:lnTo>
                  <a:pt x="8113" y="1479"/>
                </a:lnTo>
                <a:lnTo>
                  <a:pt x="7887" y="1253"/>
                </a:lnTo>
                <a:lnTo>
                  <a:pt x="5176" y="3944"/>
                </a:lnTo>
                <a:lnTo>
                  <a:pt x="6634" y="411"/>
                </a:lnTo>
                <a:lnTo>
                  <a:pt x="6326" y="288"/>
                </a:lnTo>
                <a:lnTo>
                  <a:pt x="4868" y="3820"/>
                </a:lnTo>
                <a:lnTo>
                  <a:pt x="4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8"/>
          <p:cNvGrpSpPr/>
          <p:nvPr/>
        </p:nvGrpSpPr>
        <p:grpSpPr>
          <a:xfrm>
            <a:off x="7545975" y="920950"/>
            <a:ext cx="502125" cy="578125"/>
            <a:chOff x="4996975" y="1050825"/>
            <a:chExt cx="502125" cy="578125"/>
          </a:xfrm>
        </p:grpSpPr>
        <p:sp>
          <p:nvSpPr>
            <p:cNvPr id="175" name="Google Shape;175;p8"/>
            <p:cNvSpPr/>
            <p:nvPr/>
          </p:nvSpPr>
          <p:spPr>
            <a:xfrm>
              <a:off x="4996975" y="1445625"/>
              <a:ext cx="182800" cy="183325"/>
            </a:xfrm>
            <a:custGeom>
              <a:avLst/>
              <a:gdLst/>
              <a:ahLst/>
              <a:cxnLst/>
              <a:rect l="l" t="t" r="r" b="b"/>
              <a:pathLst>
                <a:path w="7312" h="7333" extrusionOk="0">
                  <a:moveTo>
                    <a:pt x="3656" y="1130"/>
                  </a:moveTo>
                  <a:cubicBezTo>
                    <a:pt x="4025" y="2342"/>
                    <a:pt x="4970" y="3287"/>
                    <a:pt x="6182" y="3656"/>
                  </a:cubicBezTo>
                  <a:cubicBezTo>
                    <a:pt x="4970" y="4026"/>
                    <a:pt x="4025" y="4991"/>
                    <a:pt x="3656" y="6182"/>
                  </a:cubicBezTo>
                  <a:cubicBezTo>
                    <a:pt x="3286" y="4991"/>
                    <a:pt x="2321" y="4026"/>
                    <a:pt x="1130" y="3656"/>
                  </a:cubicBezTo>
                  <a:cubicBezTo>
                    <a:pt x="2321" y="3287"/>
                    <a:pt x="3286" y="2342"/>
                    <a:pt x="3656" y="1130"/>
                  </a:cubicBezTo>
                  <a:close/>
                  <a:moveTo>
                    <a:pt x="3492" y="1"/>
                  </a:moveTo>
                  <a:cubicBezTo>
                    <a:pt x="3492" y="1931"/>
                    <a:pt x="1910" y="3492"/>
                    <a:pt x="0" y="3492"/>
                  </a:cubicBezTo>
                  <a:lnTo>
                    <a:pt x="0" y="3841"/>
                  </a:lnTo>
                  <a:cubicBezTo>
                    <a:pt x="1910" y="3841"/>
                    <a:pt x="3492" y="5402"/>
                    <a:pt x="3492" y="7332"/>
                  </a:cubicBezTo>
                  <a:lnTo>
                    <a:pt x="3820" y="7332"/>
                  </a:lnTo>
                  <a:cubicBezTo>
                    <a:pt x="3820" y="5402"/>
                    <a:pt x="5401" y="3841"/>
                    <a:pt x="7311" y="3841"/>
                  </a:cubicBezTo>
                  <a:lnTo>
                    <a:pt x="7311" y="3492"/>
                  </a:lnTo>
                  <a:cubicBezTo>
                    <a:pt x="5401" y="3492"/>
                    <a:pt x="3820" y="1931"/>
                    <a:pt x="3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5179750" y="1050825"/>
              <a:ext cx="319350" cy="318850"/>
            </a:xfrm>
            <a:custGeom>
              <a:avLst/>
              <a:gdLst/>
              <a:ahLst/>
              <a:cxnLst/>
              <a:rect l="l" t="t" r="r" b="b"/>
              <a:pathLst>
                <a:path w="12774" h="12754" extrusionOk="0">
                  <a:moveTo>
                    <a:pt x="6387" y="1500"/>
                  </a:moveTo>
                  <a:cubicBezTo>
                    <a:pt x="6941" y="3902"/>
                    <a:pt x="8851" y="5812"/>
                    <a:pt x="11275" y="6387"/>
                  </a:cubicBezTo>
                  <a:cubicBezTo>
                    <a:pt x="8851" y="6942"/>
                    <a:pt x="6941" y="8852"/>
                    <a:pt x="6387" y="11275"/>
                  </a:cubicBezTo>
                  <a:cubicBezTo>
                    <a:pt x="5812" y="8852"/>
                    <a:pt x="3923" y="6942"/>
                    <a:pt x="1499" y="6387"/>
                  </a:cubicBezTo>
                  <a:cubicBezTo>
                    <a:pt x="3923" y="5812"/>
                    <a:pt x="5812" y="3902"/>
                    <a:pt x="6387" y="1500"/>
                  </a:cubicBezTo>
                  <a:close/>
                  <a:moveTo>
                    <a:pt x="6223" y="1"/>
                  </a:moveTo>
                  <a:cubicBezTo>
                    <a:pt x="6223" y="3430"/>
                    <a:pt x="3430" y="6223"/>
                    <a:pt x="0" y="6223"/>
                  </a:cubicBezTo>
                  <a:lnTo>
                    <a:pt x="0" y="6552"/>
                  </a:lnTo>
                  <a:cubicBezTo>
                    <a:pt x="3430" y="6552"/>
                    <a:pt x="6223" y="9345"/>
                    <a:pt x="6223" y="12753"/>
                  </a:cubicBezTo>
                  <a:lnTo>
                    <a:pt x="6551" y="12753"/>
                  </a:lnTo>
                  <a:cubicBezTo>
                    <a:pt x="6551" y="9345"/>
                    <a:pt x="9344" y="6552"/>
                    <a:pt x="12774" y="6552"/>
                  </a:cubicBezTo>
                  <a:lnTo>
                    <a:pt x="12774" y="6223"/>
                  </a:lnTo>
                  <a:cubicBezTo>
                    <a:pt x="9344" y="6223"/>
                    <a:pt x="6551" y="3430"/>
                    <a:pt x="6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8"/>
          <p:cNvGrpSpPr/>
          <p:nvPr/>
        </p:nvGrpSpPr>
        <p:grpSpPr>
          <a:xfrm>
            <a:off x="130419" y="2953163"/>
            <a:ext cx="674516" cy="2190309"/>
            <a:chOff x="54219" y="2953163"/>
            <a:chExt cx="674516" cy="2190309"/>
          </a:xfrm>
        </p:grpSpPr>
        <p:sp>
          <p:nvSpPr>
            <p:cNvPr id="178" name="Google Shape;178;p8"/>
            <p:cNvSpPr/>
            <p:nvPr/>
          </p:nvSpPr>
          <p:spPr>
            <a:xfrm flipH="1">
              <a:off x="54219" y="3265075"/>
              <a:ext cx="265403" cy="1878397"/>
            </a:xfrm>
            <a:custGeom>
              <a:avLst/>
              <a:gdLst/>
              <a:ahLst/>
              <a:cxnLst/>
              <a:rect l="l" t="t" r="r" b="b"/>
              <a:pathLst>
                <a:path w="5989" h="42385" fill="none" extrusionOk="0">
                  <a:moveTo>
                    <a:pt x="1" y="42384"/>
                  </a:moveTo>
                  <a:lnTo>
                    <a:pt x="1" y="1"/>
                  </a:lnTo>
                  <a:lnTo>
                    <a:pt x="1537" y="1"/>
                  </a:lnTo>
                  <a:lnTo>
                    <a:pt x="1537" y="1380"/>
                  </a:lnTo>
                  <a:lnTo>
                    <a:pt x="4452" y="1364"/>
                  </a:lnTo>
                  <a:lnTo>
                    <a:pt x="4452" y="1"/>
                  </a:lnTo>
                  <a:lnTo>
                    <a:pt x="5988" y="1"/>
                  </a:lnTo>
                  <a:lnTo>
                    <a:pt x="5988" y="42384"/>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flipH="1">
              <a:off x="122287" y="3326234"/>
              <a:ext cx="129267" cy="1753998"/>
            </a:xfrm>
            <a:custGeom>
              <a:avLst/>
              <a:gdLst/>
              <a:ahLst/>
              <a:cxnLst/>
              <a:rect l="l" t="t" r="r" b="b"/>
              <a:pathLst>
                <a:path w="2917" h="39578" fill="none" extrusionOk="0">
                  <a:moveTo>
                    <a:pt x="2916" y="0"/>
                  </a:moveTo>
                  <a:lnTo>
                    <a:pt x="2916" y="39578"/>
                  </a:lnTo>
                  <a:lnTo>
                    <a:pt x="1" y="39578"/>
                  </a:ln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flipH="1">
              <a:off x="165362" y="3326234"/>
              <a:ext cx="44" cy="1753998"/>
            </a:xfrm>
            <a:custGeom>
              <a:avLst/>
              <a:gdLst/>
              <a:ahLst/>
              <a:cxnLst/>
              <a:rect l="l" t="t" r="r" b="b"/>
              <a:pathLst>
                <a:path w="1" h="39578" fill="none" extrusionOk="0">
                  <a:moveTo>
                    <a:pt x="0" y="0"/>
                  </a:moveTo>
                  <a:lnTo>
                    <a:pt x="0" y="3957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flipH="1">
              <a:off x="208436" y="3326234"/>
              <a:ext cx="44" cy="1753998"/>
            </a:xfrm>
            <a:custGeom>
              <a:avLst/>
              <a:gdLst/>
              <a:ahLst/>
              <a:cxnLst/>
              <a:rect l="l" t="t" r="r" b="b"/>
              <a:pathLst>
                <a:path w="1" h="39578" fill="none" extrusionOk="0">
                  <a:moveTo>
                    <a:pt x="1" y="0"/>
                  </a:moveTo>
                  <a:lnTo>
                    <a:pt x="1" y="3957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flipH="1">
              <a:off x="122287" y="4791928"/>
              <a:ext cx="157052" cy="156352"/>
            </a:xfrm>
            <a:custGeom>
              <a:avLst/>
              <a:gdLst/>
              <a:ahLst/>
              <a:cxnLst/>
              <a:rect l="l" t="t" r="r" b="b"/>
              <a:pathLst>
                <a:path w="3544" h="3528" extrusionOk="0">
                  <a:moveTo>
                    <a:pt x="1" y="1"/>
                  </a:moveTo>
                  <a:lnTo>
                    <a:pt x="675" y="1647"/>
                  </a:lnTo>
                  <a:lnTo>
                    <a:pt x="1" y="3528"/>
                  </a:lnTo>
                  <a:lnTo>
                    <a:pt x="3543" y="3528"/>
                  </a:lnTo>
                  <a:lnTo>
                    <a:pt x="354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flipH="1">
              <a:off x="122287" y="4791928"/>
              <a:ext cx="157052" cy="156352"/>
            </a:xfrm>
            <a:custGeom>
              <a:avLst/>
              <a:gdLst/>
              <a:ahLst/>
              <a:cxnLst/>
              <a:rect l="l" t="t" r="r" b="b"/>
              <a:pathLst>
                <a:path w="3544" h="3528" fill="none" extrusionOk="0">
                  <a:moveTo>
                    <a:pt x="1" y="3528"/>
                  </a:moveTo>
                  <a:lnTo>
                    <a:pt x="675" y="1647"/>
                  </a:lnTo>
                  <a:lnTo>
                    <a:pt x="1" y="1"/>
                  </a:lnTo>
                  <a:lnTo>
                    <a:pt x="3543" y="1"/>
                  </a:lnTo>
                  <a:lnTo>
                    <a:pt x="3543" y="3528"/>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flipH="1">
              <a:off x="319574" y="2953163"/>
              <a:ext cx="409160" cy="2190304"/>
            </a:xfrm>
            <a:custGeom>
              <a:avLst/>
              <a:gdLst/>
              <a:ahLst/>
              <a:cxnLst/>
              <a:rect l="l" t="t" r="r" b="b"/>
              <a:pathLst>
                <a:path w="9233" h="49423" fill="none" extrusionOk="0">
                  <a:moveTo>
                    <a:pt x="0" y="49422"/>
                  </a:moveTo>
                  <a:lnTo>
                    <a:pt x="0" y="1992"/>
                  </a:lnTo>
                  <a:cubicBezTo>
                    <a:pt x="3511" y="111"/>
                    <a:pt x="6615" y="1"/>
                    <a:pt x="9233" y="1992"/>
                  </a:cubicBezTo>
                  <a:lnTo>
                    <a:pt x="9233" y="49422"/>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flipH="1">
              <a:off x="465460" y="3215748"/>
              <a:ext cx="102146" cy="1014250"/>
            </a:xfrm>
            <a:custGeom>
              <a:avLst/>
              <a:gdLst/>
              <a:ahLst/>
              <a:cxnLst/>
              <a:rect l="l" t="t" r="r" b="b"/>
              <a:pathLst>
                <a:path w="2305" h="22886" extrusionOk="0">
                  <a:moveTo>
                    <a:pt x="1" y="1"/>
                  </a:moveTo>
                  <a:lnTo>
                    <a:pt x="1" y="22885"/>
                  </a:lnTo>
                  <a:lnTo>
                    <a:pt x="2305" y="22885"/>
                  </a:lnTo>
                  <a:lnTo>
                    <a:pt x="2305"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465460" y="4458522"/>
              <a:ext cx="102146" cy="541870"/>
            </a:xfrm>
            <a:custGeom>
              <a:avLst/>
              <a:gdLst/>
              <a:ahLst/>
              <a:cxnLst/>
              <a:rect l="l" t="t" r="r" b="b"/>
              <a:pathLst>
                <a:path w="2305" h="12227" extrusionOk="0">
                  <a:moveTo>
                    <a:pt x="1" y="0"/>
                  </a:moveTo>
                  <a:lnTo>
                    <a:pt x="1" y="12226"/>
                  </a:lnTo>
                  <a:lnTo>
                    <a:pt x="2305" y="12226"/>
                  </a:lnTo>
                  <a:lnTo>
                    <a:pt x="2305"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1291225" y="1445150"/>
            <a:ext cx="4017000" cy="749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9" name="Google Shape;189;p9"/>
          <p:cNvSpPr txBox="1">
            <a:spLocks noGrp="1"/>
          </p:cNvSpPr>
          <p:nvPr>
            <p:ph type="subTitle" idx="1"/>
          </p:nvPr>
        </p:nvSpPr>
        <p:spPr>
          <a:xfrm>
            <a:off x="1291225" y="2358300"/>
            <a:ext cx="4017000" cy="15519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190" name="Google Shape;190;p9"/>
          <p:cNvCxnSpPr/>
          <p:nvPr/>
        </p:nvCxnSpPr>
        <p:spPr>
          <a:xfrm>
            <a:off x="714150" y="539500"/>
            <a:ext cx="7715700" cy="0"/>
          </a:xfrm>
          <a:prstGeom prst="straightConnector1">
            <a:avLst/>
          </a:prstGeom>
          <a:noFill/>
          <a:ln w="9525" cap="flat" cmpd="sng">
            <a:solidFill>
              <a:schemeClr val="lt2"/>
            </a:solidFill>
            <a:prstDash val="solid"/>
            <a:round/>
            <a:headEnd type="none" w="med" len="med"/>
            <a:tailEnd type="none" w="med" len="med"/>
          </a:ln>
        </p:spPr>
      </p:cxnSp>
      <p:cxnSp>
        <p:nvCxnSpPr>
          <p:cNvPr id="191" name="Google Shape;191;p9"/>
          <p:cNvCxnSpPr/>
          <p:nvPr/>
        </p:nvCxnSpPr>
        <p:spPr>
          <a:xfrm>
            <a:off x="714150" y="4608575"/>
            <a:ext cx="6029400" cy="0"/>
          </a:xfrm>
          <a:prstGeom prst="straightConnector1">
            <a:avLst/>
          </a:prstGeom>
          <a:noFill/>
          <a:ln w="9525" cap="flat" cmpd="sng">
            <a:solidFill>
              <a:schemeClr val="lt2"/>
            </a:solidFill>
            <a:prstDash val="solid"/>
            <a:round/>
            <a:headEnd type="none" w="med" len="med"/>
            <a:tailEnd type="none" w="med" len="med"/>
          </a:ln>
        </p:spPr>
      </p:cxnSp>
      <p:sp>
        <p:nvSpPr>
          <p:cNvPr id="192" name="Google Shape;192;p9"/>
          <p:cNvSpPr/>
          <p:nvPr/>
        </p:nvSpPr>
        <p:spPr>
          <a:xfrm>
            <a:off x="90502" y="766352"/>
            <a:ext cx="703831" cy="703831"/>
          </a:xfrm>
          <a:custGeom>
            <a:avLst/>
            <a:gdLst/>
            <a:ahLst/>
            <a:cxnLst/>
            <a:rect l="l" t="t" r="r" b="b"/>
            <a:pathLst>
              <a:path w="9366" h="9366" extrusionOk="0">
                <a:moveTo>
                  <a:pt x="4519" y="1"/>
                </a:moveTo>
                <a:lnTo>
                  <a:pt x="4519" y="3820"/>
                </a:lnTo>
                <a:lnTo>
                  <a:pt x="3061" y="288"/>
                </a:lnTo>
                <a:lnTo>
                  <a:pt x="2732" y="411"/>
                </a:lnTo>
                <a:lnTo>
                  <a:pt x="4211" y="3944"/>
                </a:lnTo>
                <a:lnTo>
                  <a:pt x="1500" y="1253"/>
                </a:lnTo>
                <a:lnTo>
                  <a:pt x="1253" y="1479"/>
                </a:lnTo>
                <a:lnTo>
                  <a:pt x="3964" y="4190"/>
                </a:lnTo>
                <a:lnTo>
                  <a:pt x="3964" y="4190"/>
                </a:lnTo>
                <a:lnTo>
                  <a:pt x="432" y="2732"/>
                </a:lnTo>
                <a:lnTo>
                  <a:pt x="288" y="3040"/>
                </a:lnTo>
                <a:lnTo>
                  <a:pt x="3820" y="4498"/>
                </a:lnTo>
                <a:lnTo>
                  <a:pt x="1" y="4498"/>
                </a:lnTo>
                <a:lnTo>
                  <a:pt x="1" y="4847"/>
                </a:lnTo>
                <a:lnTo>
                  <a:pt x="3820" y="4847"/>
                </a:lnTo>
                <a:lnTo>
                  <a:pt x="288" y="6305"/>
                </a:lnTo>
                <a:lnTo>
                  <a:pt x="432" y="6634"/>
                </a:lnTo>
                <a:lnTo>
                  <a:pt x="3964" y="5176"/>
                </a:lnTo>
                <a:lnTo>
                  <a:pt x="1253" y="7866"/>
                </a:lnTo>
                <a:lnTo>
                  <a:pt x="1500" y="8112"/>
                </a:lnTo>
                <a:lnTo>
                  <a:pt x="4211" y="5402"/>
                </a:lnTo>
                <a:lnTo>
                  <a:pt x="4211" y="5402"/>
                </a:lnTo>
                <a:lnTo>
                  <a:pt x="2732" y="8934"/>
                </a:lnTo>
                <a:lnTo>
                  <a:pt x="3061" y="9078"/>
                </a:lnTo>
                <a:lnTo>
                  <a:pt x="4519" y="5545"/>
                </a:lnTo>
                <a:lnTo>
                  <a:pt x="4519" y="9365"/>
                </a:lnTo>
                <a:lnTo>
                  <a:pt x="4868" y="9365"/>
                </a:lnTo>
                <a:lnTo>
                  <a:pt x="4868" y="5545"/>
                </a:lnTo>
                <a:lnTo>
                  <a:pt x="6326" y="9078"/>
                </a:lnTo>
                <a:lnTo>
                  <a:pt x="6634" y="8934"/>
                </a:lnTo>
                <a:lnTo>
                  <a:pt x="5176" y="5402"/>
                </a:lnTo>
                <a:lnTo>
                  <a:pt x="7887" y="8112"/>
                </a:lnTo>
                <a:lnTo>
                  <a:pt x="8113" y="7866"/>
                </a:lnTo>
                <a:lnTo>
                  <a:pt x="5422" y="5176"/>
                </a:lnTo>
                <a:lnTo>
                  <a:pt x="8955" y="6634"/>
                </a:lnTo>
                <a:lnTo>
                  <a:pt x="9078" y="6305"/>
                </a:lnTo>
                <a:lnTo>
                  <a:pt x="5546" y="4847"/>
                </a:lnTo>
                <a:lnTo>
                  <a:pt x="9365" y="4847"/>
                </a:lnTo>
                <a:lnTo>
                  <a:pt x="9365" y="4498"/>
                </a:lnTo>
                <a:lnTo>
                  <a:pt x="5546" y="4498"/>
                </a:lnTo>
                <a:lnTo>
                  <a:pt x="9078" y="3040"/>
                </a:lnTo>
                <a:lnTo>
                  <a:pt x="8955" y="2732"/>
                </a:lnTo>
                <a:lnTo>
                  <a:pt x="5422" y="4190"/>
                </a:lnTo>
                <a:lnTo>
                  <a:pt x="5422" y="4190"/>
                </a:lnTo>
                <a:lnTo>
                  <a:pt x="8113" y="1479"/>
                </a:lnTo>
                <a:lnTo>
                  <a:pt x="7887" y="1253"/>
                </a:lnTo>
                <a:lnTo>
                  <a:pt x="5176" y="3944"/>
                </a:lnTo>
                <a:lnTo>
                  <a:pt x="6634" y="411"/>
                </a:lnTo>
                <a:lnTo>
                  <a:pt x="6326" y="288"/>
                </a:lnTo>
                <a:lnTo>
                  <a:pt x="4868" y="3820"/>
                </a:lnTo>
                <a:lnTo>
                  <a:pt x="4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9"/>
          <p:cNvGrpSpPr/>
          <p:nvPr/>
        </p:nvGrpSpPr>
        <p:grpSpPr>
          <a:xfrm>
            <a:off x="6165675" y="915525"/>
            <a:ext cx="502125" cy="578125"/>
            <a:chOff x="4996975" y="1050825"/>
            <a:chExt cx="502125" cy="578125"/>
          </a:xfrm>
        </p:grpSpPr>
        <p:sp>
          <p:nvSpPr>
            <p:cNvPr id="194" name="Google Shape;194;p9"/>
            <p:cNvSpPr/>
            <p:nvPr/>
          </p:nvSpPr>
          <p:spPr>
            <a:xfrm>
              <a:off x="4996975" y="1445625"/>
              <a:ext cx="182800" cy="183325"/>
            </a:xfrm>
            <a:custGeom>
              <a:avLst/>
              <a:gdLst/>
              <a:ahLst/>
              <a:cxnLst/>
              <a:rect l="l" t="t" r="r" b="b"/>
              <a:pathLst>
                <a:path w="7312" h="7333" extrusionOk="0">
                  <a:moveTo>
                    <a:pt x="3656" y="1130"/>
                  </a:moveTo>
                  <a:cubicBezTo>
                    <a:pt x="4025" y="2342"/>
                    <a:pt x="4970" y="3287"/>
                    <a:pt x="6182" y="3656"/>
                  </a:cubicBezTo>
                  <a:cubicBezTo>
                    <a:pt x="4970" y="4026"/>
                    <a:pt x="4025" y="4991"/>
                    <a:pt x="3656" y="6182"/>
                  </a:cubicBezTo>
                  <a:cubicBezTo>
                    <a:pt x="3286" y="4991"/>
                    <a:pt x="2321" y="4026"/>
                    <a:pt x="1130" y="3656"/>
                  </a:cubicBezTo>
                  <a:cubicBezTo>
                    <a:pt x="2321" y="3287"/>
                    <a:pt x="3286" y="2342"/>
                    <a:pt x="3656" y="1130"/>
                  </a:cubicBezTo>
                  <a:close/>
                  <a:moveTo>
                    <a:pt x="3492" y="1"/>
                  </a:moveTo>
                  <a:cubicBezTo>
                    <a:pt x="3492" y="1931"/>
                    <a:pt x="1910" y="3492"/>
                    <a:pt x="0" y="3492"/>
                  </a:cubicBezTo>
                  <a:lnTo>
                    <a:pt x="0" y="3841"/>
                  </a:lnTo>
                  <a:cubicBezTo>
                    <a:pt x="1910" y="3841"/>
                    <a:pt x="3492" y="5402"/>
                    <a:pt x="3492" y="7332"/>
                  </a:cubicBezTo>
                  <a:lnTo>
                    <a:pt x="3820" y="7332"/>
                  </a:lnTo>
                  <a:cubicBezTo>
                    <a:pt x="3820" y="5402"/>
                    <a:pt x="5401" y="3841"/>
                    <a:pt x="7311" y="3841"/>
                  </a:cubicBezTo>
                  <a:lnTo>
                    <a:pt x="7311" y="3492"/>
                  </a:lnTo>
                  <a:cubicBezTo>
                    <a:pt x="5401" y="3492"/>
                    <a:pt x="3820" y="1931"/>
                    <a:pt x="3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5179750" y="1050825"/>
              <a:ext cx="319350" cy="318850"/>
            </a:xfrm>
            <a:custGeom>
              <a:avLst/>
              <a:gdLst/>
              <a:ahLst/>
              <a:cxnLst/>
              <a:rect l="l" t="t" r="r" b="b"/>
              <a:pathLst>
                <a:path w="12774" h="12754" extrusionOk="0">
                  <a:moveTo>
                    <a:pt x="6387" y="1500"/>
                  </a:moveTo>
                  <a:cubicBezTo>
                    <a:pt x="6941" y="3902"/>
                    <a:pt x="8851" y="5812"/>
                    <a:pt x="11275" y="6387"/>
                  </a:cubicBezTo>
                  <a:cubicBezTo>
                    <a:pt x="8851" y="6942"/>
                    <a:pt x="6941" y="8852"/>
                    <a:pt x="6387" y="11275"/>
                  </a:cubicBezTo>
                  <a:cubicBezTo>
                    <a:pt x="5812" y="8852"/>
                    <a:pt x="3923" y="6942"/>
                    <a:pt x="1499" y="6387"/>
                  </a:cubicBezTo>
                  <a:cubicBezTo>
                    <a:pt x="3923" y="5812"/>
                    <a:pt x="5812" y="3902"/>
                    <a:pt x="6387" y="1500"/>
                  </a:cubicBezTo>
                  <a:close/>
                  <a:moveTo>
                    <a:pt x="6223" y="1"/>
                  </a:moveTo>
                  <a:cubicBezTo>
                    <a:pt x="6223" y="3430"/>
                    <a:pt x="3430" y="6223"/>
                    <a:pt x="0" y="6223"/>
                  </a:cubicBezTo>
                  <a:lnTo>
                    <a:pt x="0" y="6552"/>
                  </a:lnTo>
                  <a:cubicBezTo>
                    <a:pt x="3430" y="6552"/>
                    <a:pt x="6223" y="9345"/>
                    <a:pt x="6223" y="12753"/>
                  </a:cubicBezTo>
                  <a:lnTo>
                    <a:pt x="6551" y="12753"/>
                  </a:lnTo>
                  <a:cubicBezTo>
                    <a:pt x="6551" y="9345"/>
                    <a:pt x="9344" y="6552"/>
                    <a:pt x="12774" y="6552"/>
                  </a:cubicBezTo>
                  <a:lnTo>
                    <a:pt x="12774" y="6223"/>
                  </a:lnTo>
                  <a:cubicBezTo>
                    <a:pt x="9344" y="6223"/>
                    <a:pt x="6551" y="3430"/>
                    <a:pt x="6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9"/>
          <p:cNvGrpSpPr/>
          <p:nvPr/>
        </p:nvGrpSpPr>
        <p:grpSpPr>
          <a:xfrm>
            <a:off x="6925289" y="3154994"/>
            <a:ext cx="2063673" cy="1988500"/>
            <a:chOff x="1601275" y="1381550"/>
            <a:chExt cx="1225750" cy="1181100"/>
          </a:xfrm>
        </p:grpSpPr>
        <p:sp>
          <p:nvSpPr>
            <p:cNvPr id="197" name="Google Shape;197;p9"/>
            <p:cNvSpPr/>
            <p:nvPr/>
          </p:nvSpPr>
          <p:spPr>
            <a:xfrm>
              <a:off x="1601275" y="1542600"/>
              <a:ext cx="1225750" cy="220650"/>
            </a:xfrm>
            <a:custGeom>
              <a:avLst/>
              <a:gdLst/>
              <a:ahLst/>
              <a:cxnLst/>
              <a:rect l="l" t="t" r="r" b="b"/>
              <a:pathLst>
                <a:path w="49030" h="8826" fill="none" extrusionOk="0">
                  <a:moveTo>
                    <a:pt x="1835" y="8825"/>
                  </a:moveTo>
                  <a:lnTo>
                    <a:pt x="47133" y="8825"/>
                  </a:lnTo>
                  <a:cubicBezTo>
                    <a:pt x="48936" y="5487"/>
                    <a:pt x="49030" y="2509"/>
                    <a:pt x="47133" y="1"/>
                  </a:cubicBezTo>
                  <a:lnTo>
                    <a:pt x="1835" y="1"/>
                  </a:lnTo>
                  <a:cubicBezTo>
                    <a:pt x="1" y="2948"/>
                    <a:pt x="1" y="5894"/>
                    <a:pt x="1835" y="8825"/>
                  </a:cubicBez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1690625" y="1381550"/>
              <a:ext cx="1132500" cy="159900"/>
            </a:xfrm>
            <a:custGeom>
              <a:avLst/>
              <a:gdLst/>
              <a:ahLst/>
              <a:cxnLst/>
              <a:rect l="l" t="t" r="r" b="b"/>
              <a:pathLst>
                <a:path w="45300" h="6396" fill="none" extrusionOk="0">
                  <a:moveTo>
                    <a:pt x="45299" y="6396"/>
                  </a:moveTo>
                  <a:lnTo>
                    <a:pt x="0" y="6396"/>
                  </a:lnTo>
                  <a:lnTo>
                    <a:pt x="0" y="4750"/>
                  </a:lnTo>
                  <a:lnTo>
                    <a:pt x="1474" y="4750"/>
                  </a:lnTo>
                  <a:lnTo>
                    <a:pt x="1458" y="1646"/>
                  </a:lnTo>
                  <a:lnTo>
                    <a:pt x="0" y="1646"/>
                  </a:lnTo>
                  <a:lnTo>
                    <a:pt x="0" y="1"/>
                  </a:lnTo>
                  <a:lnTo>
                    <a:pt x="45299"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1727450" y="1422700"/>
              <a:ext cx="1057275" cy="77600"/>
            </a:xfrm>
            <a:custGeom>
              <a:avLst/>
              <a:gdLst/>
              <a:ahLst/>
              <a:cxnLst/>
              <a:rect l="l" t="t" r="r" b="b"/>
              <a:pathLst>
                <a:path w="42291" h="3104" fill="none" extrusionOk="0">
                  <a:moveTo>
                    <a:pt x="1" y="0"/>
                  </a:moveTo>
                  <a:lnTo>
                    <a:pt x="42290" y="0"/>
                  </a:lnTo>
                  <a:lnTo>
                    <a:pt x="42290" y="3104"/>
                  </a:lnTo>
                  <a:lnTo>
                    <a:pt x="1" y="3104"/>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727450" y="1448550"/>
              <a:ext cx="1057275" cy="25"/>
            </a:xfrm>
            <a:custGeom>
              <a:avLst/>
              <a:gdLst/>
              <a:ahLst/>
              <a:cxnLst/>
              <a:rect l="l" t="t" r="r" b="b"/>
              <a:pathLst>
                <a:path w="42291" h="1" fill="none" extrusionOk="0">
                  <a:moveTo>
                    <a:pt x="1" y="1"/>
                  </a:moveTo>
                  <a:lnTo>
                    <a:pt x="42290"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1727450" y="1474425"/>
              <a:ext cx="1057275" cy="25"/>
            </a:xfrm>
            <a:custGeom>
              <a:avLst/>
              <a:gdLst/>
              <a:ahLst/>
              <a:cxnLst/>
              <a:rect l="l" t="t" r="r" b="b"/>
              <a:pathLst>
                <a:path w="42291" h="1" fill="none" extrusionOk="0">
                  <a:moveTo>
                    <a:pt x="1" y="0"/>
                  </a:moveTo>
                  <a:lnTo>
                    <a:pt x="42290"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2611100" y="1422700"/>
              <a:ext cx="94075" cy="99550"/>
            </a:xfrm>
            <a:custGeom>
              <a:avLst/>
              <a:gdLst/>
              <a:ahLst/>
              <a:cxnLst/>
              <a:rect l="l" t="t" r="r" b="b"/>
              <a:pathLst>
                <a:path w="3763" h="3982" extrusionOk="0">
                  <a:moveTo>
                    <a:pt x="0" y="0"/>
                  </a:moveTo>
                  <a:lnTo>
                    <a:pt x="0" y="2994"/>
                  </a:lnTo>
                  <a:lnTo>
                    <a:pt x="1881" y="3982"/>
                  </a:lnTo>
                  <a:lnTo>
                    <a:pt x="3762" y="2994"/>
                  </a:lnTo>
                  <a:lnTo>
                    <a:pt x="376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2611100" y="1422700"/>
              <a:ext cx="94075" cy="99550"/>
            </a:xfrm>
            <a:custGeom>
              <a:avLst/>
              <a:gdLst/>
              <a:ahLst/>
              <a:cxnLst/>
              <a:rect l="l" t="t" r="r" b="b"/>
              <a:pathLst>
                <a:path w="3763" h="3982" fill="none" extrusionOk="0">
                  <a:moveTo>
                    <a:pt x="3762" y="2994"/>
                  </a:moveTo>
                  <a:lnTo>
                    <a:pt x="1881" y="3982"/>
                  </a:lnTo>
                  <a:lnTo>
                    <a:pt x="0" y="2994"/>
                  </a:lnTo>
                  <a:lnTo>
                    <a:pt x="0" y="0"/>
                  </a:lnTo>
                  <a:lnTo>
                    <a:pt x="3762"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1638900" y="1763225"/>
              <a:ext cx="1091350" cy="140700"/>
            </a:xfrm>
            <a:custGeom>
              <a:avLst/>
              <a:gdLst/>
              <a:ahLst/>
              <a:cxnLst/>
              <a:rect l="l" t="t" r="r" b="b"/>
              <a:pathLst>
                <a:path w="43654" h="5628" fill="none" extrusionOk="0">
                  <a:moveTo>
                    <a:pt x="0" y="5628"/>
                  </a:moveTo>
                  <a:lnTo>
                    <a:pt x="43653" y="5628"/>
                  </a:lnTo>
                  <a:lnTo>
                    <a:pt x="43653" y="4750"/>
                  </a:lnTo>
                  <a:lnTo>
                    <a:pt x="41976" y="4750"/>
                  </a:lnTo>
                  <a:lnTo>
                    <a:pt x="41961" y="863"/>
                  </a:lnTo>
                  <a:lnTo>
                    <a:pt x="43653" y="863"/>
                  </a:lnTo>
                  <a:lnTo>
                    <a:pt x="43653" y="0"/>
                  </a:lnTo>
                  <a:lnTo>
                    <a:pt x="0"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1638900" y="1903900"/>
              <a:ext cx="1125825" cy="244150"/>
            </a:xfrm>
            <a:custGeom>
              <a:avLst/>
              <a:gdLst/>
              <a:ahLst/>
              <a:cxnLst/>
              <a:rect l="l" t="t" r="r" b="b"/>
              <a:pathLst>
                <a:path w="45033" h="9766" fill="none" extrusionOk="0">
                  <a:moveTo>
                    <a:pt x="0" y="9766"/>
                  </a:moveTo>
                  <a:lnTo>
                    <a:pt x="45033" y="9766"/>
                  </a:lnTo>
                  <a:lnTo>
                    <a:pt x="45033" y="1"/>
                  </a:lnTo>
                  <a:lnTo>
                    <a:pt x="0"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2139300" y="1590425"/>
              <a:ext cx="546275" cy="119150"/>
            </a:xfrm>
            <a:custGeom>
              <a:avLst/>
              <a:gdLst/>
              <a:ahLst/>
              <a:cxnLst/>
              <a:rect l="l" t="t" r="r" b="b"/>
              <a:pathLst>
                <a:path w="21851" h="4766" fill="none" extrusionOk="0">
                  <a:moveTo>
                    <a:pt x="1" y="4765"/>
                  </a:moveTo>
                  <a:lnTo>
                    <a:pt x="21851" y="4765"/>
                  </a:lnTo>
                  <a:lnTo>
                    <a:pt x="21851" y="0"/>
                  </a:lnTo>
                  <a:lnTo>
                    <a:pt x="1"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1665925" y="1784775"/>
              <a:ext cx="1064325" cy="97200"/>
            </a:xfrm>
            <a:custGeom>
              <a:avLst/>
              <a:gdLst/>
              <a:ahLst/>
              <a:cxnLst/>
              <a:rect l="l" t="t" r="r" b="b"/>
              <a:pathLst>
                <a:path w="42573" h="3888" fill="none" extrusionOk="0">
                  <a:moveTo>
                    <a:pt x="42572" y="1"/>
                  </a:moveTo>
                  <a:lnTo>
                    <a:pt x="1" y="1"/>
                  </a:lnTo>
                  <a:lnTo>
                    <a:pt x="1" y="3888"/>
                  </a:lnTo>
                  <a:lnTo>
                    <a:pt x="42572" y="3888"/>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1665925" y="1804375"/>
              <a:ext cx="1022775" cy="25"/>
            </a:xfrm>
            <a:custGeom>
              <a:avLst/>
              <a:gdLst/>
              <a:ahLst/>
              <a:cxnLst/>
              <a:rect l="l" t="t" r="r" b="b"/>
              <a:pathLst>
                <a:path w="40911" h="1" fill="none" extrusionOk="0">
                  <a:moveTo>
                    <a:pt x="40911" y="0"/>
                  </a:moveTo>
                  <a:lnTo>
                    <a:pt x="1"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665925" y="1823950"/>
              <a:ext cx="1022775" cy="25"/>
            </a:xfrm>
            <a:custGeom>
              <a:avLst/>
              <a:gdLst/>
              <a:ahLst/>
              <a:cxnLst/>
              <a:rect l="l" t="t" r="r" b="b"/>
              <a:pathLst>
                <a:path w="40911" h="1" fill="none" extrusionOk="0">
                  <a:moveTo>
                    <a:pt x="40911" y="1"/>
                  </a:moveTo>
                  <a:lnTo>
                    <a:pt x="1"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665925" y="1843175"/>
              <a:ext cx="1022775" cy="25"/>
            </a:xfrm>
            <a:custGeom>
              <a:avLst/>
              <a:gdLst/>
              <a:ahLst/>
              <a:cxnLst/>
              <a:rect l="l" t="t" r="r" b="b"/>
              <a:pathLst>
                <a:path w="40911" h="1" fill="none" extrusionOk="0">
                  <a:moveTo>
                    <a:pt x="40911" y="0"/>
                  </a:moveTo>
                  <a:lnTo>
                    <a:pt x="1"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1665925" y="1862750"/>
              <a:ext cx="1022775" cy="25"/>
            </a:xfrm>
            <a:custGeom>
              <a:avLst/>
              <a:gdLst/>
              <a:ahLst/>
              <a:cxnLst/>
              <a:rect l="l" t="t" r="r" b="b"/>
              <a:pathLst>
                <a:path w="40911" h="1" fill="none" extrusionOk="0">
                  <a:moveTo>
                    <a:pt x="40911" y="1"/>
                  </a:moveTo>
                  <a:lnTo>
                    <a:pt x="1"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1637325" y="2344350"/>
              <a:ext cx="1129750" cy="218300"/>
            </a:xfrm>
            <a:custGeom>
              <a:avLst/>
              <a:gdLst/>
              <a:ahLst/>
              <a:cxnLst/>
              <a:rect l="l" t="t" r="r" b="b"/>
              <a:pathLst>
                <a:path w="45190" h="8732" fill="none" extrusionOk="0">
                  <a:moveTo>
                    <a:pt x="45190" y="8731"/>
                  </a:moveTo>
                  <a:lnTo>
                    <a:pt x="1537" y="8731"/>
                  </a:lnTo>
                  <a:cubicBezTo>
                    <a:pt x="1" y="5816"/>
                    <a:pt x="1" y="2900"/>
                    <a:pt x="1537" y="0"/>
                  </a:cubicBezTo>
                  <a:lnTo>
                    <a:pt x="45190" y="0"/>
                  </a:lnTo>
                  <a:lnTo>
                    <a:pt x="45190" y="1552"/>
                  </a:lnTo>
                  <a:lnTo>
                    <a:pt x="42760" y="1552"/>
                  </a:lnTo>
                  <a:lnTo>
                    <a:pt x="42760" y="6740"/>
                  </a:lnTo>
                  <a:lnTo>
                    <a:pt x="45190" y="674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1736075" y="2383150"/>
              <a:ext cx="970275" cy="129725"/>
            </a:xfrm>
            <a:custGeom>
              <a:avLst/>
              <a:gdLst/>
              <a:ahLst/>
              <a:cxnLst/>
              <a:rect l="l" t="t" r="r" b="b"/>
              <a:pathLst>
                <a:path w="38811" h="5189" fill="none" extrusionOk="0">
                  <a:moveTo>
                    <a:pt x="38810" y="0"/>
                  </a:moveTo>
                  <a:lnTo>
                    <a:pt x="1" y="0"/>
                  </a:lnTo>
                  <a:lnTo>
                    <a:pt x="1" y="5188"/>
                  </a:lnTo>
                  <a:lnTo>
                    <a:pt x="38810" y="5188"/>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1736075" y="2404700"/>
              <a:ext cx="970275" cy="25"/>
            </a:xfrm>
            <a:custGeom>
              <a:avLst/>
              <a:gdLst/>
              <a:ahLst/>
              <a:cxnLst/>
              <a:rect l="l" t="t" r="r" b="b"/>
              <a:pathLst>
                <a:path w="38811" h="1" fill="none" extrusionOk="0">
                  <a:moveTo>
                    <a:pt x="1" y="0"/>
                  </a:moveTo>
                  <a:lnTo>
                    <a:pt x="38810"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1736075" y="2426250"/>
              <a:ext cx="970275" cy="25"/>
            </a:xfrm>
            <a:custGeom>
              <a:avLst/>
              <a:gdLst/>
              <a:ahLst/>
              <a:cxnLst/>
              <a:rect l="l" t="t" r="r" b="b"/>
              <a:pathLst>
                <a:path w="38811" h="1" fill="none" extrusionOk="0">
                  <a:moveTo>
                    <a:pt x="1" y="0"/>
                  </a:moveTo>
                  <a:lnTo>
                    <a:pt x="38810"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1736075" y="2447800"/>
              <a:ext cx="970275" cy="25"/>
            </a:xfrm>
            <a:custGeom>
              <a:avLst/>
              <a:gdLst/>
              <a:ahLst/>
              <a:cxnLst/>
              <a:rect l="l" t="t" r="r" b="b"/>
              <a:pathLst>
                <a:path w="38811" h="1" fill="none" extrusionOk="0">
                  <a:moveTo>
                    <a:pt x="1" y="1"/>
                  </a:moveTo>
                  <a:lnTo>
                    <a:pt x="38810"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1736075" y="2469750"/>
              <a:ext cx="970275" cy="25"/>
            </a:xfrm>
            <a:custGeom>
              <a:avLst/>
              <a:gdLst/>
              <a:ahLst/>
              <a:cxnLst/>
              <a:rect l="l" t="t" r="r" b="b"/>
              <a:pathLst>
                <a:path w="38811" h="1" fill="none" extrusionOk="0">
                  <a:moveTo>
                    <a:pt x="1" y="0"/>
                  </a:moveTo>
                  <a:lnTo>
                    <a:pt x="38810"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1736075" y="2491300"/>
              <a:ext cx="970275" cy="25"/>
            </a:xfrm>
            <a:custGeom>
              <a:avLst/>
              <a:gdLst/>
              <a:ahLst/>
              <a:cxnLst/>
              <a:rect l="l" t="t" r="r" b="b"/>
              <a:pathLst>
                <a:path w="38811" h="1" fill="none" extrusionOk="0">
                  <a:moveTo>
                    <a:pt x="1" y="0"/>
                  </a:moveTo>
                  <a:lnTo>
                    <a:pt x="38810"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1706300" y="2380000"/>
              <a:ext cx="32150" cy="136000"/>
            </a:xfrm>
            <a:custGeom>
              <a:avLst/>
              <a:gdLst/>
              <a:ahLst/>
              <a:cxnLst/>
              <a:rect l="l" t="t" r="r" b="b"/>
              <a:pathLst>
                <a:path w="1286" h="5440" extrusionOk="0">
                  <a:moveTo>
                    <a:pt x="1066" y="1"/>
                  </a:moveTo>
                  <a:cubicBezTo>
                    <a:pt x="0" y="1772"/>
                    <a:pt x="0" y="3653"/>
                    <a:pt x="1066" y="5440"/>
                  </a:cubicBezTo>
                  <a:lnTo>
                    <a:pt x="1286" y="5314"/>
                  </a:lnTo>
                  <a:cubicBezTo>
                    <a:pt x="1286" y="3496"/>
                    <a:pt x="1192" y="1991"/>
                    <a:pt x="1286" y="126"/>
                  </a:cubicBezTo>
                  <a:lnTo>
                    <a:pt x="106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1706300" y="2380000"/>
              <a:ext cx="32150" cy="136000"/>
            </a:xfrm>
            <a:custGeom>
              <a:avLst/>
              <a:gdLst/>
              <a:ahLst/>
              <a:cxnLst/>
              <a:rect l="l" t="t" r="r" b="b"/>
              <a:pathLst>
                <a:path w="1286" h="5440" fill="none" extrusionOk="0">
                  <a:moveTo>
                    <a:pt x="1066" y="5440"/>
                  </a:moveTo>
                  <a:cubicBezTo>
                    <a:pt x="0" y="3653"/>
                    <a:pt x="0" y="1772"/>
                    <a:pt x="1066" y="1"/>
                  </a:cubicBezTo>
                  <a:lnTo>
                    <a:pt x="1286" y="126"/>
                  </a:lnTo>
                  <a:cubicBezTo>
                    <a:pt x="1192" y="1991"/>
                    <a:pt x="1286" y="3496"/>
                    <a:pt x="1286" y="5314"/>
                  </a:cubicBez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1812500" y="2383150"/>
              <a:ext cx="54475" cy="157550"/>
            </a:xfrm>
            <a:custGeom>
              <a:avLst/>
              <a:gdLst/>
              <a:ahLst/>
              <a:cxnLst/>
              <a:rect l="l" t="t" r="r" b="b"/>
              <a:pathLst>
                <a:path w="2179" h="6302" extrusionOk="0">
                  <a:moveTo>
                    <a:pt x="0" y="0"/>
                  </a:moveTo>
                  <a:lnTo>
                    <a:pt x="0" y="5408"/>
                  </a:lnTo>
                  <a:lnTo>
                    <a:pt x="1082" y="6301"/>
                  </a:lnTo>
                  <a:lnTo>
                    <a:pt x="2179" y="5408"/>
                  </a:lnTo>
                  <a:lnTo>
                    <a:pt x="2179"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812500" y="2383150"/>
              <a:ext cx="54475" cy="157550"/>
            </a:xfrm>
            <a:custGeom>
              <a:avLst/>
              <a:gdLst/>
              <a:ahLst/>
              <a:cxnLst/>
              <a:rect l="l" t="t" r="r" b="b"/>
              <a:pathLst>
                <a:path w="2179" h="6302" fill="none" extrusionOk="0">
                  <a:moveTo>
                    <a:pt x="2179" y="5408"/>
                  </a:moveTo>
                  <a:lnTo>
                    <a:pt x="1082" y="6301"/>
                  </a:lnTo>
                  <a:lnTo>
                    <a:pt x="0" y="5408"/>
                  </a:lnTo>
                  <a:lnTo>
                    <a:pt x="0" y="0"/>
                  </a:lnTo>
                  <a:lnTo>
                    <a:pt x="2179"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1687100" y="2148025"/>
              <a:ext cx="1052550" cy="190875"/>
            </a:xfrm>
            <a:custGeom>
              <a:avLst/>
              <a:gdLst/>
              <a:ahLst/>
              <a:cxnLst/>
              <a:rect l="l" t="t" r="r" b="b"/>
              <a:pathLst>
                <a:path w="42102" h="7635" fill="none" extrusionOk="0">
                  <a:moveTo>
                    <a:pt x="0" y="7634"/>
                  </a:moveTo>
                  <a:lnTo>
                    <a:pt x="42102" y="7634"/>
                  </a:lnTo>
                  <a:lnTo>
                    <a:pt x="42102" y="1"/>
                  </a:lnTo>
                  <a:lnTo>
                    <a:pt x="0"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2593850" y="2148025"/>
              <a:ext cx="34525" cy="190875"/>
            </a:xfrm>
            <a:custGeom>
              <a:avLst/>
              <a:gdLst/>
              <a:ahLst/>
              <a:cxnLst/>
              <a:rect l="l" t="t" r="r" b="b"/>
              <a:pathLst>
                <a:path w="1381" h="7635" extrusionOk="0">
                  <a:moveTo>
                    <a:pt x="1" y="1"/>
                  </a:moveTo>
                  <a:lnTo>
                    <a:pt x="1" y="7634"/>
                  </a:lnTo>
                  <a:lnTo>
                    <a:pt x="1380" y="7634"/>
                  </a:lnTo>
                  <a:lnTo>
                    <a:pt x="1380"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2572300" y="2148025"/>
              <a:ext cx="25" cy="190875"/>
            </a:xfrm>
            <a:custGeom>
              <a:avLst/>
              <a:gdLst/>
              <a:ahLst/>
              <a:cxnLst/>
              <a:rect l="l" t="t" r="r" b="b"/>
              <a:pathLst>
                <a:path w="1" h="7635" fill="none" extrusionOk="0">
                  <a:moveTo>
                    <a:pt x="1" y="1"/>
                  </a:moveTo>
                  <a:lnTo>
                    <a:pt x="1" y="7634"/>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1966875" y="2148025"/>
              <a:ext cx="25" cy="190875"/>
            </a:xfrm>
            <a:custGeom>
              <a:avLst/>
              <a:gdLst/>
              <a:ahLst/>
              <a:cxnLst/>
              <a:rect l="l" t="t" r="r" b="b"/>
              <a:pathLst>
                <a:path w="1" h="7635" fill="none" extrusionOk="0">
                  <a:moveTo>
                    <a:pt x="1" y="1"/>
                  </a:moveTo>
                  <a:lnTo>
                    <a:pt x="1" y="7634"/>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1850100" y="2148025"/>
              <a:ext cx="25" cy="190875"/>
            </a:xfrm>
            <a:custGeom>
              <a:avLst/>
              <a:gdLst/>
              <a:ahLst/>
              <a:cxnLst/>
              <a:rect l="l" t="t" r="r" b="b"/>
              <a:pathLst>
                <a:path w="1" h="7635" fill="none" extrusionOk="0">
                  <a:moveTo>
                    <a:pt x="1" y="1"/>
                  </a:moveTo>
                  <a:lnTo>
                    <a:pt x="1" y="7634"/>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1830900" y="2148025"/>
              <a:ext cx="25" cy="190875"/>
            </a:xfrm>
            <a:custGeom>
              <a:avLst/>
              <a:gdLst/>
              <a:ahLst/>
              <a:cxnLst/>
              <a:rect l="l" t="t" r="r" b="b"/>
              <a:pathLst>
                <a:path w="1" h="7635" fill="none" extrusionOk="0">
                  <a:moveTo>
                    <a:pt x="1" y="1"/>
                  </a:moveTo>
                  <a:lnTo>
                    <a:pt x="1" y="7634"/>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869700" y="2147625"/>
              <a:ext cx="67025" cy="191275"/>
            </a:xfrm>
            <a:custGeom>
              <a:avLst/>
              <a:gdLst/>
              <a:ahLst/>
              <a:cxnLst/>
              <a:rect l="l" t="t" r="r" b="b"/>
              <a:pathLst>
                <a:path w="2681" h="7651" extrusionOk="0">
                  <a:moveTo>
                    <a:pt x="1" y="1"/>
                  </a:moveTo>
                  <a:lnTo>
                    <a:pt x="1" y="7650"/>
                  </a:lnTo>
                  <a:lnTo>
                    <a:pt x="2681" y="7650"/>
                  </a:lnTo>
                  <a:lnTo>
                    <a:pt x="2681"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1745100" y="1944650"/>
              <a:ext cx="128150" cy="155600"/>
            </a:xfrm>
            <a:custGeom>
              <a:avLst/>
              <a:gdLst/>
              <a:ahLst/>
              <a:cxnLst/>
              <a:rect l="l" t="t" r="r" b="b"/>
              <a:pathLst>
                <a:path w="5126" h="6224" fill="none" extrusionOk="0">
                  <a:moveTo>
                    <a:pt x="5126" y="6223"/>
                  </a:moveTo>
                  <a:lnTo>
                    <a:pt x="0" y="6223"/>
                  </a:lnTo>
                  <a:lnTo>
                    <a:pt x="0" y="1"/>
                  </a:lnTo>
                  <a:lnTo>
                    <a:pt x="5126"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977475" y="1944650"/>
              <a:ext cx="662650" cy="155600"/>
            </a:xfrm>
            <a:custGeom>
              <a:avLst/>
              <a:gdLst/>
              <a:ahLst/>
              <a:cxnLst/>
              <a:rect l="l" t="t" r="r" b="b"/>
              <a:pathLst>
                <a:path w="26506" h="6224" fill="none" extrusionOk="0">
                  <a:moveTo>
                    <a:pt x="26505" y="6223"/>
                  </a:moveTo>
                  <a:lnTo>
                    <a:pt x="0" y="6223"/>
                  </a:lnTo>
                  <a:lnTo>
                    <a:pt x="0" y="1"/>
                  </a:lnTo>
                  <a:lnTo>
                    <a:pt x="26505"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1745100" y="1541425"/>
              <a:ext cx="33725" cy="221825"/>
            </a:xfrm>
            <a:custGeom>
              <a:avLst/>
              <a:gdLst/>
              <a:ahLst/>
              <a:cxnLst/>
              <a:rect l="l" t="t" r="r" b="b"/>
              <a:pathLst>
                <a:path w="1349" h="8873" extrusionOk="0">
                  <a:moveTo>
                    <a:pt x="0" y="1"/>
                  </a:moveTo>
                  <a:lnTo>
                    <a:pt x="0" y="8872"/>
                  </a:lnTo>
                  <a:lnTo>
                    <a:pt x="1348" y="8872"/>
                  </a:lnTo>
                  <a:lnTo>
                    <a:pt x="1348"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816400" y="1541425"/>
              <a:ext cx="16875" cy="221825"/>
            </a:xfrm>
            <a:custGeom>
              <a:avLst/>
              <a:gdLst/>
              <a:ahLst/>
              <a:cxnLst/>
              <a:rect l="l" t="t" r="r" b="b"/>
              <a:pathLst>
                <a:path w="675" h="8873" fill="none" extrusionOk="0">
                  <a:moveTo>
                    <a:pt x="675" y="8872"/>
                  </a:moveTo>
                  <a:lnTo>
                    <a:pt x="1" y="8872"/>
                  </a:lnTo>
                  <a:lnTo>
                    <a:pt x="1" y="1"/>
                  </a:lnTo>
                  <a:lnTo>
                    <a:pt x="675"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6_1">
    <p:spTree>
      <p:nvGrpSpPr>
        <p:cNvPr id="1" name="Shape 260"/>
        <p:cNvGrpSpPr/>
        <p:nvPr/>
      </p:nvGrpSpPr>
      <p:grpSpPr>
        <a:xfrm>
          <a:off x="0" y="0"/>
          <a:ext cx="0" cy="0"/>
          <a:chOff x="0" y="0"/>
          <a:chExt cx="0" cy="0"/>
        </a:xfrm>
      </p:grpSpPr>
      <p:sp>
        <p:nvSpPr>
          <p:cNvPr id="261" name="Google Shape;261;p13"/>
          <p:cNvSpPr txBox="1">
            <a:spLocks noGrp="1"/>
          </p:cNvSpPr>
          <p:nvPr>
            <p:ph type="title" hasCustomPrompt="1"/>
          </p:nvPr>
        </p:nvSpPr>
        <p:spPr>
          <a:xfrm flipH="1">
            <a:off x="806122" y="1606625"/>
            <a:ext cx="673800" cy="451200"/>
          </a:xfrm>
          <a:prstGeom prst="rect">
            <a:avLst/>
          </a:prstGeom>
          <a:solidFill>
            <a:schemeClr val="accent1"/>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2" name="Google Shape;262;p13"/>
          <p:cNvSpPr txBox="1">
            <a:spLocks noGrp="1"/>
          </p:cNvSpPr>
          <p:nvPr>
            <p:ph type="subTitle" idx="1"/>
          </p:nvPr>
        </p:nvSpPr>
        <p:spPr>
          <a:xfrm flipH="1">
            <a:off x="1583724" y="1646525"/>
            <a:ext cx="2402400" cy="371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263" name="Google Shape;263;p13"/>
          <p:cNvSpPr txBox="1">
            <a:spLocks noGrp="1"/>
          </p:cNvSpPr>
          <p:nvPr>
            <p:ph type="subTitle" idx="2"/>
          </p:nvPr>
        </p:nvSpPr>
        <p:spPr>
          <a:xfrm flipH="1">
            <a:off x="1583725" y="1970125"/>
            <a:ext cx="2402400" cy="52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a:endParaRPr/>
          </a:p>
        </p:txBody>
      </p:sp>
      <p:sp>
        <p:nvSpPr>
          <p:cNvPr id="264" name="Google Shape;264;p13"/>
          <p:cNvSpPr txBox="1">
            <a:spLocks noGrp="1"/>
          </p:cNvSpPr>
          <p:nvPr>
            <p:ph type="title" idx="3" hasCustomPrompt="1"/>
          </p:nvPr>
        </p:nvSpPr>
        <p:spPr>
          <a:xfrm flipH="1">
            <a:off x="806125" y="3167950"/>
            <a:ext cx="673800" cy="451200"/>
          </a:xfrm>
          <a:prstGeom prst="rect">
            <a:avLst/>
          </a:prstGeom>
          <a:solidFill>
            <a:schemeClr val="accent1"/>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5" name="Google Shape;265;p13"/>
          <p:cNvSpPr txBox="1">
            <a:spLocks noGrp="1"/>
          </p:cNvSpPr>
          <p:nvPr>
            <p:ph type="subTitle" idx="4"/>
          </p:nvPr>
        </p:nvSpPr>
        <p:spPr>
          <a:xfrm flipH="1">
            <a:off x="1583724" y="3205362"/>
            <a:ext cx="2402400" cy="371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266" name="Google Shape;266;p13"/>
          <p:cNvSpPr txBox="1">
            <a:spLocks noGrp="1"/>
          </p:cNvSpPr>
          <p:nvPr>
            <p:ph type="subTitle" idx="5"/>
          </p:nvPr>
        </p:nvSpPr>
        <p:spPr>
          <a:xfrm flipH="1">
            <a:off x="1583725" y="3511312"/>
            <a:ext cx="2402400" cy="52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a:endParaRPr/>
          </a:p>
        </p:txBody>
      </p:sp>
      <p:sp>
        <p:nvSpPr>
          <p:cNvPr id="267" name="Google Shape;267;p13"/>
          <p:cNvSpPr txBox="1">
            <a:spLocks noGrp="1"/>
          </p:cNvSpPr>
          <p:nvPr>
            <p:ph type="title" idx="6" hasCustomPrompt="1"/>
          </p:nvPr>
        </p:nvSpPr>
        <p:spPr>
          <a:xfrm>
            <a:off x="4871054" y="1606625"/>
            <a:ext cx="673800" cy="451200"/>
          </a:xfrm>
          <a:prstGeom prst="rect">
            <a:avLst/>
          </a:prstGeom>
          <a:solidFill>
            <a:schemeClr val="accent1"/>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8" name="Google Shape;268;p13"/>
          <p:cNvSpPr txBox="1">
            <a:spLocks noGrp="1"/>
          </p:cNvSpPr>
          <p:nvPr>
            <p:ph type="subTitle" idx="7"/>
          </p:nvPr>
        </p:nvSpPr>
        <p:spPr>
          <a:xfrm>
            <a:off x="5647325" y="1646513"/>
            <a:ext cx="2402400" cy="371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269" name="Google Shape;269;p13"/>
          <p:cNvSpPr txBox="1">
            <a:spLocks noGrp="1"/>
          </p:cNvSpPr>
          <p:nvPr>
            <p:ph type="subTitle" idx="8"/>
          </p:nvPr>
        </p:nvSpPr>
        <p:spPr>
          <a:xfrm>
            <a:off x="5647326" y="1970125"/>
            <a:ext cx="2402400" cy="52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a:endParaRPr/>
          </a:p>
        </p:txBody>
      </p:sp>
      <p:sp>
        <p:nvSpPr>
          <p:cNvPr id="270" name="Google Shape;270;p13"/>
          <p:cNvSpPr txBox="1">
            <a:spLocks noGrp="1"/>
          </p:cNvSpPr>
          <p:nvPr>
            <p:ph type="title" idx="9" hasCustomPrompt="1"/>
          </p:nvPr>
        </p:nvSpPr>
        <p:spPr>
          <a:xfrm>
            <a:off x="4871051" y="3167950"/>
            <a:ext cx="673800" cy="451200"/>
          </a:xfrm>
          <a:prstGeom prst="rect">
            <a:avLst/>
          </a:prstGeom>
          <a:solidFill>
            <a:schemeClr val="accent1"/>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71" name="Google Shape;271;p13"/>
          <p:cNvSpPr txBox="1">
            <a:spLocks noGrp="1"/>
          </p:cNvSpPr>
          <p:nvPr>
            <p:ph type="subTitle" idx="13"/>
          </p:nvPr>
        </p:nvSpPr>
        <p:spPr>
          <a:xfrm>
            <a:off x="5647325" y="3205359"/>
            <a:ext cx="2402400" cy="371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272" name="Google Shape;272;p13"/>
          <p:cNvSpPr txBox="1">
            <a:spLocks noGrp="1"/>
          </p:cNvSpPr>
          <p:nvPr>
            <p:ph type="subTitle" idx="14"/>
          </p:nvPr>
        </p:nvSpPr>
        <p:spPr>
          <a:xfrm>
            <a:off x="5647326" y="3511312"/>
            <a:ext cx="2402400" cy="52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a:endParaRPr/>
          </a:p>
        </p:txBody>
      </p:sp>
      <p:sp>
        <p:nvSpPr>
          <p:cNvPr id="273" name="Google Shape;273;p13"/>
          <p:cNvSpPr txBox="1">
            <a:spLocks noGrp="1"/>
          </p:cNvSpPr>
          <p:nvPr>
            <p:ph type="title" idx="15"/>
          </p:nvPr>
        </p:nvSpPr>
        <p:spPr>
          <a:xfrm>
            <a:off x="713250" y="539500"/>
            <a:ext cx="7717500" cy="55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haya Libre"/>
              <a:buNon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a:endParaRPr/>
          </a:p>
        </p:txBody>
      </p:sp>
      <p:sp>
        <p:nvSpPr>
          <p:cNvPr id="274" name="Google Shape;274;p13"/>
          <p:cNvSpPr/>
          <p:nvPr/>
        </p:nvSpPr>
        <p:spPr>
          <a:xfrm>
            <a:off x="128700" y="4257900"/>
            <a:ext cx="1675250" cy="1675250"/>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 name="Google Shape;275;p13"/>
          <p:cNvCxnSpPr/>
          <p:nvPr/>
        </p:nvCxnSpPr>
        <p:spPr>
          <a:xfrm>
            <a:off x="714150" y="539500"/>
            <a:ext cx="7715700" cy="0"/>
          </a:xfrm>
          <a:prstGeom prst="straightConnector1">
            <a:avLst/>
          </a:prstGeom>
          <a:noFill/>
          <a:ln w="9525" cap="flat" cmpd="sng">
            <a:solidFill>
              <a:schemeClr val="lt2"/>
            </a:solidFill>
            <a:prstDash val="solid"/>
            <a:round/>
            <a:headEnd type="none" w="med" len="med"/>
            <a:tailEnd type="none" w="med" len="med"/>
          </a:ln>
        </p:spPr>
      </p:cxnSp>
      <p:cxnSp>
        <p:nvCxnSpPr>
          <p:cNvPr id="276" name="Google Shape;276;p13"/>
          <p:cNvCxnSpPr/>
          <p:nvPr/>
        </p:nvCxnSpPr>
        <p:spPr>
          <a:xfrm>
            <a:off x="714150" y="4608575"/>
            <a:ext cx="7722900" cy="0"/>
          </a:xfrm>
          <a:prstGeom prst="straightConnector1">
            <a:avLst/>
          </a:prstGeom>
          <a:noFill/>
          <a:ln w="9525" cap="flat" cmpd="sng">
            <a:solidFill>
              <a:schemeClr val="lt2"/>
            </a:solidFill>
            <a:prstDash val="solid"/>
            <a:round/>
            <a:headEnd type="none" w="med" len="med"/>
            <a:tailEnd type="none" w="med" len="med"/>
          </a:ln>
        </p:spPr>
      </p:cxnSp>
      <p:sp>
        <p:nvSpPr>
          <p:cNvPr id="277" name="Google Shape;277;p13"/>
          <p:cNvSpPr/>
          <p:nvPr/>
        </p:nvSpPr>
        <p:spPr>
          <a:xfrm>
            <a:off x="8262077" y="3041640"/>
            <a:ext cx="703831" cy="703831"/>
          </a:xfrm>
          <a:custGeom>
            <a:avLst/>
            <a:gdLst/>
            <a:ahLst/>
            <a:cxnLst/>
            <a:rect l="l" t="t" r="r" b="b"/>
            <a:pathLst>
              <a:path w="9366" h="9366" extrusionOk="0">
                <a:moveTo>
                  <a:pt x="4519" y="1"/>
                </a:moveTo>
                <a:lnTo>
                  <a:pt x="4519" y="3820"/>
                </a:lnTo>
                <a:lnTo>
                  <a:pt x="3061" y="288"/>
                </a:lnTo>
                <a:lnTo>
                  <a:pt x="2732" y="411"/>
                </a:lnTo>
                <a:lnTo>
                  <a:pt x="4211" y="3944"/>
                </a:lnTo>
                <a:lnTo>
                  <a:pt x="1500" y="1253"/>
                </a:lnTo>
                <a:lnTo>
                  <a:pt x="1253" y="1479"/>
                </a:lnTo>
                <a:lnTo>
                  <a:pt x="3964" y="4190"/>
                </a:lnTo>
                <a:lnTo>
                  <a:pt x="3964" y="4190"/>
                </a:lnTo>
                <a:lnTo>
                  <a:pt x="432" y="2732"/>
                </a:lnTo>
                <a:lnTo>
                  <a:pt x="288" y="3040"/>
                </a:lnTo>
                <a:lnTo>
                  <a:pt x="3820" y="4498"/>
                </a:lnTo>
                <a:lnTo>
                  <a:pt x="1" y="4498"/>
                </a:lnTo>
                <a:lnTo>
                  <a:pt x="1" y="4847"/>
                </a:lnTo>
                <a:lnTo>
                  <a:pt x="3820" y="4847"/>
                </a:lnTo>
                <a:lnTo>
                  <a:pt x="288" y="6305"/>
                </a:lnTo>
                <a:lnTo>
                  <a:pt x="432" y="6634"/>
                </a:lnTo>
                <a:lnTo>
                  <a:pt x="3964" y="5176"/>
                </a:lnTo>
                <a:lnTo>
                  <a:pt x="1253" y="7866"/>
                </a:lnTo>
                <a:lnTo>
                  <a:pt x="1500" y="8112"/>
                </a:lnTo>
                <a:lnTo>
                  <a:pt x="4211" y="5402"/>
                </a:lnTo>
                <a:lnTo>
                  <a:pt x="4211" y="5402"/>
                </a:lnTo>
                <a:lnTo>
                  <a:pt x="2732" y="8934"/>
                </a:lnTo>
                <a:lnTo>
                  <a:pt x="3061" y="9078"/>
                </a:lnTo>
                <a:lnTo>
                  <a:pt x="4519" y="5545"/>
                </a:lnTo>
                <a:lnTo>
                  <a:pt x="4519" y="9365"/>
                </a:lnTo>
                <a:lnTo>
                  <a:pt x="4868" y="9365"/>
                </a:lnTo>
                <a:lnTo>
                  <a:pt x="4868" y="5545"/>
                </a:lnTo>
                <a:lnTo>
                  <a:pt x="6326" y="9078"/>
                </a:lnTo>
                <a:lnTo>
                  <a:pt x="6634" y="8934"/>
                </a:lnTo>
                <a:lnTo>
                  <a:pt x="5176" y="5402"/>
                </a:lnTo>
                <a:lnTo>
                  <a:pt x="7887" y="8112"/>
                </a:lnTo>
                <a:lnTo>
                  <a:pt x="8113" y="7866"/>
                </a:lnTo>
                <a:lnTo>
                  <a:pt x="5422" y="5176"/>
                </a:lnTo>
                <a:lnTo>
                  <a:pt x="8955" y="6634"/>
                </a:lnTo>
                <a:lnTo>
                  <a:pt x="9078" y="6305"/>
                </a:lnTo>
                <a:lnTo>
                  <a:pt x="5546" y="4847"/>
                </a:lnTo>
                <a:lnTo>
                  <a:pt x="9365" y="4847"/>
                </a:lnTo>
                <a:lnTo>
                  <a:pt x="9365" y="4498"/>
                </a:lnTo>
                <a:lnTo>
                  <a:pt x="5546" y="4498"/>
                </a:lnTo>
                <a:lnTo>
                  <a:pt x="9078" y="3040"/>
                </a:lnTo>
                <a:lnTo>
                  <a:pt x="8955" y="2732"/>
                </a:lnTo>
                <a:lnTo>
                  <a:pt x="5422" y="4190"/>
                </a:lnTo>
                <a:lnTo>
                  <a:pt x="5422" y="4190"/>
                </a:lnTo>
                <a:lnTo>
                  <a:pt x="8113" y="1479"/>
                </a:lnTo>
                <a:lnTo>
                  <a:pt x="7887" y="1253"/>
                </a:lnTo>
                <a:lnTo>
                  <a:pt x="5176" y="3944"/>
                </a:lnTo>
                <a:lnTo>
                  <a:pt x="6634" y="411"/>
                </a:lnTo>
                <a:lnTo>
                  <a:pt x="6326" y="288"/>
                </a:lnTo>
                <a:lnTo>
                  <a:pt x="4868" y="3820"/>
                </a:lnTo>
                <a:lnTo>
                  <a:pt x="4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13"/>
          <p:cNvGrpSpPr/>
          <p:nvPr/>
        </p:nvGrpSpPr>
        <p:grpSpPr>
          <a:xfrm>
            <a:off x="128700" y="1028500"/>
            <a:ext cx="502125" cy="578125"/>
            <a:chOff x="4996975" y="1050825"/>
            <a:chExt cx="502125" cy="578125"/>
          </a:xfrm>
        </p:grpSpPr>
        <p:sp>
          <p:nvSpPr>
            <p:cNvPr id="279" name="Google Shape;279;p13"/>
            <p:cNvSpPr/>
            <p:nvPr/>
          </p:nvSpPr>
          <p:spPr>
            <a:xfrm>
              <a:off x="4996975" y="1445625"/>
              <a:ext cx="182800" cy="183325"/>
            </a:xfrm>
            <a:custGeom>
              <a:avLst/>
              <a:gdLst/>
              <a:ahLst/>
              <a:cxnLst/>
              <a:rect l="l" t="t" r="r" b="b"/>
              <a:pathLst>
                <a:path w="7312" h="7333" extrusionOk="0">
                  <a:moveTo>
                    <a:pt x="3656" y="1130"/>
                  </a:moveTo>
                  <a:cubicBezTo>
                    <a:pt x="4025" y="2342"/>
                    <a:pt x="4970" y="3287"/>
                    <a:pt x="6182" y="3656"/>
                  </a:cubicBezTo>
                  <a:cubicBezTo>
                    <a:pt x="4970" y="4026"/>
                    <a:pt x="4025" y="4991"/>
                    <a:pt x="3656" y="6182"/>
                  </a:cubicBezTo>
                  <a:cubicBezTo>
                    <a:pt x="3286" y="4991"/>
                    <a:pt x="2321" y="4026"/>
                    <a:pt x="1130" y="3656"/>
                  </a:cubicBezTo>
                  <a:cubicBezTo>
                    <a:pt x="2321" y="3287"/>
                    <a:pt x="3286" y="2342"/>
                    <a:pt x="3656" y="1130"/>
                  </a:cubicBezTo>
                  <a:close/>
                  <a:moveTo>
                    <a:pt x="3492" y="1"/>
                  </a:moveTo>
                  <a:cubicBezTo>
                    <a:pt x="3492" y="1931"/>
                    <a:pt x="1910" y="3492"/>
                    <a:pt x="0" y="3492"/>
                  </a:cubicBezTo>
                  <a:lnTo>
                    <a:pt x="0" y="3841"/>
                  </a:lnTo>
                  <a:cubicBezTo>
                    <a:pt x="1910" y="3841"/>
                    <a:pt x="3492" y="5402"/>
                    <a:pt x="3492" y="7332"/>
                  </a:cubicBezTo>
                  <a:lnTo>
                    <a:pt x="3820" y="7332"/>
                  </a:lnTo>
                  <a:cubicBezTo>
                    <a:pt x="3820" y="5402"/>
                    <a:pt x="5401" y="3841"/>
                    <a:pt x="7311" y="3841"/>
                  </a:cubicBezTo>
                  <a:lnTo>
                    <a:pt x="7311" y="3492"/>
                  </a:lnTo>
                  <a:cubicBezTo>
                    <a:pt x="5401" y="3492"/>
                    <a:pt x="3820" y="1931"/>
                    <a:pt x="3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5179750" y="1050825"/>
              <a:ext cx="319350" cy="318850"/>
            </a:xfrm>
            <a:custGeom>
              <a:avLst/>
              <a:gdLst/>
              <a:ahLst/>
              <a:cxnLst/>
              <a:rect l="l" t="t" r="r" b="b"/>
              <a:pathLst>
                <a:path w="12774" h="12754" extrusionOk="0">
                  <a:moveTo>
                    <a:pt x="6387" y="1500"/>
                  </a:moveTo>
                  <a:cubicBezTo>
                    <a:pt x="6941" y="3902"/>
                    <a:pt x="8851" y="5812"/>
                    <a:pt x="11275" y="6387"/>
                  </a:cubicBezTo>
                  <a:cubicBezTo>
                    <a:pt x="8851" y="6942"/>
                    <a:pt x="6941" y="8852"/>
                    <a:pt x="6387" y="11275"/>
                  </a:cubicBezTo>
                  <a:cubicBezTo>
                    <a:pt x="5812" y="8852"/>
                    <a:pt x="3923" y="6942"/>
                    <a:pt x="1499" y="6387"/>
                  </a:cubicBezTo>
                  <a:cubicBezTo>
                    <a:pt x="3923" y="5812"/>
                    <a:pt x="5812" y="3902"/>
                    <a:pt x="6387" y="1500"/>
                  </a:cubicBezTo>
                  <a:close/>
                  <a:moveTo>
                    <a:pt x="6223" y="1"/>
                  </a:moveTo>
                  <a:cubicBezTo>
                    <a:pt x="6223" y="3430"/>
                    <a:pt x="3430" y="6223"/>
                    <a:pt x="0" y="6223"/>
                  </a:cubicBezTo>
                  <a:lnTo>
                    <a:pt x="0" y="6552"/>
                  </a:lnTo>
                  <a:cubicBezTo>
                    <a:pt x="3430" y="6552"/>
                    <a:pt x="6223" y="9345"/>
                    <a:pt x="6223" y="12753"/>
                  </a:cubicBezTo>
                  <a:lnTo>
                    <a:pt x="6551" y="12753"/>
                  </a:lnTo>
                  <a:cubicBezTo>
                    <a:pt x="6551" y="9345"/>
                    <a:pt x="9344" y="6552"/>
                    <a:pt x="12774" y="6552"/>
                  </a:cubicBezTo>
                  <a:lnTo>
                    <a:pt x="12774" y="6223"/>
                  </a:lnTo>
                  <a:cubicBezTo>
                    <a:pt x="9344" y="6223"/>
                    <a:pt x="6551" y="3430"/>
                    <a:pt x="6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773"/>
        <p:cNvGrpSpPr/>
        <p:nvPr/>
      </p:nvGrpSpPr>
      <p:grpSpPr>
        <a:xfrm>
          <a:off x="0" y="0"/>
          <a:ext cx="0" cy="0"/>
          <a:chOff x="0" y="0"/>
          <a:chExt cx="0" cy="0"/>
        </a:xfrm>
      </p:grpSpPr>
      <p:sp>
        <p:nvSpPr>
          <p:cNvPr id="774" name="Google Shape;774;p40"/>
          <p:cNvSpPr txBox="1">
            <a:spLocks noGrp="1"/>
          </p:cNvSpPr>
          <p:nvPr>
            <p:ph type="title"/>
          </p:nvPr>
        </p:nvSpPr>
        <p:spPr>
          <a:xfrm>
            <a:off x="713225" y="539500"/>
            <a:ext cx="7717500" cy="60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5" name="Google Shape;775;p40"/>
          <p:cNvSpPr txBox="1">
            <a:spLocks noGrp="1"/>
          </p:cNvSpPr>
          <p:nvPr>
            <p:ph type="subTitle" idx="1"/>
          </p:nvPr>
        </p:nvSpPr>
        <p:spPr>
          <a:xfrm>
            <a:off x="3352175" y="3107261"/>
            <a:ext cx="2439600" cy="371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algn="ctr"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algn="ctr"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algn="ctr"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algn="ctr"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algn="ctr"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algn="ctr"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algn="ctr"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algn="ctr"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776" name="Google Shape;776;p40"/>
          <p:cNvSpPr txBox="1">
            <a:spLocks noGrp="1"/>
          </p:cNvSpPr>
          <p:nvPr>
            <p:ph type="subTitle" idx="2"/>
          </p:nvPr>
        </p:nvSpPr>
        <p:spPr>
          <a:xfrm>
            <a:off x="3352175" y="3422499"/>
            <a:ext cx="24396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777" name="Google Shape;777;p40"/>
          <p:cNvSpPr txBox="1">
            <a:spLocks noGrp="1"/>
          </p:cNvSpPr>
          <p:nvPr>
            <p:ph type="subTitle" idx="3"/>
          </p:nvPr>
        </p:nvSpPr>
        <p:spPr>
          <a:xfrm>
            <a:off x="3352175" y="1678650"/>
            <a:ext cx="2439600" cy="371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algn="ctr"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algn="ctr"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algn="ctr"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algn="ctr"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algn="ctr"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algn="ctr"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algn="ctr"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algn="ctr"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778" name="Google Shape;778;p40"/>
          <p:cNvSpPr txBox="1">
            <a:spLocks noGrp="1"/>
          </p:cNvSpPr>
          <p:nvPr>
            <p:ph type="subTitle" idx="4"/>
          </p:nvPr>
        </p:nvSpPr>
        <p:spPr>
          <a:xfrm>
            <a:off x="3352175" y="1993877"/>
            <a:ext cx="24396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779" name="Google Shape;779;p40"/>
          <p:cNvSpPr txBox="1">
            <a:spLocks noGrp="1"/>
          </p:cNvSpPr>
          <p:nvPr>
            <p:ph type="subTitle" idx="5"/>
          </p:nvPr>
        </p:nvSpPr>
        <p:spPr>
          <a:xfrm>
            <a:off x="5991150" y="1678660"/>
            <a:ext cx="2439600" cy="371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algn="ctr"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algn="ctr"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algn="ctr"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algn="ctr"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algn="ctr"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algn="ctr"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algn="ctr"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algn="ctr"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780" name="Google Shape;780;p40"/>
          <p:cNvSpPr txBox="1">
            <a:spLocks noGrp="1"/>
          </p:cNvSpPr>
          <p:nvPr>
            <p:ph type="subTitle" idx="6"/>
          </p:nvPr>
        </p:nvSpPr>
        <p:spPr>
          <a:xfrm>
            <a:off x="5991150" y="1993888"/>
            <a:ext cx="24396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781" name="Google Shape;781;p40"/>
          <p:cNvSpPr txBox="1">
            <a:spLocks noGrp="1"/>
          </p:cNvSpPr>
          <p:nvPr>
            <p:ph type="subTitle" idx="7"/>
          </p:nvPr>
        </p:nvSpPr>
        <p:spPr>
          <a:xfrm>
            <a:off x="713200" y="1678650"/>
            <a:ext cx="2439600" cy="371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algn="ctr"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algn="ctr"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algn="ctr"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algn="ctr"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algn="ctr"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algn="ctr"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algn="ctr"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algn="ctr"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782" name="Google Shape;782;p40"/>
          <p:cNvSpPr txBox="1">
            <a:spLocks noGrp="1"/>
          </p:cNvSpPr>
          <p:nvPr>
            <p:ph type="subTitle" idx="8"/>
          </p:nvPr>
        </p:nvSpPr>
        <p:spPr>
          <a:xfrm>
            <a:off x="713200" y="1993877"/>
            <a:ext cx="24396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783" name="Google Shape;783;p40"/>
          <p:cNvSpPr txBox="1">
            <a:spLocks noGrp="1"/>
          </p:cNvSpPr>
          <p:nvPr>
            <p:ph type="subTitle" idx="9"/>
          </p:nvPr>
        </p:nvSpPr>
        <p:spPr>
          <a:xfrm>
            <a:off x="713200" y="3107261"/>
            <a:ext cx="2439600" cy="371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algn="ctr"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algn="ctr"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algn="ctr"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algn="ctr"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algn="ctr"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algn="ctr"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algn="ctr"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algn="ctr"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784" name="Google Shape;784;p40"/>
          <p:cNvSpPr txBox="1">
            <a:spLocks noGrp="1"/>
          </p:cNvSpPr>
          <p:nvPr>
            <p:ph type="subTitle" idx="13"/>
          </p:nvPr>
        </p:nvSpPr>
        <p:spPr>
          <a:xfrm>
            <a:off x="713200" y="3422499"/>
            <a:ext cx="24396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785" name="Google Shape;785;p40"/>
          <p:cNvSpPr txBox="1">
            <a:spLocks noGrp="1"/>
          </p:cNvSpPr>
          <p:nvPr>
            <p:ph type="subTitle" idx="14"/>
          </p:nvPr>
        </p:nvSpPr>
        <p:spPr>
          <a:xfrm>
            <a:off x="5991150" y="3107250"/>
            <a:ext cx="2439600" cy="371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None/>
              <a:defRPr sz="2200">
                <a:solidFill>
                  <a:schemeClr val="lt2"/>
                </a:solidFill>
                <a:latin typeface="Fjalla One"/>
                <a:ea typeface="Fjalla One"/>
                <a:cs typeface="Fjalla One"/>
                <a:sym typeface="Fjalla One"/>
              </a:defRPr>
            </a:lvl1pPr>
            <a:lvl2pPr lvl="1" algn="ctr" rtl="0">
              <a:lnSpc>
                <a:spcPct val="115000"/>
              </a:lnSpc>
              <a:spcBef>
                <a:spcPts val="0"/>
              </a:spcBef>
              <a:spcAft>
                <a:spcPts val="0"/>
              </a:spcAft>
              <a:buNone/>
              <a:defRPr sz="2200">
                <a:solidFill>
                  <a:schemeClr val="lt2"/>
                </a:solidFill>
                <a:latin typeface="Fjalla One"/>
                <a:ea typeface="Fjalla One"/>
                <a:cs typeface="Fjalla One"/>
                <a:sym typeface="Fjalla One"/>
              </a:defRPr>
            </a:lvl2pPr>
            <a:lvl3pPr lvl="2" algn="ctr" rtl="0">
              <a:lnSpc>
                <a:spcPct val="115000"/>
              </a:lnSpc>
              <a:spcBef>
                <a:spcPts val="0"/>
              </a:spcBef>
              <a:spcAft>
                <a:spcPts val="0"/>
              </a:spcAft>
              <a:buNone/>
              <a:defRPr sz="2200">
                <a:solidFill>
                  <a:schemeClr val="lt2"/>
                </a:solidFill>
                <a:latin typeface="Fjalla One"/>
                <a:ea typeface="Fjalla One"/>
                <a:cs typeface="Fjalla One"/>
                <a:sym typeface="Fjalla One"/>
              </a:defRPr>
            </a:lvl3pPr>
            <a:lvl4pPr lvl="3" algn="ctr" rtl="0">
              <a:lnSpc>
                <a:spcPct val="115000"/>
              </a:lnSpc>
              <a:spcBef>
                <a:spcPts val="0"/>
              </a:spcBef>
              <a:spcAft>
                <a:spcPts val="0"/>
              </a:spcAft>
              <a:buNone/>
              <a:defRPr sz="2200">
                <a:solidFill>
                  <a:schemeClr val="lt2"/>
                </a:solidFill>
                <a:latin typeface="Fjalla One"/>
                <a:ea typeface="Fjalla One"/>
                <a:cs typeface="Fjalla One"/>
                <a:sym typeface="Fjalla One"/>
              </a:defRPr>
            </a:lvl4pPr>
            <a:lvl5pPr lvl="4" algn="ctr" rtl="0">
              <a:lnSpc>
                <a:spcPct val="115000"/>
              </a:lnSpc>
              <a:spcBef>
                <a:spcPts val="0"/>
              </a:spcBef>
              <a:spcAft>
                <a:spcPts val="0"/>
              </a:spcAft>
              <a:buNone/>
              <a:defRPr sz="2200">
                <a:solidFill>
                  <a:schemeClr val="lt2"/>
                </a:solidFill>
                <a:latin typeface="Fjalla One"/>
                <a:ea typeface="Fjalla One"/>
                <a:cs typeface="Fjalla One"/>
                <a:sym typeface="Fjalla One"/>
              </a:defRPr>
            </a:lvl5pPr>
            <a:lvl6pPr lvl="5" algn="ctr" rtl="0">
              <a:lnSpc>
                <a:spcPct val="115000"/>
              </a:lnSpc>
              <a:spcBef>
                <a:spcPts val="0"/>
              </a:spcBef>
              <a:spcAft>
                <a:spcPts val="0"/>
              </a:spcAft>
              <a:buNone/>
              <a:defRPr sz="2200">
                <a:solidFill>
                  <a:schemeClr val="lt2"/>
                </a:solidFill>
                <a:latin typeface="Fjalla One"/>
                <a:ea typeface="Fjalla One"/>
                <a:cs typeface="Fjalla One"/>
                <a:sym typeface="Fjalla One"/>
              </a:defRPr>
            </a:lvl6pPr>
            <a:lvl7pPr lvl="6" algn="ctr" rtl="0">
              <a:lnSpc>
                <a:spcPct val="115000"/>
              </a:lnSpc>
              <a:spcBef>
                <a:spcPts val="0"/>
              </a:spcBef>
              <a:spcAft>
                <a:spcPts val="0"/>
              </a:spcAft>
              <a:buNone/>
              <a:defRPr sz="2200">
                <a:solidFill>
                  <a:schemeClr val="lt2"/>
                </a:solidFill>
                <a:latin typeface="Fjalla One"/>
                <a:ea typeface="Fjalla One"/>
                <a:cs typeface="Fjalla One"/>
                <a:sym typeface="Fjalla One"/>
              </a:defRPr>
            </a:lvl7pPr>
            <a:lvl8pPr lvl="7" algn="ctr" rtl="0">
              <a:lnSpc>
                <a:spcPct val="115000"/>
              </a:lnSpc>
              <a:spcBef>
                <a:spcPts val="0"/>
              </a:spcBef>
              <a:spcAft>
                <a:spcPts val="0"/>
              </a:spcAft>
              <a:buNone/>
              <a:defRPr sz="2200">
                <a:solidFill>
                  <a:schemeClr val="lt2"/>
                </a:solidFill>
                <a:latin typeface="Fjalla One"/>
                <a:ea typeface="Fjalla One"/>
                <a:cs typeface="Fjalla One"/>
                <a:sym typeface="Fjalla One"/>
              </a:defRPr>
            </a:lvl8pPr>
            <a:lvl9pPr lvl="8" algn="ctr" rtl="0">
              <a:lnSpc>
                <a:spcPct val="115000"/>
              </a:lnSpc>
              <a:spcBef>
                <a:spcPts val="0"/>
              </a:spcBef>
              <a:spcAft>
                <a:spcPts val="0"/>
              </a:spcAft>
              <a:buNone/>
              <a:defRPr sz="2200">
                <a:solidFill>
                  <a:schemeClr val="lt2"/>
                </a:solidFill>
                <a:latin typeface="Fjalla One"/>
                <a:ea typeface="Fjalla One"/>
                <a:cs typeface="Fjalla One"/>
                <a:sym typeface="Fjalla One"/>
              </a:defRPr>
            </a:lvl9pPr>
          </a:lstStyle>
          <a:p>
            <a:endParaRPr/>
          </a:p>
        </p:txBody>
      </p:sp>
      <p:sp>
        <p:nvSpPr>
          <p:cNvPr id="786" name="Google Shape;786;p40"/>
          <p:cNvSpPr txBox="1">
            <a:spLocks noGrp="1"/>
          </p:cNvSpPr>
          <p:nvPr>
            <p:ph type="subTitle" idx="15"/>
          </p:nvPr>
        </p:nvSpPr>
        <p:spPr>
          <a:xfrm>
            <a:off x="5991150" y="3422475"/>
            <a:ext cx="24396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cxnSp>
        <p:nvCxnSpPr>
          <p:cNvPr id="787" name="Google Shape;787;p40"/>
          <p:cNvCxnSpPr/>
          <p:nvPr/>
        </p:nvCxnSpPr>
        <p:spPr>
          <a:xfrm>
            <a:off x="714150" y="539500"/>
            <a:ext cx="7715700" cy="0"/>
          </a:xfrm>
          <a:prstGeom prst="straightConnector1">
            <a:avLst/>
          </a:prstGeom>
          <a:noFill/>
          <a:ln w="9525" cap="flat" cmpd="sng">
            <a:solidFill>
              <a:schemeClr val="lt2"/>
            </a:solidFill>
            <a:prstDash val="solid"/>
            <a:round/>
            <a:headEnd type="none" w="med" len="med"/>
            <a:tailEnd type="none" w="med" len="med"/>
          </a:ln>
        </p:spPr>
      </p:cxnSp>
      <p:cxnSp>
        <p:nvCxnSpPr>
          <p:cNvPr id="788" name="Google Shape;788;p40"/>
          <p:cNvCxnSpPr/>
          <p:nvPr/>
        </p:nvCxnSpPr>
        <p:spPr>
          <a:xfrm>
            <a:off x="714150" y="4608575"/>
            <a:ext cx="7722900" cy="0"/>
          </a:xfrm>
          <a:prstGeom prst="straightConnector1">
            <a:avLst/>
          </a:prstGeom>
          <a:noFill/>
          <a:ln w="9525" cap="flat" cmpd="sng">
            <a:solidFill>
              <a:schemeClr val="lt2"/>
            </a:solidFill>
            <a:prstDash val="solid"/>
            <a:round/>
            <a:headEnd type="none" w="med" len="med"/>
            <a:tailEnd type="none" w="med" len="med"/>
          </a:ln>
        </p:spPr>
      </p:cxnSp>
      <p:grpSp>
        <p:nvGrpSpPr>
          <p:cNvPr id="789" name="Google Shape;789;p40"/>
          <p:cNvGrpSpPr/>
          <p:nvPr/>
        </p:nvGrpSpPr>
        <p:grpSpPr>
          <a:xfrm rot="-5400000" flipH="1">
            <a:off x="-468498" y="4224436"/>
            <a:ext cx="1544884" cy="293519"/>
            <a:chOff x="3485725" y="4673550"/>
            <a:chExt cx="1140725" cy="160700"/>
          </a:xfrm>
        </p:grpSpPr>
        <p:sp>
          <p:nvSpPr>
            <p:cNvPr id="790" name="Google Shape;790;p40"/>
            <p:cNvSpPr/>
            <p:nvPr/>
          </p:nvSpPr>
          <p:spPr>
            <a:xfrm>
              <a:off x="3485725" y="4673550"/>
              <a:ext cx="1140725" cy="160700"/>
            </a:xfrm>
            <a:custGeom>
              <a:avLst/>
              <a:gdLst/>
              <a:ahLst/>
              <a:cxnLst/>
              <a:rect l="l" t="t" r="r" b="b"/>
              <a:pathLst>
                <a:path w="45629" h="6428" fill="none" extrusionOk="0">
                  <a:moveTo>
                    <a:pt x="1" y="6427"/>
                  </a:moveTo>
                  <a:lnTo>
                    <a:pt x="45628" y="6427"/>
                  </a:lnTo>
                  <a:lnTo>
                    <a:pt x="45628" y="4781"/>
                  </a:lnTo>
                  <a:lnTo>
                    <a:pt x="44139" y="4781"/>
                  </a:lnTo>
                  <a:lnTo>
                    <a:pt x="44155" y="1646"/>
                  </a:lnTo>
                  <a:lnTo>
                    <a:pt x="45628" y="1646"/>
                  </a:lnTo>
                  <a:lnTo>
                    <a:pt x="45628" y="1"/>
                  </a:lnTo>
                  <a:lnTo>
                    <a:pt x="1" y="1"/>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3524125" y="4740950"/>
              <a:ext cx="1065100" cy="25"/>
            </a:xfrm>
            <a:custGeom>
              <a:avLst/>
              <a:gdLst/>
              <a:ahLst/>
              <a:cxnLst/>
              <a:rect l="l" t="t" r="r" b="b"/>
              <a:pathLst>
                <a:path w="42604" h="1" fill="none" extrusionOk="0">
                  <a:moveTo>
                    <a:pt x="42603"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3524125" y="4766825"/>
              <a:ext cx="1065100" cy="25"/>
            </a:xfrm>
            <a:custGeom>
              <a:avLst/>
              <a:gdLst/>
              <a:ahLst/>
              <a:cxnLst/>
              <a:rect l="l" t="t" r="r" b="b"/>
              <a:pathLst>
                <a:path w="42604" h="1" fill="none" extrusionOk="0">
                  <a:moveTo>
                    <a:pt x="42603"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3485725" y="4673550"/>
              <a:ext cx="1140725" cy="160700"/>
            </a:xfrm>
            <a:custGeom>
              <a:avLst/>
              <a:gdLst/>
              <a:ahLst/>
              <a:cxnLst/>
              <a:rect l="l" t="t" r="r" b="b"/>
              <a:pathLst>
                <a:path w="45629" h="6428" extrusionOk="0">
                  <a:moveTo>
                    <a:pt x="1" y="1"/>
                  </a:moveTo>
                  <a:lnTo>
                    <a:pt x="1" y="6427"/>
                  </a:lnTo>
                  <a:lnTo>
                    <a:pt x="45628" y="6427"/>
                  </a:lnTo>
                  <a:lnTo>
                    <a:pt x="45628" y="4781"/>
                  </a:lnTo>
                  <a:lnTo>
                    <a:pt x="1537" y="4781"/>
                  </a:lnTo>
                  <a:lnTo>
                    <a:pt x="1537" y="1646"/>
                  </a:lnTo>
                  <a:lnTo>
                    <a:pt x="45628" y="1646"/>
                  </a:lnTo>
                  <a:lnTo>
                    <a:pt x="456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3604075" y="4714700"/>
              <a:ext cx="95225" cy="100350"/>
            </a:xfrm>
            <a:custGeom>
              <a:avLst/>
              <a:gdLst/>
              <a:ahLst/>
              <a:cxnLst/>
              <a:rect l="l" t="t" r="r" b="b"/>
              <a:pathLst>
                <a:path w="3809" h="4014" extrusionOk="0">
                  <a:moveTo>
                    <a:pt x="0" y="0"/>
                  </a:moveTo>
                  <a:lnTo>
                    <a:pt x="0" y="3026"/>
                  </a:lnTo>
                  <a:lnTo>
                    <a:pt x="1912" y="4013"/>
                  </a:lnTo>
                  <a:lnTo>
                    <a:pt x="3809" y="3026"/>
                  </a:lnTo>
                  <a:lnTo>
                    <a:pt x="3809" y="0"/>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3604075" y="4714700"/>
              <a:ext cx="95225" cy="100350"/>
            </a:xfrm>
            <a:custGeom>
              <a:avLst/>
              <a:gdLst/>
              <a:ahLst/>
              <a:cxnLst/>
              <a:rect l="l" t="t" r="r" b="b"/>
              <a:pathLst>
                <a:path w="3809" h="4014" fill="none" extrusionOk="0">
                  <a:moveTo>
                    <a:pt x="0" y="3026"/>
                  </a:moveTo>
                  <a:lnTo>
                    <a:pt x="1912" y="4013"/>
                  </a:lnTo>
                  <a:lnTo>
                    <a:pt x="3809" y="3026"/>
                  </a:lnTo>
                  <a:lnTo>
                    <a:pt x="3809" y="0"/>
                  </a:lnTo>
                  <a:lnTo>
                    <a:pt x="0" y="0"/>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40"/>
          <p:cNvGrpSpPr/>
          <p:nvPr/>
        </p:nvGrpSpPr>
        <p:grpSpPr>
          <a:xfrm>
            <a:off x="450710" y="4906607"/>
            <a:ext cx="1837397" cy="236883"/>
            <a:chOff x="1638900" y="1763225"/>
            <a:chExt cx="1091350" cy="140700"/>
          </a:xfrm>
        </p:grpSpPr>
        <p:sp>
          <p:nvSpPr>
            <p:cNvPr id="797" name="Google Shape;797;p40"/>
            <p:cNvSpPr/>
            <p:nvPr/>
          </p:nvSpPr>
          <p:spPr>
            <a:xfrm>
              <a:off x="1638900" y="1763225"/>
              <a:ext cx="1091350" cy="140700"/>
            </a:xfrm>
            <a:custGeom>
              <a:avLst/>
              <a:gdLst/>
              <a:ahLst/>
              <a:cxnLst/>
              <a:rect l="l" t="t" r="r" b="b"/>
              <a:pathLst>
                <a:path w="43654" h="5628" fill="none" extrusionOk="0">
                  <a:moveTo>
                    <a:pt x="0" y="5628"/>
                  </a:moveTo>
                  <a:lnTo>
                    <a:pt x="43653" y="5628"/>
                  </a:lnTo>
                  <a:lnTo>
                    <a:pt x="43653" y="4750"/>
                  </a:lnTo>
                  <a:lnTo>
                    <a:pt x="41976" y="4750"/>
                  </a:lnTo>
                  <a:lnTo>
                    <a:pt x="41961" y="863"/>
                  </a:lnTo>
                  <a:lnTo>
                    <a:pt x="43653" y="863"/>
                  </a:lnTo>
                  <a:lnTo>
                    <a:pt x="43653" y="0"/>
                  </a:lnTo>
                  <a:lnTo>
                    <a:pt x="0"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1665925" y="1784775"/>
              <a:ext cx="1064325" cy="97200"/>
            </a:xfrm>
            <a:custGeom>
              <a:avLst/>
              <a:gdLst/>
              <a:ahLst/>
              <a:cxnLst/>
              <a:rect l="l" t="t" r="r" b="b"/>
              <a:pathLst>
                <a:path w="42573" h="3888" fill="none" extrusionOk="0">
                  <a:moveTo>
                    <a:pt x="42572" y="1"/>
                  </a:moveTo>
                  <a:lnTo>
                    <a:pt x="1" y="1"/>
                  </a:lnTo>
                  <a:lnTo>
                    <a:pt x="1" y="3888"/>
                  </a:lnTo>
                  <a:lnTo>
                    <a:pt x="42572" y="3888"/>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1665925" y="1804375"/>
              <a:ext cx="1022775" cy="25"/>
            </a:xfrm>
            <a:custGeom>
              <a:avLst/>
              <a:gdLst/>
              <a:ahLst/>
              <a:cxnLst/>
              <a:rect l="l" t="t" r="r" b="b"/>
              <a:pathLst>
                <a:path w="40911" h="1" fill="none" extrusionOk="0">
                  <a:moveTo>
                    <a:pt x="40911" y="0"/>
                  </a:moveTo>
                  <a:lnTo>
                    <a:pt x="1"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665925" y="1823950"/>
              <a:ext cx="1022775" cy="25"/>
            </a:xfrm>
            <a:custGeom>
              <a:avLst/>
              <a:gdLst/>
              <a:ahLst/>
              <a:cxnLst/>
              <a:rect l="l" t="t" r="r" b="b"/>
              <a:pathLst>
                <a:path w="40911" h="1" fill="none" extrusionOk="0">
                  <a:moveTo>
                    <a:pt x="40911" y="1"/>
                  </a:moveTo>
                  <a:lnTo>
                    <a:pt x="1"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1665925" y="1843175"/>
              <a:ext cx="1022775" cy="25"/>
            </a:xfrm>
            <a:custGeom>
              <a:avLst/>
              <a:gdLst/>
              <a:ahLst/>
              <a:cxnLst/>
              <a:rect l="l" t="t" r="r" b="b"/>
              <a:pathLst>
                <a:path w="40911" h="1" fill="none" extrusionOk="0">
                  <a:moveTo>
                    <a:pt x="40911" y="0"/>
                  </a:moveTo>
                  <a:lnTo>
                    <a:pt x="1" y="0"/>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1665925" y="1862750"/>
              <a:ext cx="1022775" cy="25"/>
            </a:xfrm>
            <a:custGeom>
              <a:avLst/>
              <a:gdLst/>
              <a:ahLst/>
              <a:cxnLst/>
              <a:rect l="l" t="t" r="r" b="b"/>
              <a:pathLst>
                <a:path w="40911" h="1" fill="none" extrusionOk="0">
                  <a:moveTo>
                    <a:pt x="40911" y="1"/>
                  </a:moveTo>
                  <a:lnTo>
                    <a:pt x="1" y="1"/>
                  </a:lnTo>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0"/>
          <p:cNvSpPr/>
          <p:nvPr/>
        </p:nvSpPr>
        <p:spPr>
          <a:xfrm>
            <a:off x="8137127" y="4737152"/>
            <a:ext cx="703831" cy="703831"/>
          </a:xfrm>
          <a:custGeom>
            <a:avLst/>
            <a:gdLst/>
            <a:ahLst/>
            <a:cxnLst/>
            <a:rect l="l" t="t" r="r" b="b"/>
            <a:pathLst>
              <a:path w="9366" h="9366" extrusionOk="0">
                <a:moveTo>
                  <a:pt x="4519" y="1"/>
                </a:moveTo>
                <a:lnTo>
                  <a:pt x="4519" y="3820"/>
                </a:lnTo>
                <a:lnTo>
                  <a:pt x="3061" y="288"/>
                </a:lnTo>
                <a:lnTo>
                  <a:pt x="2732" y="411"/>
                </a:lnTo>
                <a:lnTo>
                  <a:pt x="4211" y="3944"/>
                </a:lnTo>
                <a:lnTo>
                  <a:pt x="1500" y="1253"/>
                </a:lnTo>
                <a:lnTo>
                  <a:pt x="1253" y="1479"/>
                </a:lnTo>
                <a:lnTo>
                  <a:pt x="3964" y="4190"/>
                </a:lnTo>
                <a:lnTo>
                  <a:pt x="3964" y="4190"/>
                </a:lnTo>
                <a:lnTo>
                  <a:pt x="432" y="2732"/>
                </a:lnTo>
                <a:lnTo>
                  <a:pt x="288" y="3040"/>
                </a:lnTo>
                <a:lnTo>
                  <a:pt x="3820" y="4498"/>
                </a:lnTo>
                <a:lnTo>
                  <a:pt x="1" y="4498"/>
                </a:lnTo>
                <a:lnTo>
                  <a:pt x="1" y="4847"/>
                </a:lnTo>
                <a:lnTo>
                  <a:pt x="3820" y="4847"/>
                </a:lnTo>
                <a:lnTo>
                  <a:pt x="288" y="6305"/>
                </a:lnTo>
                <a:lnTo>
                  <a:pt x="432" y="6634"/>
                </a:lnTo>
                <a:lnTo>
                  <a:pt x="3964" y="5176"/>
                </a:lnTo>
                <a:lnTo>
                  <a:pt x="1253" y="7866"/>
                </a:lnTo>
                <a:lnTo>
                  <a:pt x="1500" y="8112"/>
                </a:lnTo>
                <a:lnTo>
                  <a:pt x="4211" y="5402"/>
                </a:lnTo>
                <a:lnTo>
                  <a:pt x="4211" y="5402"/>
                </a:lnTo>
                <a:lnTo>
                  <a:pt x="2732" y="8934"/>
                </a:lnTo>
                <a:lnTo>
                  <a:pt x="3061" y="9078"/>
                </a:lnTo>
                <a:lnTo>
                  <a:pt x="4519" y="5545"/>
                </a:lnTo>
                <a:lnTo>
                  <a:pt x="4519" y="9365"/>
                </a:lnTo>
                <a:lnTo>
                  <a:pt x="4868" y="9365"/>
                </a:lnTo>
                <a:lnTo>
                  <a:pt x="4868" y="5545"/>
                </a:lnTo>
                <a:lnTo>
                  <a:pt x="6326" y="9078"/>
                </a:lnTo>
                <a:lnTo>
                  <a:pt x="6634" y="8934"/>
                </a:lnTo>
                <a:lnTo>
                  <a:pt x="5176" y="5402"/>
                </a:lnTo>
                <a:lnTo>
                  <a:pt x="7887" y="8112"/>
                </a:lnTo>
                <a:lnTo>
                  <a:pt x="8113" y="7866"/>
                </a:lnTo>
                <a:lnTo>
                  <a:pt x="5422" y="5176"/>
                </a:lnTo>
                <a:lnTo>
                  <a:pt x="8955" y="6634"/>
                </a:lnTo>
                <a:lnTo>
                  <a:pt x="9078" y="6305"/>
                </a:lnTo>
                <a:lnTo>
                  <a:pt x="5546" y="4847"/>
                </a:lnTo>
                <a:lnTo>
                  <a:pt x="9365" y="4847"/>
                </a:lnTo>
                <a:lnTo>
                  <a:pt x="9365" y="4498"/>
                </a:lnTo>
                <a:lnTo>
                  <a:pt x="5546" y="4498"/>
                </a:lnTo>
                <a:lnTo>
                  <a:pt x="9078" y="3040"/>
                </a:lnTo>
                <a:lnTo>
                  <a:pt x="8955" y="2732"/>
                </a:lnTo>
                <a:lnTo>
                  <a:pt x="5422" y="4190"/>
                </a:lnTo>
                <a:lnTo>
                  <a:pt x="5422" y="4190"/>
                </a:lnTo>
                <a:lnTo>
                  <a:pt x="8113" y="1479"/>
                </a:lnTo>
                <a:lnTo>
                  <a:pt x="7887" y="1253"/>
                </a:lnTo>
                <a:lnTo>
                  <a:pt x="5176" y="3944"/>
                </a:lnTo>
                <a:lnTo>
                  <a:pt x="6634" y="411"/>
                </a:lnTo>
                <a:lnTo>
                  <a:pt x="6326" y="288"/>
                </a:lnTo>
                <a:lnTo>
                  <a:pt x="4868" y="3820"/>
                </a:lnTo>
                <a:lnTo>
                  <a:pt x="4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0"/>
          <p:cNvGrpSpPr/>
          <p:nvPr/>
        </p:nvGrpSpPr>
        <p:grpSpPr>
          <a:xfrm>
            <a:off x="111650" y="169038"/>
            <a:ext cx="502125" cy="578125"/>
            <a:chOff x="4996975" y="1050825"/>
            <a:chExt cx="502125" cy="578125"/>
          </a:xfrm>
        </p:grpSpPr>
        <p:sp>
          <p:nvSpPr>
            <p:cNvPr id="805" name="Google Shape;805;p40"/>
            <p:cNvSpPr/>
            <p:nvPr/>
          </p:nvSpPr>
          <p:spPr>
            <a:xfrm>
              <a:off x="4996975" y="1445625"/>
              <a:ext cx="182800" cy="183325"/>
            </a:xfrm>
            <a:custGeom>
              <a:avLst/>
              <a:gdLst/>
              <a:ahLst/>
              <a:cxnLst/>
              <a:rect l="l" t="t" r="r" b="b"/>
              <a:pathLst>
                <a:path w="7312" h="7333" extrusionOk="0">
                  <a:moveTo>
                    <a:pt x="3656" y="1130"/>
                  </a:moveTo>
                  <a:cubicBezTo>
                    <a:pt x="4025" y="2342"/>
                    <a:pt x="4970" y="3287"/>
                    <a:pt x="6182" y="3656"/>
                  </a:cubicBezTo>
                  <a:cubicBezTo>
                    <a:pt x="4970" y="4026"/>
                    <a:pt x="4025" y="4991"/>
                    <a:pt x="3656" y="6182"/>
                  </a:cubicBezTo>
                  <a:cubicBezTo>
                    <a:pt x="3286" y="4991"/>
                    <a:pt x="2321" y="4026"/>
                    <a:pt x="1130" y="3656"/>
                  </a:cubicBezTo>
                  <a:cubicBezTo>
                    <a:pt x="2321" y="3287"/>
                    <a:pt x="3286" y="2342"/>
                    <a:pt x="3656" y="1130"/>
                  </a:cubicBezTo>
                  <a:close/>
                  <a:moveTo>
                    <a:pt x="3492" y="1"/>
                  </a:moveTo>
                  <a:cubicBezTo>
                    <a:pt x="3492" y="1931"/>
                    <a:pt x="1910" y="3492"/>
                    <a:pt x="0" y="3492"/>
                  </a:cubicBezTo>
                  <a:lnTo>
                    <a:pt x="0" y="3841"/>
                  </a:lnTo>
                  <a:cubicBezTo>
                    <a:pt x="1910" y="3841"/>
                    <a:pt x="3492" y="5402"/>
                    <a:pt x="3492" y="7332"/>
                  </a:cubicBezTo>
                  <a:lnTo>
                    <a:pt x="3820" y="7332"/>
                  </a:lnTo>
                  <a:cubicBezTo>
                    <a:pt x="3820" y="5402"/>
                    <a:pt x="5401" y="3841"/>
                    <a:pt x="7311" y="3841"/>
                  </a:cubicBezTo>
                  <a:lnTo>
                    <a:pt x="7311" y="3492"/>
                  </a:lnTo>
                  <a:cubicBezTo>
                    <a:pt x="5401" y="3492"/>
                    <a:pt x="3820" y="1931"/>
                    <a:pt x="3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179750" y="1050825"/>
              <a:ext cx="319350" cy="318850"/>
            </a:xfrm>
            <a:custGeom>
              <a:avLst/>
              <a:gdLst/>
              <a:ahLst/>
              <a:cxnLst/>
              <a:rect l="l" t="t" r="r" b="b"/>
              <a:pathLst>
                <a:path w="12774" h="12754" extrusionOk="0">
                  <a:moveTo>
                    <a:pt x="6387" y="1500"/>
                  </a:moveTo>
                  <a:cubicBezTo>
                    <a:pt x="6941" y="3902"/>
                    <a:pt x="8851" y="5812"/>
                    <a:pt x="11275" y="6387"/>
                  </a:cubicBezTo>
                  <a:cubicBezTo>
                    <a:pt x="8851" y="6942"/>
                    <a:pt x="6941" y="8852"/>
                    <a:pt x="6387" y="11275"/>
                  </a:cubicBezTo>
                  <a:cubicBezTo>
                    <a:pt x="5812" y="8852"/>
                    <a:pt x="3923" y="6942"/>
                    <a:pt x="1499" y="6387"/>
                  </a:cubicBezTo>
                  <a:cubicBezTo>
                    <a:pt x="3923" y="5812"/>
                    <a:pt x="5812" y="3902"/>
                    <a:pt x="6387" y="1500"/>
                  </a:cubicBezTo>
                  <a:close/>
                  <a:moveTo>
                    <a:pt x="6223" y="1"/>
                  </a:moveTo>
                  <a:cubicBezTo>
                    <a:pt x="6223" y="3430"/>
                    <a:pt x="3430" y="6223"/>
                    <a:pt x="0" y="6223"/>
                  </a:cubicBezTo>
                  <a:lnTo>
                    <a:pt x="0" y="6552"/>
                  </a:lnTo>
                  <a:cubicBezTo>
                    <a:pt x="3430" y="6552"/>
                    <a:pt x="6223" y="9345"/>
                    <a:pt x="6223" y="12753"/>
                  </a:cubicBezTo>
                  <a:lnTo>
                    <a:pt x="6551" y="12753"/>
                  </a:lnTo>
                  <a:cubicBezTo>
                    <a:pt x="6551" y="9345"/>
                    <a:pt x="9344" y="6552"/>
                    <a:pt x="12774" y="6552"/>
                  </a:cubicBezTo>
                  <a:lnTo>
                    <a:pt x="12774" y="6223"/>
                  </a:lnTo>
                  <a:cubicBezTo>
                    <a:pt x="9344" y="6223"/>
                    <a:pt x="6551" y="3430"/>
                    <a:pt x="6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814"/>
        <p:cNvGrpSpPr/>
        <p:nvPr/>
      </p:nvGrpSpPr>
      <p:grpSpPr>
        <a:xfrm>
          <a:off x="0" y="0"/>
          <a:ext cx="0" cy="0"/>
          <a:chOff x="0" y="0"/>
          <a:chExt cx="0" cy="0"/>
        </a:xfrm>
      </p:grpSpPr>
      <p:cxnSp>
        <p:nvCxnSpPr>
          <p:cNvPr id="815" name="Google Shape;815;p42"/>
          <p:cNvCxnSpPr/>
          <p:nvPr/>
        </p:nvCxnSpPr>
        <p:spPr>
          <a:xfrm>
            <a:off x="714150" y="539500"/>
            <a:ext cx="7715700" cy="0"/>
          </a:xfrm>
          <a:prstGeom prst="straightConnector1">
            <a:avLst/>
          </a:prstGeom>
          <a:noFill/>
          <a:ln w="9525" cap="flat" cmpd="sng">
            <a:solidFill>
              <a:schemeClr val="lt2"/>
            </a:solidFill>
            <a:prstDash val="solid"/>
            <a:round/>
            <a:headEnd type="none" w="med" len="med"/>
            <a:tailEnd type="none" w="med" len="med"/>
          </a:ln>
        </p:spPr>
      </p:cxnSp>
      <p:cxnSp>
        <p:nvCxnSpPr>
          <p:cNvPr id="816" name="Google Shape;816;p42"/>
          <p:cNvCxnSpPr/>
          <p:nvPr/>
        </p:nvCxnSpPr>
        <p:spPr>
          <a:xfrm>
            <a:off x="714150" y="4608575"/>
            <a:ext cx="6519900" cy="0"/>
          </a:xfrm>
          <a:prstGeom prst="straightConnector1">
            <a:avLst/>
          </a:prstGeom>
          <a:noFill/>
          <a:ln w="9525" cap="flat" cmpd="sng">
            <a:solidFill>
              <a:schemeClr val="lt2"/>
            </a:solidFill>
            <a:prstDash val="solid"/>
            <a:round/>
            <a:headEnd type="none" w="med" len="med"/>
            <a:tailEnd type="none" w="med" len="med"/>
          </a:ln>
        </p:spPr>
      </p:cxnSp>
      <p:sp>
        <p:nvSpPr>
          <p:cNvPr id="817" name="Google Shape;817;p42"/>
          <p:cNvSpPr/>
          <p:nvPr/>
        </p:nvSpPr>
        <p:spPr>
          <a:xfrm>
            <a:off x="2" y="3109702"/>
            <a:ext cx="703831" cy="703831"/>
          </a:xfrm>
          <a:custGeom>
            <a:avLst/>
            <a:gdLst/>
            <a:ahLst/>
            <a:cxnLst/>
            <a:rect l="l" t="t" r="r" b="b"/>
            <a:pathLst>
              <a:path w="9366" h="9366" extrusionOk="0">
                <a:moveTo>
                  <a:pt x="4519" y="1"/>
                </a:moveTo>
                <a:lnTo>
                  <a:pt x="4519" y="3820"/>
                </a:lnTo>
                <a:lnTo>
                  <a:pt x="3061" y="288"/>
                </a:lnTo>
                <a:lnTo>
                  <a:pt x="2732" y="411"/>
                </a:lnTo>
                <a:lnTo>
                  <a:pt x="4211" y="3944"/>
                </a:lnTo>
                <a:lnTo>
                  <a:pt x="1500" y="1253"/>
                </a:lnTo>
                <a:lnTo>
                  <a:pt x="1253" y="1479"/>
                </a:lnTo>
                <a:lnTo>
                  <a:pt x="3964" y="4190"/>
                </a:lnTo>
                <a:lnTo>
                  <a:pt x="3964" y="4190"/>
                </a:lnTo>
                <a:lnTo>
                  <a:pt x="432" y="2732"/>
                </a:lnTo>
                <a:lnTo>
                  <a:pt x="288" y="3040"/>
                </a:lnTo>
                <a:lnTo>
                  <a:pt x="3820" y="4498"/>
                </a:lnTo>
                <a:lnTo>
                  <a:pt x="1" y="4498"/>
                </a:lnTo>
                <a:lnTo>
                  <a:pt x="1" y="4847"/>
                </a:lnTo>
                <a:lnTo>
                  <a:pt x="3820" y="4847"/>
                </a:lnTo>
                <a:lnTo>
                  <a:pt x="288" y="6305"/>
                </a:lnTo>
                <a:lnTo>
                  <a:pt x="432" y="6634"/>
                </a:lnTo>
                <a:lnTo>
                  <a:pt x="3964" y="5176"/>
                </a:lnTo>
                <a:lnTo>
                  <a:pt x="1253" y="7866"/>
                </a:lnTo>
                <a:lnTo>
                  <a:pt x="1500" y="8112"/>
                </a:lnTo>
                <a:lnTo>
                  <a:pt x="4211" y="5402"/>
                </a:lnTo>
                <a:lnTo>
                  <a:pt x="4211" y="5402"/>
                </a:lnTo>
                <a:lnTo>
                  <a:pt x="2732" y="8934"/>
                </a:lnTo>
                <a:lnTo>
                  <a:pt x="3061" y="9078"/>
                </a:lnTo>
                <a:lnTo>
                  <a:pt x="4519" y="5545"/>
                </a:lnTo>
                <a:lnTo>
                  <a:pt x="4519" y="9365"/>
                </a:lnTo>
                <a:lnTo>
                  <a:pt x="4868" y="9365"/>
                </a:lnTo>
                <a:lnTo>
                  <a:pt x="4868" y="5545"/>
                </a:lnTo>
                <a:lnTo>
                  <a:pt x="6326" y="9078"/>
                </a:lnTo>
                <a:lnTo>
                  <a:pt x="6634" y="8934"/>
                </a:lnTo>
                <a:lnTo>
                  <a:pt x="5176" y="5402"/>
                </a:lnTo>
                <a:lnTo>
                  <a:pt x="7887" y="8112"/>
                </a:lnTo>
                <a:lnTo>
                  <a:pt x="8113" y="7866"/>
                </a:lnTo>
                <a:lnTo>
                  <a:pt x="5422" y="5176"/>
                </a:lnTo>
                <a:lnTo>
                  <a:pt x="8955" y="6634"/>
                </a:lnTo>
                <a:lnTo>
                  <a:pt x="9078" y="6305"/>
                </a:lnTo>
                <a:lnTo>
                  <a:pt x="5546" y="4847"/>
                </a:lnTo>
                <a:lnTo>
                  <a:pt x="9365" y="4847"/>
                </a:lnTo>
                <a:lnTo>
                  <a:pt x="9365" y="4498"/>
                </a:lnTo>
                <a:lnTo>
                  <a:pt x="5546" y="4498"/>
                </a:lnTo>
                <a:lnTo>
                  <a:pt x="9078" y="3040"/>
                </a:lnTo>
                <a:lnTo>
                  <a:pt x="8955" y="2732"/>
                </a:lnTo>
                <a:lnTo>
                  <a:pt x="5422" y="4190"/>
                </a:lnTo>
                <a:lnTo>
                  <a:pt x="5422" y="4190"/>
                </a:lnTo>
                <a:lnTo>
                  <a:pt x="8113" y="1479"/>
                </a:lnTo>
                <a:lnTo>
                  <a:pt x="7887" y="1253"/>
                </a:lnTo>
                <a:lnTo>
                  <a:pt x="5176" y="3944"/>
                </a:lnTo>
                <a:lnTo>
                  <a:pt x="6634" y="411"/>
                </a:lnTo>
                <a:lnTo>
                  <a:pt x="6326" y="288"/>
                </a:lnTo>
                <a:lnTo>
                  <a:pt x="4868" y="3820"/>
                </a:lnTo>
                <a:lnTo>
                  <a:pt x="4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8177125" y="1201625"/>
            <a:ext cx="2647125" cy="1430350"/>
          </a:xfrm>
          <a:custGeom>
            <a:avLst/>
            <a:gdLst/>
            <a:ahLst/>
            <a:cxnLst/>
            <a:rect l="l" t="t" r="r" b="b"/>
            <a:pathLst>
              <a:path w="105885" h="57214" extrusionOk="0">
                <a:moveTo>
                  <a:pt x="83316" y="226"/>
                </a:moveTo>
                <a:cubicBezTo>
                  <a:pt x="94220" y="226"/>
                  <a:pt x="101408" y="3142"/>
                  <a:pt x="103503" y="8400"/>
                </a:cubicBezTo>
                <a:cubicBezTo>
                  <a:pt x="105618" y="13719"/>
                  <a:pt x="102373" y="20804"/>
                  <a:pt x="94343" y="28381"/>
                </a:cubicBezTo>
                <a:cubicBezTo>
                  <a:pt x="86293" y="36000"/>
                  <a:pt x="74424" y="43147"/>
                  <a:pt x="60911" y="48548"/>
                </a:cubicBezTo>
                <a:cubicBezTo>
                  <a:pt x="47398" y="53949"/>
                  <a:pt x="33865" y="56947"/>
                  <a:pt x="22796" y="56988"/>
                </a:cubicBezTo>
                <a:lnTo>
                  <a:pt x="22590" y="56988"/>
                </a:lnTo>
                <a:cubicBezTo>
                  <a:pt x="11665" y="56988"/>
                  <a:pt x="4498" y="54072"/>
                  <a:pt x="2383" y="48815"/>
                </a:cubicBezTo>
                <a:cubicBezTo>
                  <a:pt x="268" y="43496"/>
                  <a:pt x="3512" y="36411"/>
                  <a:pt x="11542" y="28833"/>
                </a:cubicBezTo>
                <a:cubicBezTo>
                  <a:pt x="19592" y="21235"/>
                  <a:pt x="31462" y="14068"/>
                  <a:pt x="44975" y="8667"/>
                </a:cubicBezTo>
                <a:cubicBezTo>
                  <a:pt x="58488" y="3266"/>
                  <a:pt x="72021" y="267"/>
                  <a:pt x="83110" y="226"/>
                </a:cubicBezTo>
                <a:close/>
                <a:moveTo>
                  <a:pt x="83110" y="0"/>
                </a:moveTo>
                <a:cubicBezTo>
                  <a:pt x="72000" y="42"/>
                  <a:pt x="58426" y="3040"/>
                  <a:pt x="44893" y="8441"/>
                </a:cubicBezTo>
                <a:cubicBezTo>
                  <a:pt x="31359" y="13842"/>
                  <a:pt x="19448" y="21029"/>
                  <a:pt x="11378" y="28648"/>
                </a:cubicBezTo>
                <a:cubicBezTo>
                  <a:pt x="3287" y="36308"/>
                  <a:pt x="1" y="43496"/>
                  <a:pt x="2178" y="48897"/>
                </a:cubicBezTo>
                <a:cubicBezTo>
                  <a:pt x="4313" y="54277"/>
                  <a:pt x="11563" y="57214"/>
                  <a:pt x="22590" y="57214"/>
                </a:cubicBezTo>
                <a:lnTo>
                  <a:pt x="22796" y="57214"/>
                </a:lnTo>
                <a:cubicBezTo>
                  <a:pt x="33906" y="57193"/>
                  <a:pt x="47460" y="54175"/>
                  <a:pt x="61013" y="48774"/>
                </a:cubicBezTo>
                <a:cubicBezTo>
                  <a:pt x="74547" y="43373"/>
                  <a:pt x="86437" y="36185"/>
                  <a:pt x="94508" y="28566"/>
                </a:cubicBezTo>
                <a:cubicBezTo>
                  <a:pt x="102620" y="20906"/>
                  <a:pt x="105885" y="13719"/>
                  <a:pt x="103728" y="8318"/>
                </a:cubicBezTo>
                <a:cubicBezTo>
                  <a:pt x="101572" y="2958"/>
                  <a:pt x="94343" y="0"/>
                  <a:pt x="83295" y="0"/>
                </a:cubicBezTo>
                <a:close/>
              </a:path>
            </a:pathLst>
          </a:custGeom>
          <a:solidFill>
            <a:srgbClr val="E5C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124400" y="-298125"/>
            <a:ext cx="1675250" cy="1675250"/>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42"/>
          <p:cNvGrpSpPr/>
          <p:nvPr/>
        </p:nvGrpSpPr>
        <p:grpSpPr>
          <a:xfrm>
            <a:off x="7537074" y="3079838"/>
            <a:ext cx="994911" cy="2063650"/>
            <a:chOff x="-2983726" y="4075638"/>
            <a:chExt cx="994911" cy="2063650"/>
          </a:xfrm>
        </p:grpSpPr>
        <p:sp>
          <p:nvSpPr>
            <p:cNvPr id="821" name="Google Shape;821;p42"/>
            <p:cNvSpPr/>
            <p:nvPr/>
          </p:nvSpPr>
          <p:spPr>
            <a:xfrm>
              <a:off x="-2236873" y="4151788"/>
              <a:ext cx="248058" cy="1987500"/>
            </a:xfrm>
            <a:custGeom>
              <a:avLst/>
              <a:gdLst/>
              <a:ahLst/>
              <a:cxnLst/>
              <a:rect l="l" t="t" r="r" b="b"/>
              <a:pathLst>
                <a:path w="6945" h="55645" fill="none" extrusionOk="0">
                  <a:moveTo>
                    <a:pt x="0" y="0"/>
                  </a:moveTo>
                  <a:lnTo>
                    <a:pt x="6944" y="0"/>
                  </a:lnTo>
                  <a:lnTo>
                    <a:pt x="6944" y="55644"/>
                  </a:lnTo>
                  <a:lnTo>
                    <a:pt x="0" y="55644"/>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2983726" y="4075638"/>
              <a:ext cx="366747" cy="2063650"/>
            </a:xfrm>
            <a:custGeom>
              <a:avLst/>
              <a:gdLst/>
              <a:ahLst/>
              <a:cxnLst/>
              <a:rect l="l" t="t" r="r" b="b"/>
              <a:pathLst>
                <a:path w="10268" h="57777" fill="none" extrusionOk="0">
                  <a:moveTo>
                    <a:pt x="1" y="1"/>
                  </a:moveTo>
                  <a:lnTo>
                    <a:pt x="10267" y="1"/>
                  </a:lnTo>
                  <a:lnTo>
                    <a:pt x="10267" y="57776"/>
                  </a:lnTo>
                  <a:lnTo>
                    <a:pt x="1" y="57776"/>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2983726" y="4443457"/>
              <a:ext cx="366747" cy="157371"/>
            </a:xfrm>
            <a:custGeom>
              <a:avLst/>
              <a:gdLst/>
              <a:ahLst/>
              <a:cxnLst/>
              <a:rect l="l" t="t" r="r" b="b"/>
              <a:pathLst>
                <a:path w="10268" h="4406" fill="none" extrusionOk="0">
                  <a:moveTo>
                    <a:pt x="1" y="1"/>
                  </a:moveTo>
                  <a:lnTo>
                    <a:pt x="10267" y="1"/>
                  </a:lnTo>
                  <a:lnTo>
                    <a:pt x="10267" y="4405"/>
                  </a:lnTo>
                  <a:lnTo>
                    <a:pt x="1" y="4405"/>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2864465" y="4841529"/>
              <a:ext cx="127690" cy="1121387"/>
            </a:xfrm>
            <a:custGeom>
              <a:avLst/>
              <a:gdLst/>
              <a:ahLst/>
              <a:cxnLst/>
              <a:rect l="l" t="t" r="r" b="b"/>
              <a:pathLst>
                <a:path w="3575" h="31396" extrusionOk="0">
                  <a:moveTo>
                    <a:pt x="0" y="0"/>
                  </a:moveTo>
                  <a:lnTo>
                    <a:pt x="0" y="31396"/>
                  </a:lnTo>
                  <a:lnTo>
                    <a:pt x="3574" y="31396"/>
                  </a:lnTo>
                  <a:lnTo>
                    <a:pt x="3574"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2617014" y="4145609"/>
              <a:ext cx="380177" cy="1993679"/>
            </a:xfrm>
            <a:custGeom>
              <a:avLst/>
              <a:gdLst/>
              <a:ahLst/>
              <a:cxnLst/>
              <a:rect l="l" t="t" r="r" b="b"/>
              <a:pathLst>
                <a:path w="10644" h="55818" fill="none" extrusionOk="0">
                  <a:moveTo>
                    <a:pt x="0" y="55817"/>
                  </a:moveTo>
                  <a:lnTo>
                    <a:pt x="0" y="1882"/>
                  </a:lnTo>
                  <a:cubicBezTo>
                    <a:pt x="3543" y="1"/>
                    <a:pt x="7101" y="1"/>
                    <a:pt x="10643" y="1882"/>
                  </a:cubicBezTo>
                  <a:lnTo>
                    <a:pt x="10643" y="55817"/>
                  </a:lnTo>
                  <a:lnTo>
                    <a:pt x="8747" y="55817"/>
                  </a:lnTo>
                  <a:lnTo>
                    <a:pt x="8747" y="52823"/>
                  </a:lnTo>
                  <a:lnTo>
                    <a:pt x="2430" y="52823"/>
                  </a:lnTo>
                  <a:lnTo>
                    <a:pt x="2430" y="55817"/>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2530256" y="4319732"/>
              <a:ext cx="225663" cy="1712618"/>
            </a:xfrm>
            <a:custGeom>
              <a:avLst/>
              <a:gdLst/>
              <a:ahLst/>
              <a:cxnLst/>
              <a:rect l="l" t="t" r="r" b="b"/>
              <a:pathLst>
                <a:path w="6318" h="47949" fill="none" extrusionOk="0">
                  <a:moveTo>
                    <a:pt x="6318" y="47948"/>
                  </a:moveTo>
                  <a:lnTo>
                    <a:pt x="6318" y="1"/>
                  </a:lnTo>
                  <a:lnTo>
                    <a:pt x="1" y="1"/>
                  </a:lnTo>
                  <a:lnTo>
                    <a:pt x="1"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2342132" y="4319732"/>
              <a:ext cx="36" cy="1712618"/>
            </a:xfrm>
            <a:custGeom>
              <a:avLst/>
              <a:gdLst/>
              <a:ahLst/>
              <a:cxnLst/>
              <a:rect l="l" t="t" r="r" b="b"/>
              <a:pathLst>
                <a:path w="1" h="47949" fill="none" extrusionOk="0">
                  <a:moveTo>
                    <a:pt x="1" y="1"/>
                  </a:moveTo>
                  <a:lnTo>
                    <a:pt x="1"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2379636" y="4319732"/>
              <a:ext cx="36" cy="1712618"/>
            </a:xfrm>
            <a:custGeom>
              <a:avLst/>
              <a:gdLst/>
              <a:ahLst/>
              <a:cxnLst/>
              <a:rect l="l" t="t" r="r" b="b"/>
              <a:pathLst>
                <a:path w="1" h="47949" fill="none" extrusionOk="0">
                  <a:moveTo>
                    <a:pt x="0" y="1"/>
                  </a:moveTo>
                  <a:lnTo>
                    <a:pt x="0"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2417711" y="4319732"/>
              <a:ext cx="36" cy="1712618"/>
            </a:xfrm>
            <a:custGeom>
              <a:avLst/>
              <a:gdLst/>
              <a:ahLst/>
              <a:cxnLst/>
              <a:rect l="l" t="t" r="r" b="b"/>
              <a:pathLst>
                <a:path w="1" h="47949" fill="none" extrusionOk="0">
                  <a:moveTo>
                    <a:pt x="1" y="1"/>
                  </a:moveTo>
                  <a:lnTo>
                    <a:pt x="1"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2455214" y="4319732"/>
              <a:ext cx="36" cy="1712618"/>
            </a:xfrm>
            <a:custGeom>
              <a:avLst/>
              <a:gdLst/>
              <a:ahLst/>
              <a:cxnLst/>
              <a:rect l="l" t="t" r="r" b="b"/>
              <a:pathLst>
                <a:path w="1" h="47949" fill="none" extrusionOk="0">
                  <a:moveTo>
                    <a:pt x="0" y="1"/>
                  </a:moveTo>
                  <a:lnTo>
                    <a:pt x="0"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2492717" y="4319732"/>
              <a:ext cx="36" cy="1712618"/>
            </a:xfrm>
            <a:custGeom>
              <a:avLst/>
              <a:gdLst/>
              <a:ahLst/>
              <a:cxnLst/>
              <a:rect l="l" t="t" r="r" b="b"/>
              <a:pathLst>
                <a:path w="1" h="47949" fill="none" extrusionOk="0">
                  <a:moveTo>
                    <a:pt x="0" y="1"/>
                  </a:moveTo>
                  <a:lnTo>
                    <a:pt x="0" y="47948"/>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2617014" y="4162396"/>
              <a:ext cx="380177" cy="1976892"/>
            </a:xfrm>
            <a:custGeom>
              <a:avLst/>
              <a:gdLst/>
              <a:ahLst/>
              <a:cxnLst/>
              <a:rect l="l" t="t" r="r" b="b"/>
              <a:pathLst>
                <a:path w="10644" h="55348" extrusionOk="0">
                  <a:moveTo>
                    <a:pt x="5144" y="1"/>
                  </a:moveTo>
                  <a:cubicBezTo>
                    <a:pt x="3401" y="1"/>
                    <a:pt x="1688" y="448"/>
                    <a:pt x="0" y="1365"/>
                  </a:cubicBezTo>
                  <a:lnTo>
                    <a:pt x="0" y="55347"/>
                  </a:lnTo>
                  <a:lnTo>
                    <a:pt x="2430" y="55347"/>
                  </a:lnTo>
                  <a:lnTo>
                    <a:pt x="2430" y="4265"/>
                  </a:lnTo>
                  <a:cubicBezTo>
                    <a:pt x="3388" y="3596"/>
                    <a:pt x="4382" y="3288"/>
                    <a:pt x="5405" y="3288"/>
                  </a:cubicBezTo>
                  <a:cubicBezTo>
                    <a:pt x="6491" y="3288"/>
                    <a:pt x="7608" y="3635"/>
                    <a:pt x="8747" y="4265"/>
                  </a:cubicBezTo>
                  <a:lnTo>
                    <a:pt x="8747" y="55347"/>
                  </a:lnTo>
                  <a:lnTo>
                    <a:pt x="10643" y="55347"/>
                  </a:lnTo>
                  <a:lnTo>
                    <a:pt x="10643" y="1412"/>
                  </a:lnTo>
                  <a:cubicBezTo>
                    <a:pt x="8778" y="479"/>
                    <a:pt x="6946" y="1"/>
                    <a:pt x="514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2617014" y="4144502"/>
              <a:ext cx="380177" cy="1994787"/>
            </a:xfrm>
            <a:custGeom>
              <a:avLst/>
              <a:gdLst/>
              <a:ahLst/>
              <a:cxnLst/>
              <a:rect l="l" t="t" r="r" b="b"/>
              <a:pathLst>
                <a:path w="10644" h="55849" fill="none" extrusionOk="0">
                  <a:moveTo>
                    <a:pt x="0" y="55848"/>
                  </a:moveTo>
                  <a:lnTo>
                    <a:pt x="2430" y="55848"/>
                  </a:lnTo>
                  <a:lnTo>
                    <a:pt x="2430" y="4766"/>
                  </a:lnTo>
                  <a:cubicBezTo>
                    <a:pt x="4405" y="3386"/>
                    <a:pt x="6537" y="3543"/>
                    <a:pt x="8747" y="4766"/>
                  </a:cubicBezTo>
                  <a:lnTo>
                    <a:pt x="8747" y="55848"/>
                  </a:lnTo>
                  <a:lnTo>
                    <a:pt x="10643" y="55848"/>
                  </a:lnTo>
                  <a:lnTo>
                    <a:pt x="10643" y="1913"/>
                  </a:lnTo>
                  <a:cubicBezTo>
                    <a:pt x="6976" y="79"/>
                    <a:pt x="3433" y="1"/>
                    <a:pt x="0" y="1866"/>
                  </a:cubicBez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2560473" y="4454101"/>
              <a:ext cx="255880" cy="96330"/>
            </a:xfrm>
            <a:custGeom>
              <a:avLst/>
              <a:gdLst/>
              <a:ahLst/>
              <a:cxnLst/>
              <a:rect l="l" t="t" r="r" b="b"/>
              <a:pathLst>
                <a:path w="7164" h="2697" extrusionOk="0">
                  <a:moveTo>
                    <a:pt x="1" y="0"/>
                  </a:moveTo>
                  <a:lnTo>
                    <a:pt x="612" y="1348"/>
                  </a:lnTo>
                  <a:lnTo>
                    <a:pt x="1" y="2696"/>
                  </a:lnTo>
                  <a:lnTo>
                    <a:pt x="7164" y="2696"/>
                  </a:lnTo>
                  <a:lnTo>
                    <a:pt x="716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2560473" y="4454101"/>
              <a:ext cx="255880" cy="96330"/>
            </a:xfrm>
            <a:custGeom>
              <a:avLst/>
              <a:gdLst/>
              <a:ahLst/>
              <a:cxnLst/>
              <a:rect l="l" t="t" r="r" b="b"/>
              <a:pathLst>
                <a:path w="7164" h="2697" fill="none" extrusionOk="0">
                  <a:moveTo>
                    <a:pt x="1" y="2696"/>
                  </a:moveTo>
                  <a:lnTo>
                    <a:pt x="612" y="1348"/>
                  </a:lnTo>
                  <a:lnTo>
                    <a:pt x="1" y="0"/>
                  </a:lnTo>
                  <a:lnTo>
                    <a:pt x="7164" y="0"/>
                  </a:lnTo>
                  <a:lnTo>
                    <a:pt x="7164" y="2696"/>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836"/>
        <p:cNvGrpSpPr/>
        <p:nvPr/>
      </p:nvGrpSpPr>
      <p:grpSpPr>
        <a:xfrm>
          <a:off x="0" y="0"/>
          <a:ext cx="0" cy="0"/>
          <a:chOff x="0" y="0"/>
          <a:chExt cx="0" cy="0"/>
        </a:xfrm>
      </p:grpSpPr>
      <p:cxnSp>
        <p:nvCxnSpPr>
          <p:cNvPr id="837" name="Google Shape;837;p43"/>
          <p:cNvCxnSpPr/>
          <p:nvPr/>
        </p:nvCxnSpPr>
        <p:spPr>
          <a:xfrm>
            <a:off x="714150" y="539500"/>
            <a:ext cx="7715700" cy="0"/>
          </a:xfrm>
          <a:prstGeom prst="straightConnector1">
            <a:avLst/>
          </a:prstGeom>
          <a:noFill/>
          <a:ln w="9525" cap="flat" cmpd="sng">
            <a:solidFill>
              <a:schemeClr val="lt2"/>
            </a:solidFill>
            <a:prstDash val="solid"/>
            <a:round/>
            <a:headEnd type="none" w="med" len="med"/>
            <a:tailEnd type="none" w="med" len="med"/>
          </a:ln>
        </p:spPr>
      </p:cxnSp>
      <p:sp>
        <p:nvSpPr>
          <p:cNvPr id="838" name="Google Shape;838;p43"/>
          <p:cNvSpPr/>
          <p:nvPr/>
        </p:nvSpPr>
        <p:spPr>
          <a:xfrm>
            <a:off x="6356925" y="4058625"/>
            <a:ext cx="2647125" cy="1430350"/>
          </a:xfrm>
          <a:custGeom>
            <a:avLst/>
            <a:gdLst/>
            <a:ahLst/>
            <a:cxnLst/>
            <a:rect l="l" t="t" r="r" b="b"/>
            <a:pathLst>
              <a:path w="105885" h="57214" extrusionOk="0">
                <a:moveTo>
                  <a:pt x="83316" y="226"/>
                </a:moveTo>
                <a:cubicBezTo>
                  <a:pt x="94220" y="226"/>
                  <a:pt x="101408" y="3142"/>
                  <a:pt x="103503" y="8400"/>
                </a:cubicBezTo>
                <a:cubicBezTo>
                  <a:pt x="105618" y="13719"/>
                  <a:pt x="102373" y="20804"/>
                  <a:pt x="94343" y="28381"/>
                </a:cubicBezTo>
                <a:cubicBezTo>
                  <a:pt x="86293" y="36000"/>
                  <a:pt x="74424" y="43147"/>
                  <a:pt x="60911" y="48548"/>
                </a:cubicBezTo>
                <a:cubicBezTo>
                  <a:pt x="47398" y="53949"/>
                  <a:pt x="33865" y="56947"/>
                  <a:pt x="22796" y="56988"/>
                </a:cubicBezTo>
                <a:lnTo>
                  <a:pt x="22590" y="56988"/>
                </a:lnTo>
                <a:cubicBezTo>
                  <a:pt x="11665" y="56988"/>
                  <a:pt x="4498" y="54072"/>
                  <a:pt x="2383" y="48815"/>
                </a:cubicBezTo>
                <a:cubicBezTo>
                  <a:pt x="268" y="43496"/>
                  <a:pt x="3512" y="36411"/>
                  <a:pt x="11542" y="28833"/>
                </a:cubicBezTo>
                <a:cubicBezTo>
                  <a:pt x="19592" y="21235"/>
                  <a:pt x="31462" y="14068"/>
                  <a:pt x="44975" y="8667"/>
                </a:cubicBezTo>
                <a:cubicBezTo>
                  <a:pt x="58488" y="3266"/>
                  <a:pt x="72021" y="267"/>
                  <a:pt x="83110" y="226"/>
                </a:cubicBezTo>
                <a:close/>
                <a:moveTo>
                  <a:pt x="83110" y="0"/>
                </a:moveTo>
                <a:cubicBezTo>
                  <a:pt x="72000" y="42"/>
                  <a:pt x="58426" y="3040"/>
                  <a:pt x="44893" y="8441"/>
                </a:cubicBezTo>
                <a:cubicBezTo>
                  <a:pt x="31359" y="13842"/>
                  <a:pt x="19448" y="21029"/>
                  <a:pt x="11378" y="28648"/>
                </a:cubicBezTo>
                <a:cubicBezTo>
                  <a:pt x="3287" y="36308"/>
                  <a:pt x="1" y="43496"/>
                  <a:pt x="2178" y="48897"/>
                </a:cubicBezTo>
                <a:cubicBezTo>
                  <a:pt x="4313" y="54277"/>
                  <a:pt x="11563" y="57214"/>
                  <a:pt x="22590" y="57214"/>
                </a:cubicBezTo>
                <a:lnTo>
                  <a:pt x="22796" y="57214"/>
                </a:lnTo>
                <a:cubicBezTo>
                  <a:pt x="33906" y="57193"/>
                  <a:pt x="47460" y="54175"/>
                  <a:pt x="61013" y="48774"/>
                </a:cubicBezTo>
                <a:cubicBezTo>
                  <a:pt x="74547" y="43373"/>
                  <a:pt x="86437" y="36185"/>
                  <a:pt x="94508" y="28566"/>
                </a:cubicBezTo>
                <a:cubicBezTo>
                  <a:pt x="102620" y="20906"/>
                  <a:pt x="105885" y="13719"/>
                  <a:pt x="103728" y="8318"/>
                </a:cubicBezTo>
                <a:cubicBezTo>
                  <a:pt x="101572" y="2958"/>
                  <a:pt x="94343" y="0"/>
                  <a:pt x="83295" y="0"/>
                </a:cubicBezTo>
                <a:close/>
              </a:path>
            </a:pathLst>
          </a:custGeom>
          <a:solidFill>
            <a:srgbClr val="E5C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7927727" y="1166852"/>
            <a:ext cx="703831" cy="703831"/>
          </a:xfrm>
          <a:custGeom>
            <a:avLst/>
            <a:gdLst/>
            <a:ahLst/>
            <a:cxnLst/>
            <a:rect l="l" t="t" r="r" b="b"/>
            <a:pathLst>
              <a:path w="9366" h="9366" extrusionOk="0">
                <a:moveTo>
                  <a:pt x="4519" y="1"/>
                </a:moveTo>
                <a:lnTo>
                  <a:pt x="4519" y="3820"/>
                </a:lnTo>
                <a:lnTo>
                  <a:pt x="3061" y="288"/>
                </a:lnTo>
                <a:lnTo>
                  <a:pt x="2732" y="411"/>
                </a:lnTo>
                <a:lnTo>
                  <a:pt x="4211" y="3944"/>
                </a:lnTo>
                <a:lnTo>
                  <a:pt x="1500" y="1253"/>
                </a:lnTo>
                <a:lnTo>
                  <a:pt x="1253" y="1479"/>
                </a:lnTo>
                <a:lnTo>
                  <a:pt x="3964" y="4190"/>
                </a:lnTo>
                <a:lnTo>
                  <a:pt x="3964" y="4190"/>
                </a:lnTo>
                <a:lnTo>
                  <a:pt x="432" y="2732"/>
                </a:lnTo>
                <a:lnTo>
                  <a:pt x="288" y="3040"/>
                </a:lnTo>
                <a:lnTo>
                  <a:pt x="3820" y="4498"/>
                </a:lnTo>
                <a:lnTo>
                  <a:pt x="1" y="4498"/>
                </a:lnTo>
                <a:lnTo>
                  <a:pt x="1" y="4847"/>
                </a:lnTo>
                <a:lnTo>
                  <a:pt x="3820" y="4847"/>
                </a:lnTo>
                <a:lnTo>
                  <a:pt x="288" y="6305"/>
                </a:lnTo>
                <a:lnTo>
                  <a:pt x="432" y="6634"/>
                </a:lnTo>
                <a:lnTo>
                  <a:pt x="3964" y="5176"/>
                </a:lnTo>
                <a:lnTo>
                  <a:pt x="1253" y="7866"/>
                </a:lnTo>
                <a:lnTo>
                  <a:pt x="1500" y="8112"/>
                </a:lnTo>
                <a:lnTo>
                  <a:pt x="4211" y="5402"/>
                </a:lnTo>
                <a:lnTo>
                  <a:pt x="4211" y="5402"/>
                </a:lnTo>
                <a:lnTo>
                  <a:pt x="2732" y="8934"/>
                </a:lnTo>
                <a:lnTo>
                  <a:pt x="3061" y="9078"/>
                </a:lnTo>
                <a:lnTo>
                  <a:pt x="4519" y="5545"/>
                </a:lnTo>
                <a:lnTo>
                  <a:pt x="4519" y="9365"/>
                </a:lnTo>
                <a:lnTo>
                  <a:pt x="4868" y="9365"/>
                </a:lnTo>
                <a:lnTo>
                  <a:pt x="4868" y="5545"/>
                </a:lnTo>
                <a:lnTo>
                  <a:pt x="6326" y="9078"/>
                </a:lnTo>
                <a:lnTo>
                  <a:pt x="6634" y="8934"/>
                </a:lnTo>
                <a:lnTo>
                  <a:pt x="5176" y="5402"/>
                </a:lnTo>
                <a:lnTo>
                  <a:pt x="7887" y="8112"/>
                </a:lnTo>
                <a:lnTo>
                  <a:pt x="8113" y="7866"/>
                </a:lnTo>
                <a:lnTo>
                  <a:pt x="5422" y="5176"/>
                </a:lnTo>
                <a:lnTo>
                  <a:pt x="8955" y="6634"/>
                </a:lnTo>
                <a:lnTo>
                  <a:pt x="9078" y="6305"/>
                </a:lnTo>
                <a:lnTo>
                  <a:pt x="5546" y="4847"/>
                </a:lnTo>
                <a:lnTo>
                  <a:pt x="9365" y="4847"/>
                </a:lnTo>
                <a:lnTo>
                  <a:pt x="9365" y="4498"/>
                </a:lnTo>
                <a:lnTo>
                  <a:pt x="5546" y="4498"/>
                </a:lnTo>
                <a:lnTo>
                  <a:pt x="9078" y="3040"/>
                </a:lnTo>
                <a:lnTo>
                  <a:pt x="8955" y="2732"/>
                </a:lnTo>
                <a:lnTo>
                  <a:pt x="5422" y="4190"/>
                </a:lnTo>
                <a:lnTo>
                  <a:pt x="5422" y="4190"/>
                </a:lnTo>
                <a:lnTo>
                  <a:pt x="8113" y="1479"/>
                </a:lnTo>
                <a:lnTo>
                  <a:pt x="7887" y="1253"/>
                </a:lnTo>
                <a:lnTo>
                  <a:pt x="5176" y="3944"/>
                </a:lnTo>
                <a:lnTo>
                  <a:pt x="6634" y="411"/>
                </a:lnTo>
                <a:lnTo>
                  <a:pt x="6326" y="288"/>
                </a:lnTo>
                <a:lnTo>
                  <a:pt x="4868" y="3820"/>
                </a:lnTo>
                <a:lnTo>
                  <a:pt x="4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0" name="Google Shape;840;p43"/>
          <p:cNvCxnSpPr/>
          <p:nvPr/>
        </p:nvCxnSpPr>
        <p:spPr>
          <a:xfrm>
            <a:off x="2417325" y="4608575"/>
            <a:ext cx="6019800" cy="0"/>
          </a:xfrm>
          <a:prstGeom prst="straightConnector1">
            <a:avLst/>
          </a:prstGeom>
          <a:noFill/>
          <a:ln w="9525" cap="flat" cmpd="sng">
            <a:solidFill>
              <a:schemeClr val="lt2"/>
            </a:solidFill>
            <a:prstDash val="solid"/>
            <a:round/>
            <a:headEnd type="none" w="med" len="med"/>
            <a:tailEnd type="none" w="med" len="med"/>
          </a:ln>
        </p:spPr>
      </p:cxnSp>
      <p:grpSp>
        <p:nvGrpSpPr>
          <p:cNvPr id="841" name="Google Shape;841;p43"/>
          <p:cNvGrpSpPr/>
          <p:nvPr/>
        </p:nvGrpSpPr>
        <p:grpSpPr>
          <a:xfrm>
            <a:off x="363445" y="4340059"/>
            <a:ext cx="1593358" cy="803429"/>
            <a:chOff x="7366470" y="4335209"/>
            <a:chExt cx="1593358" cy="803429"/>
          </a:xfrm>
        </p:grpSpPr>
        <p:sp>
          <p:nvSpPr>
            <p:cNvPr id="842" name="Google Shape;842;p43"/>
            <p:cNvSpPr/>
            <p:nvPr/>
          </p:nvSpPr>
          <p:spPr>
            <a:xfrm rot="-5400000">
              <a:off x="8185794" y="3738120"/>
              <a:ext cx="176944" cy="1371123"/>
            </a:xfrm>
            <a:custGeom>
              <a:avLst/>
              <a:gdLst/>
              <a:ahLst/>
              <a:cxnLst/>
              <a:rect l="l" t="t" r="r" b="b"/>
              <a:pathLst>
                <a:path w="4954" h="38388" fill="none" extrusionOk="0">
                  <a:moveTo>
                    <a:pt x="4954" y="38387"/>
                  </a:moveTo>
                  <a:lnTo>
                    <a:pt x="4954" y="1"/>
                  </a:lnTo>
                  <a:lnTo>
                    <a:pt x="4185" y="1"/>
                  </a:lnTo>
                  <a:lnTo>
                    <a:pt x="4185" y="1474"/>
                  </a:lnTo>
                  <a:lnTo>
                    <a:pt x="768" y="1474"/>
                  </a:lnTo>
                  <a:lnTo>
                    <a:pt x="768" y="1"/>
                  </a:lnTo>
                  <a:lnTo>
                    <a:pt x="0" y="1"/>
                  </a:lnTo>
                  <a:lnTo>
                    <a:pt x="0" y="38387"/>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rot="-5400000">
              <a:off x="8196420" y="3754925"/>
              <a:ext cx="122082" cy="1337513"/>
            </a:xfrm>
            <a:custGeom>
              <a:avLst/>
              <a:gdLst/>
              <a:ahLst/>
              <a:cxnLst/>
              <a:rect l="l" t="t" r="r" b="b"/>
              <a:pathLst>
                <a:path w="3418" h="37447" fill="none" extrusionOk="0">
                  <a:moveTo>
                    <a:pt x="0" y="1"/>
                  </a:moveTo>
                  <a:lnTo>
                    <a:pt x="0" y="37447"/>
                  </a:lnTo>
                  <a:lnTo>
                    <a:pt x="3417" y="37447"/>
                  </a:lnTo>
                  <a:lnTo>
                    <a:pt x="3417"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rot="-5400000">
              <a:off x="8283195" y="3817627"/>
              <a:ext cx="36" cy="1286009"/>
            </a:xfrm>
            <a:custGeom>
              <a:avLst/>
              <a:gdLst/>
              <a:ahLst/>
              <a:cxnLst/>
              <a:rect l="l" t="t" r="r" b="b"/>
              <a:pathLst>
                <a:path w="1" h="36005" fill="none" extrusionOk="0">
                  <a:moveTo>
                    <a:pt x="0" y="1"/>
                  </a:moveTo>
                  <a:lnTo>
                    <a:pt x="0" y="3600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rot="-5400000">
              <a:off x="8283195" y="3792982"/>
              <a:ext cx="36" cy="1286009"/>
            </a:xfrm>
            <a:custGeom>
              <a:avLst/>
              <a:gdLst/>
              <a:ahLst/>
              <a:cxnLst/>
              <a:rect l="l" t="t" r="r" b="b"/>
              <a:pathLst>
                <a:path w="1" h="36005" fill="none" extrusionOk="0">
                  <a:moveTo>
                    <a:pt x="0" y="1"/>
                  </a:moveTo>
                  <a:lnTo>
                    <a:pt x="0" y="3600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rot="-5400000">
              <a:off x="8283195" y="3768372"/>
              <a:ext cx="36" cy="1286009"/>
            </a:xfrm>
            <a:custGeom>
              <a:avLst/>
              <a:gdLst/>
              <a:ahLst/>
              <a:cxnLst/>
              <a:rect l="l" t="t" r="r" b="b"/>
              <a:pathLst>
                <a:path w="1" h="36005" fill="none" extrusionOk="0">
                  <a:moveTo>
                    <a:pt x="1" y="1"/>
                  </a:moveTo>
                  <a:lnTo>
                    <a:pt x="1" y="3600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rot="-5400000">
              <a:off x="8283195" y="3744299"/>
              <a:ext cx="36" cy="1286009"/>
            </a:xfrm>
            <a:custGeom>
              <a:avLst/>
              <a:gdLst/>
              <a:ahLst/>
              <a:cxnLst/>
              <a:rect l="l" t="t" r="r" b="b"/>
              <a:pathLst>
                <a:path w="1" h="36005" fill="none" extrusionOk="0">
                  <a:moveTo>
                    <a:pt x="1" y="1"/>
                  </a:moveTo>
                  <a:lnTo>
                    <a:pt x="1" y="36005"/>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rot="-5400000">
              <a:off x="8025958" y="4204769"/>
              <a:ext cx="274382" cy="1593358"/>
            </a:xfrm>
            <a:custGeom>
              <a:avLst/>
              <a:gdLst/>
              <a:ahLst/>
              <a:cxnLst/>
              <a:rect l="l" t="t" r="r" b="b"/>
              <a:pathLst>
                <a:path w="7682" h="44610" fill="none" extrusionOk="0">
                  <a:moveTo>
                    <a:pt x="1" y="44609"/>
                  </a:moveTo>
                  <a:lnTo>
                    <a:pt x="7681" y="44609"/>
                  </a:lnTo>
                  <a:lnTo>
                    <a:pt x="7681" y="0"/>
                  </a:lnTo>
                  <a:lnTo>
                    <a:pt x="1" y="0"/>
                  </a:lnTo>
                  <a:close/>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rot="-5400000">
              <a:off x="8628066" y="4975392"/>
              <a:ext cx="274382" cy="52112"/>
            </a:xfrm>
            <a:custGeom>
              <a:avLst/>
              <a:gdLst/>
              <a:ahLst/>
              <a:cxnLst/>
              <a:rect l="l" t="t" r="r" b="b"/>
              <a:pathLst>
                <a:path w="7682" h="1459" extrusionOk="0">
                  <a:moveTo>
                    <a:pt x="1" y="0"/>
                  </a:moveTo>
                  <a:lnTo>
                    <a:pt x="1" y="1458"/>
                  </a:lnTo>
                  <a:lnTo>
                    <a:pt x="7681" y="1458"/>
                  </a:lnTo>
                  <a:lnTo>
                    <a:pt x="7681"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rot="-5400000">
              <a:off x="8568989" y="5001430"/>
              <a:ext cx="274382" cy="36"/>
            </a:xfrm>
            <a:custGeom>
              <a:avLst/>
              <a:gdLst/>
              <a:ahLst/>
              <a:cxnLst/>
              <a:rect l="l" t="t" r="r" b="b"/>
              <a:pathLst>
                <a:path w="7682" h="1" fill="none" extrusionOk="0">
                  <a:moveTo>
                    <a:pt x="7681"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rot="-5400000">
              <a:off x="7652514" y="5001430"/>
              <a:ext cx="274382" cy="36"/>
            </a:xfrm>
            <a:custGeom>
              <a:avLst/>
              <a:gdLst/>
              <a:ahLst/>
              <a:cxnLst/>
              <a:rect l="l" t="t" r="r" b="b"/>
              <a:pathLst>
                <a:path w="7682" h="1" fill="none" extrusionOk="0">
                  <a:moveTo>
                    <a:pt x="7681"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rot="-5400000">
              <a:off x="7476176" y="5001430"/>
              <a:ext cx="274382" cy="36"/>
            </a:xfrm>
            <a:custGeom>
              <a:avLst/>
              <a:gdLst/>
              <a:ahLst/>
              <a:cxnLst/>
              <a:rect l="l" t="t" r="r" b="b"/>
              <a:pathLst>
                <a:path w="7682" h="1" fill="none" extrusionOk="0">
                  <a:moveTo>
                    <a:pt x="7681" y="0"/>
                  </a:moveTo>
                  <a:lnTo>
                    <a:pt x="1" y="0"/>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rot="-5400000">
              <a:off x="7446495" y="5001430"/>
              <a:ext cx="274382" cy="36"/>
            </a:xfrm>
            <a:custGeom>
              <a:avLst/>
              <a:gdLst/>
              <a:ahLst/>
              <a:cxnLst/>
              <a:rect l="l" t="t" r="r" b="b"/>
              <a:pathLst>
                <a:path w="7682" h="1" fill="none" extrusionOk="0">
                  <a:moveTo>
                    <a:pt x="7681" y="1"/>
                  </a:moveTo>
                  <a:lnTo>
                    <a:pt x="1" y="1"/>
                  </a:lnTo>
                </a:path>
              </a:pathLst>
            </a:custGeom>
            <a:no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rot="-5400000">
              <a:off x="7555969" y="4950211"/>
              <a:ext cx="274918" cy="101938"/>
            </a:xfrm>
            <a:custGeom>
              <a:avLst/>
              <a:gdLst/>
              <a:ahLst/>
              <a:cxnLst/>
              <a:rect l="l" t="t" r="r" b="b"/>
              <a:pathLst>
                <a:path w="7697" h="2854" extrusionOk="0">
                  <a:moveTo>
                    <a:pt x="1" y="0"/>
                  </a:moveTo>
                  <a:lnTo>
                    <a:pt x="1" y="2853"/>
                  </a:lnTo>
                  <a:lnTo>
                    <a:pt x="7697" y="2853"/>
                  </a:lnTo>
                  <a:lnTo>
                    <a:pt x="7697" y="0"/>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rot="-5400000">
              <a:off x="8032387" y="3936316"/>
              <a:ext cx="351639" cy="1503242"/>
            </a:xfrm>
            <a:custGeom>
              <a:avLst/>
              <a:gdLst/>
              <a:ahLst/>
              <a:cxnLst/>
              <a:rect l="l" t="t" r="r" b="b"/>
              <a:pathLst>
                <a:path w="9845" h="42087" extrusionOk="0">
                  <a:moveTo>
                    <a:pt x="1" y="1"/>
                  </a:moveTo>
                  <a:lnTo>
                    <a:pt x="1" y="42086"/>
                  </a:lnTo>
                  <a:lnTo>
                    <a:pt x="9844" y="42086"/>
                  </a:lnTo>
                  <a:lnTo>
                    <a:pt x="9844" y="1"/>
                  </a:lnTo>
                  <a:close/>
                </a:path>
              </a:pathLst>
            </a:custGeom>
            <a:solidFill>
              <a:schemeClr val="lt2"/>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rot="-5400000">
              <a:off x="7571917" y="4597233"/>
              <a:ext cx="223984" cy="171337"/>
            </a:xfrm>
            <a:custGeom>
              <a:avLst/>
              <a:gdLst/>
              <a:ahLst/>
              <a:cxnLst/>
              <a:rect l="l" t="t" r="r" b="b"/>
              <a:pathLst>
                <a:path w="6271" h="4797" extrusionOk="0">
                  <a:moveTo>
                    <a:pt x="1" y="0"/>
                  </a:moveTo>
                  <a:lnTo>
                    <a:pt x="1" y="4797"/>
                  </a:lnTo>
                  <a:lnTo>
                    <a:pt x="6271" y="4797"/>
                  </a:lnTo>
                  <a:lnTo>
                    <a:pt x="6271" y="0"/>
                  </a:lnTo>
                  <a:close/>
                </a:path>
              </a:pathLst>
            </a:custGeom>
            <a:solidFill>
              <a:schemeClr val="lt1"/>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rot="-5400000">
              <a:off x="8239245" y="4240611"/>
              <a:ext cx="223984" cy="884580"/>
            </a:xfrm>
            <a:custGeom>
              <a:avLst/>
              <a:gdLst/>
              <a:ahLst/>
              <a:cxnLst/>
              <a:rect l="l" t="t" r="r" b="b"/>
              <a:pathLst>
                <a:path w="6271" h="24766" extrusionOk="0">
                  <a:moveTo>
                    <a:pt x="1" y="0"/>
                  </a:moveTo>
                  <a:lnTo>
                    <a:pt x="1" y="24766"/>
                  </a:lnTo>
                  <a:lnTo>
                    <a:pt x="6271" y="24766"/>
                  </a:lnTo>
                  <a:lnTo>
                    <a:pt x="6271" y="0"/>
                  </a:lnTo>
                  <a:close/>
                </a:path>
              </a:pathLst>
            </a:custGeom>
            <a:solidFill>
              <a:schemeClr val="lt1"/>
            </a:solidFill>
            <a:ln w="6650" cap="flat" cmpd="sng">
              <a:solidFill>
                <a:schemeClr val="lt2"/>
              </a:solidFill>
              <a:prstDash val="solid"/>
              <a:miter lim="156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43"/>
          <p:cNvSpPr/>
          <p:nvPr/>
        </p:nvSpPr>
        <p:spPr>
          <a:xfrm>
            <a:off x="-494625" y="1335325"/>
            <a:ext cx="1675250" cy="1675250"/>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00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86" r:id="rId7"/>
    <p:sldLayoutId id="2147483688" r:id="rId8"/>
    <p:sldLayoutId id="214748368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9F1"/>
        </a:solidFill>
        <a:effectLst/>
      </p:bgPr>
    </p:bg>
    <p:spTree>
      <p:nvGrpSpPr>
        <p:cNvPr id="1" name="Shape 868"/>
        <p:cNvGrpSpPr/>
        <p:nvPr/>
      </p:nvGrpSpPr>
      <p:grpSpPr>
        <a:xfrm>
          <a:off x="0" y="0"/>
          <a:ext cx="0" cy="0"/>
          <a:chOff x="0" y="0"/>
          <a:chExt cx="0" cy="0"/>
        </a:xfrm>
      </p:grpSpPr>
      <p:sp>
        <p:nvSpPr>
          <p:cNvPr id="869" name="Google Shape;869;p47"/>
          <p:cNvSpPr txBox="1">
            <a:spLocks noGrp="1"/>
          </p:cNvSpPr>
          <p:nvPr>
            <p:ph type="ctrTitle"/>
          </p:nvPr>
        </p:nvSpPr>
        <p:spPr>
          <a:xfrm rot="-186">
            <a:off x="1219846" y="847616"/>
            <a:ext cx="4239148" cy="18206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373E34"/>
                </a:solidFill>
              </a:rPr>
              <a:t>NLP News Classification</a:t>
            </a:r>
            <a:endParaRPr sz="6000" dirty="0">
              <a:solidFill>
                <a:schemeClr val="dk1"/>
              </a:solidFill>
            </a:endParaRPr>
          </a:p>
        </p:txBody>
      </p:sp>
      <p:sp>
        <p:nvSpPr>
          <p:cNvPr id="2" name="Rectangle 1">
            <a:extLst>
              <a:ext uri="{FF2B5EF4-FFF2-40B4-BE49-F238E27FC236}">
                <a16:creationId xmlns:a16="http://schemas.microsoft.com/office/drawing/2014/main" id="{7D926613-B20D-1DDB-8101-49732BD5BAF4}"/>
              </a:ext>
            </a:extLst>
          </p:cNvPr>
          <p:cNvSpPr/>
          <p:nvPr/>
        </p:nvSpPr>
        <p:spPr>
          <a:xfrm>
            <a:off x="1304947" y="2784805"/>
            <a:ext cx="4436286" cy="495839"/>
          </a:xfrm>
          <a:prstGeom prst="rect">
            <a:avLst/>
          </a:prstGeom>
          <a:solidFill>
            <a:srgbClr val="E5C4B5"/>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endParaRPr lang="ar-IQ" dirty="0"/>
          </a:p>
        </p:txBody>
      </p:sp>
      <p:sp>
        <p:nvSpPr>
          <p:cNvPr id="3" name="TextBox 2">
            <a:extLst>
              <a:ext uri="{FF2B5EF4-FFF2-40B4-BE49-F238E27FC236}">
                <a16:creationId xmlns:a16="http://schemas.microsoft.com/office/drawing/2014/main" id="{656AD6FD-2A4F-F4EC-A46F-0C893F6DA4AF}"/>
              </a:ext>
            </a:extLst>
          </p:cNvPr>
          <p:cNvSpPr txBox="1"/>
          <p:nvPr/>
        </p:nvSpPr>
        <p:spPr>
          <a:xfrm>
            <a:off x="1376779" y="2849756"/>
            <a:ext cx="4949070" cy="307777"/>
          </a:xfrm>
          <a:prstGeom prst="rect">
            <a:avLst/>
          </a:prstGeom>
          <a:noFill/>
        </p:spPr>
        <p:txBody>
          <a:bodyPr wrap="square" rtlCol="1">
            <a:spAutoFit/>
          </a:bodyPr>
          <a:lstStyle/>
          <a:p>
            <a:r>
              <a:rPr lang="en" dirty="0">
                <a:solidFill>
                  <a:schemeClr val="tx1"/>
                </a:solidFill>
                <a:latin typeface="Albert Sans" panose="020B0604020202020204" charset="0"/>
              </a:rPr>
              <a:t>By: Hanan Salih     Shahad Abdulbari    Raheed Fadi</a:t>
            </a:r>
          </a:p>
        </p:txBody>
      </p:sp>
      <p:sp>
        <p:nvSpPr>
          <p:cNvPr id="4" name="Rectangle 3">
            <a:extLst>
              <a:ext uri="{FF2B5EF4-FFF2-40B4-BE49-F238E27FC236}">
                <a16:creationId xmlns:a16="http://schemas.microsoft.com/office/drawing/2014/main" id="{8F45DC3C-BEB1-F878-CF8D-1E4BA51A8EF8}"/>
              </a:ext>
            </a:extLst>
          </p:cNvPr>
          <p:cNvSpPr/>
          <p:nvPr/>
        </p:nvSpPr>
        <p:spPr>
          <a:xfrm>
            <a:off x="1304948" y="3417550"/>
            <a:ext cx="3921320" cy="414410"/>
          </a:xfrm>
          <a:prstGeom prst="rect">
            <a:avLst/>
          </a:prstGeom>
          <a:solidFill>
            <a:srgbClr val="E5C4B5"/>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endParaRPr lang="ar-IQ" dirty="0"/>
          </a:p>
        </p:txBody>
      </p:sp>
      <p:sp>
        <p:nvSpPr>
          <p:cNvPr id="5" name="TextBox 4">
            <a:extLst>
              <a:ext uri="{FF2B5EF4-FFF2-40B4-BE49-F238E27FC236}">
                <a16:creationId xmlns:a16="http://schemas.microsoft.com/office/drawing/2014/main" id="{17BADF8C-81E4-D1D7-622A-C8EC5A5E457A}"/>
              </a:ext>
            </a:extLst>
          </p:cNvPr>
          <p:cNvSpPr txBox="1"/>
          <p:nvPr/>
        </p:nvSpPr>
        <p:spPr>
          <a:xfrm>
            <a:off x="1376779" y="3470866"/>
            <a:ext cx="2698272" cy="307777"/>
          </a:xfrm>
          <a:prstGeom prst="rect">
            <a:avLst/>
          </a:prstGeom>
          <a:noFill/>
        </p:spPr>
        <p:txBody>
          <a:bodyPr wrap="square" rtlCol="1">
            <a:spAutoFit/>
          </a:bodyPr>
          <a:lstStyle/>
          <a:p>
            <a:r>
              <a:rPr lang="en" dirty="0">
                <a:solidFill>
                  <a:schemeClr val="tx1"/>
                </a:solidFill>
                <a:latin typeface="Albert Sans" panose="020B0604020202020204" charset="0"/>
              </a:rPr>
              <a:t>Supervised By: Dr. Ali Mohsin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7">
          <a:extLst>
            <a:ext uri="{FF2B5EF4-FFF2-40B4-BE49-F238E27FC236}">
              <a16:creationId xmlns:a16="http://schemas.microsoft.com/office/drawing/2014/main" id="{42EF3289-64E2-C33E-C7CC-2ED90C16071C}"/>
            </a:ext>
          </a:extLst>
        </p:cNvPr>
        <p:cNvGrpSpPr/>
        <p:nvPr/>
      </p:nvGrpSpPr>
      <p:grpSpPr>
        <a:xfrm>
          <a:off x="0" y="0"/>
          <a:ext cx="0" cy="0"/>
          <a:chOff x="0" y="0"/>
          <a:chExt cx="0" cy="0"/>
        </a:xfrm>
      </p:grpSpPr>
      <p:sp>
        <p:nvSpPr>
          <p:cNvPr id="958" name="Google Shape;958;p56">
            <a:extLst>
              <a:ext uri="{FF2B5EF4-FFF2-40B4-BE49-F238E27FC236}">
                <a16:creationId xmlns:a16="http://schemas.microsoft.com/office/drawing/2014/main" id="{90D0941C-F0B4-F935-B027-BA46EBC3AC06}"/>
              </a:ext>
            </a:extLst>
          </p:cNvPr>
          <p:cNvSpPr txBox="1">
            <a:spLocks noGrp="1"/>
          </p:cNvSpPr>
          <p:nvPr>
            <p:ph type="title"/>
          </p:nvPr>
        </p:nvSpPr>
        <p:spPr>
          <a:xfrm>
            <a:off x="713225" y="539500"/>
            <a:ext cx="77175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 TF-IDF</a:t>
            </a:r>
            <a:endParaRPr dirty="0"/>
          </a:p>
        </p:txBody>
      </p:sp>
      <p:pic>
        <p:nvPicPr>
          <p:cNvPr id="5" name="Picture 4">
            <a:extLst>
              <a:ext uri="{FF2B5EF4-FFF2-40B4-BE49-F238E27FC236}">
                <a16:creationId xmlns:a16="http://schemas.microsoft.com/office/drawing/2014/main" id="{B1C2C41E-767E-4950-9BC8-826A906CB620}"/>
              </a:ext>
            </a:extLst>
          </p:cNvPr>
          <p:cNvPicPr>
            <a:picLocks noChangeAspect="1"/>
          </p:cNvPicPr>
          <p:nvPr/>
        </p:nvPicPr>
        <p:blipFill>
          <a:blip r:embed="rId3"/>
          <a:stretch>
            <a:fillRect/>
          </a:stretch>
        </p:blipFill>
        <p:spPr>
          <a:xfrm>
            <a:off x="1804576" y="1238064"/>
            <a:ext cx="5534797" cy="2667372"/>
          </a:xfrm>
          <a:prstGeom prst="rect">
            <a:avLst/>
          </a:prstGeom>
        </p:spPr>
      </p:pic>
      <p:sp>
        <p:nvSpPr>
          <p:cNvPr id="9" name="Google Shape;921;p52">
            <a:extLst>
              <a:ext uri="{FF2B5EF4-FFF2-40B4-BE49-F238E27FC236}">
                <a16:creationId xmlns:a16="http://schemas.microsoft.com/office/drawing/2014/main" id="{20BC1172-0ADB-4D25-83B4-02D55B92438C}"/>
              </a:ext>
            </a:extLst>
          </p:cNvPr>
          <p:cNvSpPr/>
          <p:nvPr/>
        </p:nvSpPr>
        <p:spPr>
          <a:xfrm>
            <a:off x="7593100" y="-298125"/>
            <a:ext cx="1675250" cy="1675250"/>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131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7">
          <a:extLst>
            <a:ext uri="{FF2B5EF4-FFF2-40B4-BE49-F238E27FC236}">
              <a16:creationId xmlns:a16="http://schemas.microsoft.com/office/drawing/2014/main" id="{42EF3289-64E2-C33E-C7CC-2ED90C16071C}"/>
            </a:ext>
          </a:extLst>
        </p:cNvPr>
        <p:cNvGrpSpPr/>
        <p:nvPr/>
      </p:nvGrpSpPr>
      <p:grpSpPr>
        <a:xfrm>
          <a:off x="0" y="0"/>
          <a:ext cx="0" cy="0"/>
          <a:chOff x="0" y="0"/>
          <a:chExt cx="0" cy="0"/>
        </a:xfrm>
      </p:grpSpPr>
      <p:sp>
        <p:nvSpPr>
          <p:cNvPr id="958" name="Google Shape;958;p56">
            <a:extLst>
              <a:ext uri="{FF2B5EF4-FFF2-40B4-BE49-F238E27FC236}">
                <a16:creationId xmlns:a16="http://schemas.microsoft.com/office/drawing/2014/main" id="{90D0941C-F0B4-F935-B027-BA46EBC3AC06}"/>
              </a:ext>
            </a:extLst>
          </p:cNvPr>
          <p:cNvSpPr txBox="1">
            <a:spLocks noGrp="1"/>
          </p:cNvSpPr>
          <p:nvPr>
            <p:ph type="title"/>
          </p:nvPr>
        </p:nvSpPr>
        <p:spPr>
          <a:xfrm>
            <a:off x="713225" y="539500"/>
            <a:ext cx="77175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 </a:t>
            </a:r>
            <a:r>
              <a:rPr lang="en-US" dirty="0" err="1"/>
              <a:t>BoW</a:t>
            </a:r>
            <a:endParaRPr dirty="0"/>
          </a:p>
        </p:txBody>
      </p:sp>
      <p:sp>
        <p:nvSpPr>
          <p:cNvPr id="971" name="Google Shape;971;p56">
            <a:extLst>
              <a:ext uri="{FF2B5EF4-FFF2-40B4-BE49-F238E27FC236}">
                <a16:creationId xmlns:a16="http://schemas.microsoft.com/office/drawing/2014/main" id="{8F89CD27-9C19-B9BA-344F-8A5C96FDF643}"/>
              </a:ext>
            </a:extLst>
          </p:cNvPr>
          <p:cNvSpPr/>
          <p:nvPr/>
        </p:nvSpPr>
        <p:spPr>
          <a:xfrm>
            <a:off x="7428475" y="-359925"/>
            <a:ext cx="2647125" cy="1430350"/>
          </a:xfrm>
          <a:custGeom>
            <a:avLst/>
            <a:gdLst/>
            <a:ahLst/>
            <a:cxnLst/>
            <a:rect l="l" t="t" r="r" b="b"/>
            <a:pathLst>
              <a:path w="105885" h="57214" extrusionOk="0">
                <a:moveTo>
                  <a:pt x="83316" y="226"/>
                </a:moveTo>
                <a:cubicBezTo>
                  <a:pt x="94220" y="226"/>
                  <a:pt x="101408" y="3142"/>
                  <a:pt x="103503" y="8400"/>
                </a:cubicBezTo>
                <a:cubicBezTo>
                  <a:pt x="105618" y="13719"/>
                  <a:pt x="102373" y="20804"/>
                  <a:pt x="94343" y="28381"/>
                </a:cubicBezTo>
                <a:cubicBezTo>
                  <a:pt x="86293" y="36000"/>
                  <a:pt x="74424" y="43147"/>
                  <a:pt x="60911" y="48548"/>
                </a:cubicBezTo>
                <a:cubicBezTo>
                  <a:pt x="47398" y="53949"/>
                  <a:pt x="33865" y="56947"/>
                  <a:pt x="22796" y="56988"/>
                </a:cubicBezTo>
                <a:lnTo>
                  <a:pt x="22590" y="56988"/>
                </a:lnTo>
                <a:cubicBezTo>
                  <a:pt x="11665" y="56988"/>
                  <a:pt x="4498" y="54072"/>
                  <a:pt x="2383" y="48815"/>
                </a:cubicBezTo>
                <a:cubicBezTo>
                  <a:pt x="268" y="43496"/>
                  <a:pt x="3512" y="36411"/>
                  <a:pt x="11542" y="28833"/>
                </a:cubicBezTo>
                <a:cubicBezTo>
                  <a:pt x="19592" y="21235"/>
                  <a:pt x="31462" y="14068"/>
                  <a:pt x="44975" y="8667"/>
                </a:cubicBezTo>
                <a:cubicBezTo>
                  <a:pt x="58488" y="3266"/>
                  <a:pt x="72021" y="267"/>
                  <a:pt x="83110" y="226"/>
                </a:cubicBezTo>
                <a:close/>
                <a:moveTo>
                  <a:pt x="83110" y="0"/>
                </a:moveTo>
                <a:cubicBezTo>
                  <a:pt x="72000" y="42"/>
                  <a:pt x="58426" y="3040"/>
                  <a:pt x="44893" y="8441"/>
                </a:cubicBezTo>
                <a:cubicBezTo>
                  <a:pt x="31359" y="13842"/>
                  <a:pt x="19448" y="21029"/>
                  <a:pt x="11378" y="28648"/>
                </a:cubicBezTo>
                <a:cubicBezTo>
                  <a:pt x="3287" y="36308"/>
                  <a:pt x="1" y="43496"/>
                  <a:pt x="2178" y="48897"/>
                </a:cubicBezTo>
                <a:cubicBezTo>
                  <a:pt x="4313" y="54277"/>
                  <a:pt x="11563" y="57214"/>
                  <a:pt x="22590" y="57214"/>
                </a:cubicBezTo>
                <a:lnTo>
                  <a:pt x="22796" y="57214"/>
                </a:lnTo>
                <a:cubicBezTo>
                  <a:pt x="33906" y="57193"/>
                  <a:pt x="47460" y="54175"/>
                  <a:pt x="61013" y="48774"/>
                </a:cubicBezTo>
                <a:cubicBezTo>
                  <a:pt x="74547" y="43373"/>
                  <a:pt x="86437" y="36185"/>
                  <a:pt x="94508" y="28566"/>
                </a:cubicBezTo>
                <a:cubicBezTo>
                  <a:pt x="102620" y="20906"/>
                  <a:pt x="105885" y="13719"/>
                  <a:pt x="103728" y="8318"/>
                </a:cubicBezTo>
                <a:cubicBezTo>
                  <a:pt x="101572" y="2958"/>
                  <a:pt x="94343" y="0"/>
                  <a:pt x="83295" y="0"/>
                </a:cubicBezTo>
                <a:close/>
              </a:path>
            </a:pathLst>
          </a:custGeom>
          <a:solidFill>
            <a:srgbClr val="E5C4B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6" name="Picture 5">
            <a:extLst>
              <a:ext uri="{FF2B5EF4-FFF2-40B4-BE49-F238E27FC236}">
                <a16:creationId xmlns:a16="http://schemas.microsoft.com/office/drawing/2014/main" id="{DAC71A67-D516-4851-99F8-E2D7D70341B4}"/>
              </a:ext>
            </a:extLst>
          </p:cNvPr>
          <p:cNvPicPr>
            <a:picLocks noChangeAspect="1"/>
          </p:cNvPicPr>
          <p:nvPr/>
        </p:nvPicPr>
        <p:blipFill>
          <a:blip r:embed="rId3"/>
          <a:stretch>
            <a:fillRect/>
          </a:stretch>
        </p:blipFill>
        <p:spPr>
          <a:xfrm>
            <a:off x="1804576" y="1252353"/>
            <a:ext cx="5534797" cy="2638793"/>
          </a:xfrm>
          <a:prstGeom prst="rect">
            <a:avLst/>
          </a:prstGeom>
        </p:spPr>
      </p:pic>
    </p:spTree>
    <p:extLst>
      <p:ext uri="{BB962C8B-B14F-4D97-AF65-F5344CB8AC3E}">
        <p14:creationId xmlns:p14="http://schemas.microsoft.com/office/powerpoint/2010/main" val="1287647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64"/>
          <p:cNvSpPr txBox="1">
            <a:spLocks noGrp="1"/>
          </p:cNvSpPr>
          <p:nvPr>
            <p:ph type="title"/>
          </p:nvPr>
        </p:nvSpPr>
        <p:spPr>
          <a:xfrm>
            <a:off x="1101297" y="1405200"/>
            <a:ext cx="6941405" cy="23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Thanks.</a:t>
            </a:r>
            <a:endParaRPr sz="72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9"/>
          <p:cNvSpPr txBox="1">
            <a:spLocks noGrp="1"/>
          </p:cNvSpPr>
          <p:nvPr>
            <p:ph type="title" idx="15"/>
          </p:nvPr>
        </p:nvSpPr>
        <p:spPr>
          <a:xfrm>
            <a:off x="713250" y="539500"/>
            <a:ext cx="7717500" cy="5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Overview</a:t>
            </a:r>
            <a:endParaRPr sz="4000" dirty="0"/>
          </a:p>
        </p:txBody>
      </p:sp>
      <p:sp>
        <p:nvSpPr>
          <p:cNvPr id="885" name="Google Shape;885;p49"/>
          <p:cNvSpPr txBox="1">
            <a:spLocks noGrp="1"/>
          </p:cNvSpPr>
          <p:nvPr>
            <p:ph type="subTitle" idx="1"/>
          </p:nvPr>
        </p:nvSpPr>
        <p:spPr>
          <a:xfrm flipH="1">
            <a:off x="1902001" y="1656916"/>
            <a:ext cx="2402400" cy="371400"/>
          </a:xfrm>
          <a:prstGeom prst="rect">
            <a:avLst/>
          </a:prstGeom>
        </p:spPr>
        <p:txBody>
          <a:bodyPr spcFirstLastPara="1" wrap="square" lIns="91425" tIns="91425" rIns="91425" bIns="91425" anchor="b" anchorCtr="0">
            <a:noAutofit/>
          </a:bodyPr>
          <a:lstStyle/>
          <a:p>
            <a:pPr marL="0" indent="0"/>
            <a:r>
              <a:rPr lang="en" dirty="0"/>
              <a:t>Introduction</a:t>
            </a:r>
            <a:endParaRPr dirty="0"/>
          </a:p>
        </p:txBody>
      </p:sp>
      <p:sp>
        <p:nvSpPr>
          <p:cNvPr id="887" name="Google Shape;887;p49"/>
          <p:cNvSpPr txBox="1">
            <a:spLocks noGrp="1"/>
          </p:cNvSpPr>
          <p:nvPr>
            <p:ph type="subTitle" idx="4"/>
          </p:nvPr>
        </p:nvSpPr>
        <p:spPr>
          <a:xfrm flipH="1">
            <a:off x="1902001" y="3574398"/>
            <a:ext cx="2719336" cy="451200"/>
          </a:xfrm>
          <a:prstGeom prst="rect">
            <a:avLst/>
          </a:prstGeom>
        </p:spPr>
        <p:txBody>
          <a:bodyPr spcFirstLastPara="1" wrap="square" lIns="91425" tIns="91425" rIns="91425" bIns="91425" anchor="b" anchorCtr="0">
            <a:noAutofit/>
          </a:bodyPr>
          <a:lstStyle/>
          <a:p>
            <a:pPr marL="0" lvl="0" indent="0"/>
            <a:r>
              <a:rPr lang="en" dirty="0"/>
              <a:t>Project Scope</a:t>
            </a:r>
            <a:endParaRPr dirty="0"/>
          </a:p>
        </p:txBody>
      </p:sp>
      <p:sp>
        <p:nvSpPr>
          <p:cNvPr id="889" name="Google Shape;889;p49"/>
          <p:cNvSpPr txBox="1">
            <a:spLocks noGrp="1"/>
          </p:cNvSpPr>
          <p:nvPr>
            <p:ph type="subTitle" idx="7"/>
          </p:nvPr>
        </p:nvSpPr>
        <p:spPr>
          <a:xfrm>
            <a:off x="1902001" y="2961838"/>
            <a:ext cx="2402400" cy="3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Objectives</a:t>
            </a:r>
            <a:endParaRPr dirty="0"/>
          </a:p>
        </p:txBody>
      </p:sp>
      <p:sp>
        <p:nvSpPr>
          <p:cNvPr id="891" name="Google Shape;891;p49"/>
          <p:cNvSpPr txBox="1">
            <a:spLocks noGrp="1"/>
          </p:cNvSpPr>
          <p:nvPr>
            <p:ph type="subTitle" idx="13"/>
          </p:nvPr>
        </p:nvSpPr>
        <p:spPr>
          <a:xfrm>
            <a:off x="5326661" y="1577116"/>
            <a:ext cx="1845554"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Used Dataset</a:t>
            </a:r>
            <a:endParaRPr dirty="0"/>
          </a:p>
        </p:txBody>
      </p:sp>
      <p:sp>
        <p:nvSpPr>
          <p:cNvPr id="893" name="Google Shape;893;p49"/>
          <p:cNvSpPr txBox="1">
            <a:spLocks noGrp="1"/>
          </p:cNvSpPr>
          <p:nvPr>
            <p:ph type="title"/>
          </p:nvPr>
        </p:nvSpPr>
        <p:spPr>
          <a:xfrm flipH="1">
            <a:off x="1124401" y="1516685"/>
            <a:ext cx="673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94" name="Google Shape;894;p49"/>
          <p:cNvSpPr txBox="1">
            <a:spLocks noGrp="1"/>
          </p:cNvSpPr>
          <p:nvPr>
            <p:ph type="title" idx="3"/>
          </p:nvPr>
        </p:nvSpPr>
        <p:spPr>
          <a:xfrm flipH="1">
            <a:off x="1124401" y="3504285"/>
            <a:ext cx="673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95" name="Google Shape;895;p49"/>
          <p:cNvSpPr txBox="1">
            <a:spLocks noGrp="1"/>
          </p:cNvSpPr>
          <p:nvPr>
            <p:ph type="title" idx="6"/>
          </p:nvPr>
        </p:nvSpPr>
        <p:spPr>
          <a:xfrm>
            <a:off x="1124401" y="2841751"/>
            <a:ext cx="673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96" name="Google Shape;896;p49"/>
          <p:cNvSpPr txBox="1">
            <a:spLocks noGrp="1"/>
          </p:cNvSpPr>
          <p:nvPr>
            <p:ph type="title" idx="9"/>
          </p:nvPr>
        </p:nvSpPr>
        <p:spPr>
          <a:xfrm>
            <a:off x="4535793" y="1516685"/>
            <a:ext cx="673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897" name="Google Shape;897;p49"/>
          <p:cNvSpPr/>
          <p:nvPr/>
        </p:nvSpPr>
        <p:spPr>
          <a:xfrm>
            <a:off x="7794300" y="389600"/>
            <a:ext cx="2647125" cy="1430350"/>
          </a:xfrm>
          <a:custGeom>
            <a:avLst/>
            <a:gdLst/>
            <a:ahLst/>
            <a:cxnLst/>
            <a:rect l="l" t="t" r="r" b="b"/>
            <a:pathLst>
              <a:path w="105885" h="57214" extrusionOk="0">
                <a:moveTo>
                  <a:pt x="83316" y="226"/>
                </a:moveTo>
                <a:cubicBezTo>
                  <a:pt x="94220" y="226"/>
                  <a:pt x="101408" y="3142"/>
                  <a:pt x="103503" y="8400"/>
                </a:cubicBezTo>
                <a:cubicBezTo>
                  <a:pt x="105618" y="13719"/>
                  <a:pt x="102373" y="20804"/>
                  <a:pt x="94343" y="28381"/>
                </a:cubicBezTo>
                <a:cubicBezTo>
                  <a:pt x="86293" y="36000"/>
                  <a:pt x="74424" y="43147"/>
                  <a:pt x="60911" y="48548"/>
                </a:cubicBezTo>
                <a:cubicBezTo>
                  <a:pt x="47398" y="53949"/>
                  <a:pt x="33865" y="56947"/>
                  <a:pt x="22796" y="56988"/>
                </a:cubicBezTo>
                <a:lnTo>
                  <a:pt x="22590" y="56988"/>
                </a:lnTo>
                <a:cubicBezTo>
                  <a:pt x="11665" y="56988"/>
                  <a:pt x="4498" y="54072"/>
                  <a:pt x="2383" y="48815"/>
                </a:cubicBezTo>
                <a:cubicBezTo>
                  <a:pt x="268" y="43496"/>
                  <a:pt x="3512" y="36411"/>
                  <a:pt x="11542" y="28833"/>
                </a:cubicBezTo>
                <a:cubicBezTo>
                  <a:pt x="19592" y="21235"/>
                  <a:pt x="31462" y="14068"/>
                  <a:pt x="44975" y="8667"/>
                </a:cubicBezTo>
                <a:cubicBezTo>
                  <a:pt x="58488" y="3266"/>
                  <a:pt x="72021" y="267"/>
                  <a:pt x="83110" y="226"/>
                </a:cubicBezTo>
                <a:close/>
                <a:moveTo>
                  <a:pt x="83110" y="0"/>
                </a:moveTo>
                <a:cubicBezTo>
                  <a:pt x="72000" y="42"/>
                  <a:pt x="58426" y="3040"/>
                  <a:pt x="44893" y="8441"/>
                </a:cubicBezTo>
                <a:cubicBezTo>
                  <a:pt x="31359" y="13842"/>
                  <a:pt x="19448" y="21029"/>
                  <a:pt x="11378" y="28648"/>
                </a:cubicBezTo>
                <a:cubicBezTo>
                  <a:pt x="3287" y="36308"/>
                  <a:pt x="1" y="43496"/>
                  <a:pt x="2178" y="48897"/>
                </a:cubicBezTo>
                <a:cubicBezTo>
                  <a:pt x="4313" y="54277"/>
                  <a:pt x="11563" y="57214"/>
                  <a:pt x="22590" y="57214"/>
                </a:cubicBezTo>
                <a:lnTo>
                  <a:pt x="22796" y="57214"/>
                </a:lnTo>
                <a:cubicBezTo>
                  <a:pt x="33906" y="57193"/>
                  <a:pt x="47460" y="54175"/>
                  <a:pt x="61013" y="48774"/>
                </a:cubicBezTo>
                <a:cubicBezTo>
                  <a:pt x="74547" y="43373"/>
                  <a:pt x="86437" y="36185"/>
                  <a:pt x="94508" y="28566"/>
                </a:cubicBezTo>
                <a:cubicBezTo>
                  <a:pt x="102620" y="20906"/>
                  <a:pt x="105885" y="13719"/>
                  <a:pt x="103728" y="8318"/>
                </a:cubicBezTo>
                <a:cubicBezTo>
                  <a:pt x="101572" y="2958"/>
                  <a:pt x="94343" y="0"/>
                  <a:pt x="83295" y="0"/>
                </a:cubicBezTo>
                <a:close/>
              </a:path>
            </a:pathLst>
          </a:custGeom>
          <a:solidFill>
            <a:srgbClr val="E5C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1;p49">
            <a:extLst>
              <a:ext uri="{FF2B5EF4-FFF2-40B4-BE49-F238E27FC236}">
                <a16:creationId xmlns:a16="http://schemas.microsoft.com/office/drawing/2014/main" id="{3AACC0F1-8FB8-D311-6E33-7B79E341BFDC}"/>
              </a:ext>
            </a:extLst>
          </p:cNvPr>
          <p:cNvSpPr txBox="1">
            <a:spLocks/>
          </p:cNvSpPr>
          <p:nvPr/>
        </p:nvSpPr>
        <p:spPr>
          <a:xfrm>
            <a:off x="5326661" y="2180000"/>
            <a:ext cx="2886734" cy="5225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lbert Sans"/>
              <a:buNone/>
              <a:defRPr sz="2200" b="0" i="0" u="none" strike="noStrike" cap="none">
                <a:solidFill>
                  <a:schemeClr val="lt2"/>
                </a:solidFill>
                <a:latin typeface="Fjalla One"/>
                <a:ea typeface="Fjalla One"/>
                <a:cs typeface="Fjalla One"/>
                <a:sym typeface="Fjalla One"/>
              </a:defRPr>
            </a:lvl1pPr>
            <a:lvl2pPr marL="914400" marR="0" lvl="1"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2pPr>
            <a:lvl3pPr marL="1371600" marR="0" lvl="2"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3pPr>
            <a:lvl4pPr marL="1828800" marR="0" lvl="3"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4pPr>
            <a:lvl5pPr marL="2286000" marR="0" lvl="4"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5pPr>
            <a:lvl6pPr marL="2743200" marR="0" lvl="5"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6pPr>
            <a:lvl7pPr marL="3200400" marR="0" lvl="6"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7pPr>
            <a:lvl8pPr marL="3657600" marR="0" lvl="7"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8pPr>
            <a:lvl9pPr marL="4114800" marR="0" lvl="8"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9pPr>
          </a:lstStyle>
          <a:p>
            <a:pPr marL="0" indent="0"/>
            <a:r>
              <a:rPr lang="en-US" dirty="0"/>
              <a:t>Proposed Methodology</a:t>
            </a:r>
          </a:p>
        </p:txBody>
      </p:sp>
      <p:sp>
        <p:nvSpPr>
          <p:cNvPr id="11" name="Google Shape;896;p49">
            <a:extLst>
              <a:ext uri="{FF2B5EF4-FFF2-40B4-BE49-F238E27FC236}">
                <a16:creationId xmlns:a16="http://schemas.microsoft.com/office/drawing/2014/main" id="{06EEB906-9FED-31C0-93B8-E0FC439FA2B9}"/>
              </a:ext>
            </a:extLst>
          </p:cNvPr>
          <p:cNvSpPr txBox="1">
            <a:spLocks/>
          </p:cNvSpPr>
          <p:nvPr/>
        </p:nvSpPr>
        <p:spPr>
          <a:xfrm>
            <a:off x="4535793" y="2187273"/>
            <a:ext cx="673800" cy="451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jalla One"/>
              <a:buNone/>
              <a:defRPr sz="2500" b="0"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9pPr>
          </a:lstStyle>
          <a:p>
            <a:r>
              <a:rPr lang="en" dirty="0"/>
              <a:t>06</a:t>
            </a:r>
          </a:p>
        </p:txBody>
      </p:sp>
      <p:sp>
        <p:nvSpPr>
          <p:cNvPr id="15" name="Google Shape;891;p49">
            <a:extLst>
              <a:ext uri="{FF2B5EF4-FFF2-40B4-BE49-F238E27FC236}">
                <a16:creationId xmlns:a16="http://schemas.microsoft.com/office/drawing/2014/main" id="{D9A14A9D-D821-4DEF-BB5B-E17734BF2BDB}"/>
              </a:ext>
            </a:extLst>
          </p:cNvPr>
          <p:cNvSpPr txBox="1">
            <a:spLocks/>
          </p:cNvSpPr>
          <p:nvPr/>
        </p:nvSpPr>
        <p:spPr>
          <a:xfrm>
            <a:off x="5326661" y="2854224"/>
            <a:ext cx="2886734" cy="5225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lbert Sans"/>
              <a:buNone/>
              <a:defRPr sz="2200" b="0" i="0" u="none" strike="noStrike" cap="none">
                <a:solidFill>
                  <a:schemeClr val="lt2"/>
                </a:solidFill>
                <a:latin typeface="Fjalla One"/>
                <a:ea typeface="Fjalla One"/>
                <a:cs typeface="Fjalla One"/>
                <a:sym typeface="Fjalla One"/>
              </a:defRPr>
            </a:lvl1pPr>
            <a:lvl2pPr marL="914400" marR="0" lvl="1"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2pPr>
            <a:lvl3pPr marL="1371600" marR="0" lvl="2"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3pPr>
            <a:lvl4pPr marL="1828800" marR="0" lvl="3"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4pPr>
            <a:lvl5pPr marL="2286000" marR="0" lvl="4"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5pPr>
            <a:lvl6pPr marL="2743200" marR="0" lvl="5"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6pPr>
            <a:lvl7pPr marL="3200400" marR="0" lvl="6"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7pPr>
            <a:lvl8pPr marL="3657600" marR="0" lvl="7"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8pPr>
            <a:lvl9pPr marL="4114800" marR="0" lvl="8"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9pPr>
          </a:lstStyle>
          <a:p>
            <a:pPr marL="0" indent="0"/>
            <a:r>
              <a:rPr lang="en-US" dirty="0"/>
              <a:t>GUI</a:t>
            </a:r>
          </a:p>
        </p:txBody>
      </p:sp>
      <p:sp>
        <p:nvSpPr>
          <p:cNvPr id="16" name="Google Shape;896;p49">
            <a:extLst>
              <a:ext uri="{FF2B5EF4-FFF2-40B4-BE49-F238E27FC236}">
                <a16:creationId xmlns:a16="http://schemas.microsoft.com/office/drawing/2014/main" id="{43B3B374-F000-460E-B55B-BAAA5914AA81}"/>
              </a:ext>
            </a:extLst>
          </p:cNvPr>
          <p:cNvSpPr txBox="1">
            <a:spLocks/>
          </p:cNvSpPr>
          <p:nvPr/>
        </p:nvSpPr>
        <p:spPr>
          <a:xfrm>
            <a:off x="4535793" y="2857861"/>
            <a:ext cx="673800" cy="451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jalla One"/>
              <a:buNone/>
              <a:defRPr sz="2500" b="0"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9pPr>
          </a:lstStyle>
          <a:p>
            <a:r>
              <a:rPr lang="en" dirty="0"/>
              <a:t>07</a:t>
            </a:r>
          </a:p>
        </p:txBody>
      </p:sp>
      <p:sp>
        <p:nvSpPr>
          <p:cNvPr id="17" name="Google Shape;887;p49">
            <a:extLst>
              <a:ext uri="{FF2B5EF4-FFF2-40B4-BE49-F238E27FC236}">
                <a16:creationId xmlns:a16="http://schemas.microsoft.com/office/drawing/2014/main" id="{9B4215BF-EEB7-4BE9-8AD2-ADF91E3914EE}"/>
              </a:ext>
            </a:extLst>
          </p:cNvPr>
          <p:cNvSpPr txBox="1">
            <a:spLocks/>
          </p:cNvSpPr>
          <p:nvPr/>
        </p:nvSpPr>
        <p:spPr>
          <a:xfrm flipH="1">
            <a:off x="1902001" y="2269477"/>
            <a:ext cx="2719336" cy="45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lbert Sans"/>
              <a:buNone/>
              <a:defRPr sz="2200" b="0" i="0" u="none" strike="noStrike" cap="none">
                <a:solidFill>
                  <a:schemeClr val="lt2"/>
                </a:solidFill>
                <a:latin typeface="Fjalla One"/>
                <a:ea typeface="Fjalla One"/>
                <a:cs typeface="Fjalla One"/>
                <a:sym typeface="Fjalla One"/>
              </a:defRPr>
            </a:lvl1pPr>
            <a:lvl2pPr marL="914400" marR="0" lvl="1"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2pPr>
            <a:lvl3pPr marL="1371600" marR="0" lvl="2"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3pPr>
            <a:lvl4pPr marL="1828800" marR="0" lvl="3"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4pPr>
            <a:lvl5pPr marL="2286000" marR="0" lvl="4"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5pPr>
            <a:lvl6pPr marL="2743200" marR="0" lvl="5"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6pPr>
            <a:lvl7pPr marL="3200400" marR="0" lvl="6"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7pPr>
            <a:lvl8pPr marL="3657600" marR="0" lvl="7"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8pPr>
            <a:lvl9pPr marL="4114800" marR="0" lvl="8"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9pPr>
          </a:lstStyle>
          <a:p>
            <a:pPr marL="0" indent="0"/>
            <a:r>
              <a:rPr lang="en-US"/>
              <a:t>Problem Statement</a:t>
            </a:r>
            <a:endParaRPr lang="en-US" dirty="0"/>
          </a:p>
        </p:txBody>
      </p:sp>
      <p:sp>
        <p:nvSpPr>
          <p:cNvPr id="18" name="Google Shape;894;p49">
            <a:extLst>
              <a:ext uri="{FF2B5EF4-FFF2-40B4-BE49-F238E27FC236}">
                <a16:creationId xmlns:a16="http://schemas.microsoft.com/office/drawing/2014/main" id="{34B2A9F3-6F11-4778-9195-53439E0C3CCC}"/>
              </a:ext>
            </a:extLst>
          </p:cNvPr>
          <p:cNvSpPr txBox="1">
            <a:spLocks/>
          </p:cNvSpPr>
          <p:nvPr/>
        </p:nvSpPr>
        <p:spPr>
          <a:xfrm flipH="1">
            <a:off x="1124401" y="2179218"/>
            <a:ext cx="673800" cy="451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jalla One"/>
              <a:buNone/>
              <a:defRPr sz="2500" b="0"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9pPr>
          </a:lstStyle>
          <a:p>
            <a:r>
              <a:rPr lang="en"/>
              <a:t>02</a:t>
            </a:r>
            <a:endParaRPr lang="en" dirty="0"/>
          </a:p>
        </p:txBody>
      </p:sp>
      <p:sp>
        <p:nvSpPr>
          <p:cNvPr id="19" name="Google Shape;891;p49">
            <a:extLst>
              <a:ext uri="{FF2B5EF4-FFF2-40B4-BE49-F238E27FC236}">
                <a16:creationId xmlns:a16="http://schemas.microsoft.com/office/drawing/2014/main" id="{7B9BE329-5844-48DB-B8CB-CCE4607902CE}"/>
              </a:ext>
            </a:extLst>
          </p:cNvPr>
          <p:cNvSpPr txBox="1">
            <a:spLocks/>
          </p:cNvSpPr>
          <p:nvPr/>
        </p:nvSpPr>
        <p:spPr>
          <a:xfrm>
            <a:off x="5326661" y="3528448"/>
            <a:ext cx="2886734" cy="5225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lbert Sans"/>
              <a:buNone/>
              <a:defRPr sz="2200" b="0" i="0" u="none" strike="noStrike" cap="none">
                <a:solidFill>
                  <a:schemeClr val="lt2"/>
                </a:solidFill>
                <a:latin typeface="Fjalla One"/>
                <a:ea typeface="Fjalla One"/>
                <a:cs typeface="Fjalla One"/>
                <a:sym typeface="Fjalla One"/>
              </a:defRPr>
            </a:lvl1pPr>
            <a:lvl2pPr marL="914400" marR="0" lvl="1"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2pPr>
            <a:lvl3pPr marL="1371600" marR="0" lvl="2"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3pPr>
            <a:lvl4pPr marL="1828800" marR="0" lvl="3"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4pPr>
            <a:lvl5pPr marL="2286000" marR="0" lvl="4"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5pPr>
            <a:lvl6pPr marL="2743200" marR="0" lvl="5"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6pPr>
            <a:lvl7pPr marL="3200400" marR="0" lvl="6"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7pPr>
            <a:lvl8pPr marL="3657600" marR="0" lvl="7"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8pPr>
            <a:lvl9pPr marL="4114800" marR="0" lvl="8" indent="-317500" algn="l" rtl="0">
              <a:lnSpc>
                <a:spcPct val="115000"/>
              </a:lnSpc>
              <a:spcBef>
                <a:spcPts val="0"/>
              </a:spcBef>
              <a:spcAft>
                <a:spcPts val="0"/>
              </a:spcAft>
              <a:buClr>
                <a:schemeClr val="dk1"/>
              </a:buClr>
              <a:buSzPts val="1400"/>
              <a:buFont typeface="Albert Sans"/>
              <a:buNone/>
              <a:defRPr sz="2200" b="0" i="0" u="none" strike="noStrike" cap="none">
                <a:solidFill>
                  <a:schemeClr val="lt2"/>
                </a:solidFill>
                <a:latin typeface="Fjalla One"/>
                <a:ea typeface="Fjalla One"/>
                <a:cs typeface="Fjalla One"/>
                <a:sym typeface="Fjalla One"/>
              </a:defRPr>
            </a:lvl9pPr>
          </a:lstStyle>
          <a:p>
            <a:pPr marL="0" indent="0"/>
            <a:r>
              <a:rPr lang="en-US" dirty="0"/>
              <a:t>Result Tables</a:t>
            </a:r>
          </a:p>
        </p:txBody>
      </p:sp>
      <p:sp>
        <p:nvSpPr>
          <p:cNvPr id="20" name="Google Shape;896;p49">
            <a:extLst>
              <a:ext uri="{FF2B5EF4-FFF2-40B4-BE49-F238E27FC236}">
                <a16:creationId xmlns:a16="http://schemas.microsoft.com/office/drawing/2014/main" id="{F9F55FBE-7C10-48A3-A30C-92F043386846}"/>
              </a:ext>
            </a:extLst>
          </p:cNvPr>
          <p:cNvSpPr txBox="1">
            <a:spLocks/>
          </p:cNvSpPr>
          <p:nvPr/>
        </p:nvSpPr>
        <p:spPr>
          <a:xfrm>
            <a:off x="4535793" y="3528448"/>
            <a:ext cx="673800" cy="451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jalla One"/>
              <a:buNone/>
              <a:defRPr sz="2500" b="0"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3200"/>
              <a:buFont typeface="Fjalla One"/>
              <a:buNone/>
              <a:defRPr sz="3200" b="0" i="0" u="none" strike="noStrike" cap="none">
                <a:solidFill>
                  <a:schemeClr val="dk2"/>
                </a:solidFill>
                <a:latin typeface="Fjalla One"/>
                <a:ea typeface="Fjalla One"/>
                <a:cs typeface="Fjalla One"/>
                <a:sym typeface="Fjalla One"/>
              </a:defRPr>
            </a:lvl9pPr>
          </a:lstStyle>
          <a:p>
            <a:r>
              <a:rPr lang="en" dirty="0"/>
              <a:t>08</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2"/>
          <p:cNvSpPr txBox="1">
            <a:spLocks noGrp="1"/>
          </p:cNvSpPr>
          <p:nvPr>
            <p:ph type="title"/>
          </p:nvPr>
        </p:nvSpPr>
        <p:spPr>
          <a:xfrm>
            <a:off x="925306" y="561448"/>
            <a:ext cx="4017000" cy="74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Introduction</a:t>
            </a:r>
            <a:endParaRPr sz="4800" dirty="0"/>
          </a:p>
        </p:txBody>
      </p:sp>
      <p:sp>
        <p:nvSpPr>
          <p:cNvPr id="920" name="Google Shape;920;p52"/>
          <p:cNvSpPr txBox="1">
            <a:spLocks noGrp="1"/>
          </p:cNvSpPr>
          <p:nvPr>
            <p:ph type="subTitle" idx="1"/>
          </p:nvPr>
        </p:nvSpPr>
        <p:spPr>
          <a:xfrm>
            <a:off x="779489" y="1440726"/>
            <a:ext cx="7266818" cy="1848664"/>
          </a:xfrm>
          <a:prstGeom prst="rect">
            <a:avLst/>
          </a:prstGeom>
        </p:spPr>
        <p:txBody>
          <a:bodyPr spcFirstLastPara="1" wrap="square" lIns="91425" tIns="91425" rIns="91425" bIns="91425" anchor="t" anchorCtr="0">
            <a:noAutofit/>
          </a:bodyPr>
          <a:lstStyle/>
          <a:p>
            <a:pPr marL="139700" lvl="0" indent="0" algn="just">
              <a:spcBef>
                <a:spcPts val="1000"/>
              </a:spcBef>
              <a:buClr>
                <a:schemeClr val="accent1"/>
              </a:buClr>
              <a:buSzPts val="1400"/>
            </a:pPr>
            <a:r>
              <a:rPr lang="en-US" dirty="0"/>
              <a:t>News plays a vital role in educating, entertaining, and advertising, with its main purpose being to keep individuals updated on events that could affect their lives. It addresses critical topics across politics, business, sports, technology, and health, ensuring people have access to essential information. </a:t>
            </a:r>
          </a:p>
          <a:p>
            <a:pPr marL="0" lvl="0" indent="0" algn="just" rtl="0">
              <a:spcBef>
                <a:spcPts val="0"/>
              </a:spcBef>
              <a:spcAft>
                <a:spcPts val="0"/>
              </a:spcAft>
              <a:buNone/>
            </a:pPr>
            <a:endParaRPr lang="en-US" dirty="0">
              <a:latin typeface="Times New Roman" panose="02020603050405020304" pitchFamily="18" charset="0"/>
            </a:endParaRPr>
          </a:p>
        </p:txBody>
      </p:sp>
      <p:sp>
        <p:nvSpPr>
          <p:cNvPr id="921" name="Google Shape;921;p52"/>
          <p:cNvSpPr/>
          <p:nvPr/>
        </p:nvSpPr>
        <p:spPr>
          <a:xfrm>
            <a:off x="7581612" y="-299463"/>
            <a:ext cx="1675250" cy="1675250"/>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D9CB9F9-EC88-46B8-965A-00E06DFD4E8B}"/>
              </a:ext>
            </a:extLst>
          </p:cNvPr>
          <p:cNvSpPr txBox="1"/>
          <p:nvPr/>
        </p:nvSpPr>
        <p:spPr>
          <a:xfrm>
            <a:off x="925306" y="3289390"/>
            <a:ext cx="5985160" cy="1292662"/>
          </a:xfrm>
          <a:prstGeom prst="rect">
            <a:avLst/>
          </a:prstGeom>
          <a:noFill/>
        </p:spPr>
        <p:txBody>
          <a:bodyPr wrap="square" rtlCol="1">
            <a:spAutoFit/>
          </a:bodyPr>
          <a:lstStyle/>
          <a:p>
            <a:pPr algn="just"/>
            <a:r>
              <a:rPr lang="en-US" sz="1600" dirty="0">
                <a:solidFill>
                  <a:schemeClr val="dk1"/>
                </a:solidFill>
                <a:latin typeface="Albert Sans"/>
                <a:sym typeface="Albert Sans"/>
              </a:rPr>
              <a:t>News websites usually organize content into categories, though some unclassified news is also present. Moreover, Categorizing news enables users to access their preferred news in real-time, helping them save time.</a:t>
            </a:r>
          </a:p>
          <a:p>
            <a:pPr algn="just"/>
            <a:endParaRPr lang="ar-SA"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9">
          <a:extLst>
            <a:ext uri="{FF2B5EF4-FFF2-40B4-BE49-F238E27FC236}">
              <a16:creationId xmlns:a16="http://schemas.microsoft.com/office/drawing/2014/main" id="{4E2E2663-9324-12D0-4FCC-B9CDA47C8AF7}"/>
            </a:ext>
          </a:extLst>
        </p:cNvPr>
        <p:cNvGrpSpPr/>
        <p:nvPr/>
      </p:nvGrpSpPr>
      <p:grpSpPr>
        <a:xfrm>
          <a:off x="0" y="0"/>
          <a:ext cx="0" cy="0"/>
          <a:chOff x="0" y="0"/>
          <a:chExt cx="0" cy="0"/>
        </a:xfrm>
      </p:grpSpPr>
      <p:sp>
        <p:nvSpPr>
          <p:cNvPr id="940" name="Google Shape;940;p54">
            <a:extLst>
              <a:ext uri="{FF2B5EF4-FFF2-40B4-BE49-F238E27FC236}">
                <a16:creationId xmlns:a16="http://schemas.microsoft.com/office/drawing/2014/main" id="{B58A5F85-BBDF-6233-0B31-5F00FF422B04}"/>
              </a:ext>
            </a:extLst>
          </p:cNvPr>
          <p:cNvSpPr txBox="1">
            <a:spLocks noGrp="1"/>
          </p:cNvSpPr>
          <p:nvPr>
            <p:ph type="title"/>
          </p:nvPr>
        </p:nvSpPr>
        <p:spPr>
          <a:xfrm>
            <a:off x="704149" y="735429"/>
            <a:ext cx="5492543" cy="8444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Problem statement</a:t>
            </a:r>
            <a:endParaRPr sz="4800" dirty="0"/>
          </a:p>
        </p:txBody>
      </p:sp>
      <p:sp>
        <p:nvSpPr>
          <p:cNvPr id="941" name="Google Shape;941;p54">
            <a:extLst>
              <a:ext uri="{FF2B5EF4-FFF2-40B4-BE49-F238E27FC236}">
                <a16:creationId xmlns:a16="http://schemas.microsoft.com/office/drawing/2014/main" id="{E9AD8029-ADE6-0FF5-36C2-B93D4B03F530}"/>
              </a:ext>
            </a:extLst>
          </p:cNvPr>
          <p:cNvSpPr txBox="1">
            <a:spLocks noGrp="1"/>
          </p:cNvSpPr>
          <p:nvPr>
            <p:ph type="body" idx="1"/>
          </p:nvPr>
        </p:nvSpPr>
        <p:spPr>
          <a:xfrm>
            <a:off x="704149" y="1383559"/>
            <a:ext cx="8030973" cy="2352402"/>
          </a:xfrm>
          <a:prstGeom prst="rect">
            <a:avLst/>
          </a:prstGeom>
        </p:spPr>
        <p:txBody>
          <a:bodyPr spcFirstLastPara="1" wrap="square" lIns="91425" tIns="91425" rIns="91425" bIns="91425" anchor="t" anchorCtr="0">
            <a:noAutofit/>
          </a:bodyPr>
          <a:lstStyle/>
          <a:p>
            <a:pPr lvl="0" indent="-317500">
              <a:spcBef>
                <a:spcPts val="1000"/>
              </a:spcBef>
              <a:buSzPts val="1400"/>
            </a:pPr>
            <a:endParaRPr lang="en-US" sz="1800" dirty="0">
              <a:effectLst/>
              <a:latin typeface="Times New Roman" panose="02020603050405020304" pitchFamily="18" charset="0"/>
              <a:ea typeface="Aptos" panose="020B0004020202020204" pitchFamily="34" charset="0"/>
            </a:endParaRPr>
          </a:p>
          <a:p>
            <a:pPr indent="-317500">
              <a:spcBef>
                <a:spcPts val="1000"/>
              </a:spcBef>
              <a:buSzPts val="1400"/>
            </a:pPr>
            <a:r>
              <a:rPr lang="en-US" sz="1600" dirty="0"/>
              <a:t>Unclassified news creates confusion for readers, making it difficult to locate similar content without proper categorization of news articles </a:t>
            </a:r>
          </a:p>
          <a:p>
            <a:pPr lvl="0" indent="-317500">
              <a:spcBef>
                <a:spcPts val="1000"/>
              </a:spcBef>
              <a:buSzPts val="1400"/>
            </a:pPr>
            <a:r>
              <a:rPr lang="en-US" sz="1600" dirty="0"/>
              <a:t>Categorizing issue: Searching word for word in each article to separate them into categories is difficult and takes a long time.</a:t>
            </a:r>
          </a:p>
        </p:txBody>
      </p:sp>
      <p:grpSp>
        <p:nvGrpSpPr>
          <p:cNvPr id="944" name="Google Shape;944;p54">
            <a:extLst>
              <a:ext uri="{FF2B5EF4-FFF2-40B4-BE49-F238E27FC236}">
                <a16:creationId xmlns:a16="http://schemas.microsoft.com/office/drawing/2014/main" id="{EBB1FAB7-7EF5-31F0-4780-776ADC559B05}"/>
              </a:ext>
            </a:extLst>
          </p:cNvPr>
          <p:cNvGrpSpPr/>
          <p:nvPr/>
        </p:nvGrpSpPr>
        <p:grpSpPr>
          <a:xfrm>
            <a:off x="7557755" y="983779"/>
            <a:ext cx="502125" cy="578125"/>
            <a:chOff x="4996975" y="1050825"/>
            <a:chExt cx="502125" cy="578125"/>
          </a:xfrm>
        </p:grpSpPr>
        <p:sp>
          <p:nvSpPr>
            <p:cNvPr id="945" name="Google Shape;945;p54">
              <a:extLst>
                <a:ext uri="{FF2B5EF4-FFF2-40B4-BE49-F238E27FC236}">
                  <a16:creationId xmlns:a16="http://schemas.microsoft.com/office/drawing/2014/main" id="{555BB097-F011-B3CE-9009-F5969B4EECC0}"/>
                </a:ext>
              </a:extLst>
            </p:cNvPr>
            <p:cNvSpPr/>
            <p:nvPr/>
          </p:nvSpPr>
          <p:spPr>
            <a:xfrm>
              <a:off x="4996975" y="1445625"/>
              <a:ext cx="182800" cy="183325"/>
            </a:xfrm>
            <a:custGeom>
              <a:avLst/>
              <a:gdLst/>
              <a:ahLst/>
              <a:cxnLst/>
              <a:rect l="l" t="t" r="r" b="b"/>
              <a:pathLst>
                <a:path w="7312" h="7333" extrusionOk="0">
                  <a:moveTo>
                    <a:pt x="3656" y="1130"/>
                  </a:moveTo>
                  <a:cubicBezTo>
                    <a:pt x="4025" y="2342"/>
                    <a:pt x="4970" y="3287"/>
                    <a:pt x="6182" y="3656"/>
                  </a:cubicBezTo>
                  <a:cubicBezTo>
                    <a:pt x="4970" y="4026"/>
                    <a:pt x="4025" y="4991"/>
                    <a:pt x="3656" y="6182"/>
                  </a:cubicBezTo>
                  <a:cubicBezTo>
                    <a:pt x="3286" y="4991"/>
                    <a:pt x="2321" y="4026"/>
                    <a:pt x="1130" y="3656"/>
                  </a:cubicBezTo>
                  <a:cubicBezTo>
                    <a:pt x="2321" y="3287"/>
                    <a:pt x="3286" y="2342"/>
                    <a:pt x="3656" y="1130"/>
                  </a:cubicBezTo>
                  <a:close/>
                  <a:moveTo>
                    <a:pt x="3492" y="1"/>
                  </a:moveTo>
                  <a:cubicBezTo>
                    <a:pt x="3492" y="1931"/>
                    <a:pt x="1910" y="3492"/>
                    <a:pt x="0" y="3492"/>
                  </a:cubicBezTo>
                  <a:lnTo>
                    <a:pt x="0" y="3841"/>
                  </a:lnTo>
                  <a:cubicBezTo>
                    <a:pt x="1910" y="3841"/>
                    <a:pt x="3492" y="5402"/>
                    <a:pt x="3492" y="7332"/>
                  </a:cubicBezTo>
                  <a:lnTo>
                    <a:pt x="3820" y="7332"/>
                  </a:lnTo>
                  <a:cubicBezTo>
                    <a:pt x="3820" y="5402"/>
                    <a:pt x="5401" y="3841"/>
                    <a:pt x="7311" y="3841"/>
                  </a:cubicBezTo>
                  <a:lnTo>
                    <a:pt x="7311" y="3492"/>
                  </a:lnTo>
                  <a:cubicBezTo>
                    <a:pt x="5401" y="3492"/>
                    <a:pt x="3820" y="1931"/>
                    <a:pt x="3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4">
              <a:extLst>
                <a:ext uri="{FF2B5EF4-FFF2-40B4-BE49-F238E27FC236}">
                  <a16:creationId xmlns:a16="http://schemas.microsoft.com/office/drawing/2014/main" id="{25748850-C63D-E4BE-1760-C780CA05FF11}"/>
                </a:ext>
              </a:extLst>
            </p:cNvPr>
            <p:cNvSpPr/>
            <p:nvPr/>
          </p:nvSpPr>
          <p:spPr>
            <a:xfrm>
              <a:off x="5179750" y="1050825"/>
              <a:ext cx="319350" cy="318850"/>
            </a:xfrm>
            <a:custGeom>
              <a:avLst/>
              <a:gdLst/>
              <a:ahLst/>
              <a:cxnLst/>
              <a:rect l="l" t="t" r="r" b="b"/>
              <a:pathLst>
                <a:path w="12774" h="12754" extrusionOk="0">
                  <a:moveTo>
                    <a:pt x="6387" y="1500"/>
                  </a:moveTo>
                  <a:cubicBezTo>
                    <a:pt x="6941" y="3902"/>
                    <a:pt x="8851" y="5812"/>
                    <a:pt x="11275" y="6387"/>
                  </a:cubicBezTo>
                  <a:cubicBezTo>
                    <a:pt x="8851" y="6942"/>
                    <a:pt x="6941" y="8852"/>
                    <a:pt x="6387" y="11275"/>
                  </a:cubicBezTo>
                  <a:cubicBezTo>
                    <a:pt x="5812" y="8852"/>
                    <a:pt x="3923" y="6942"/>
                    <a:pt x="1499" y="6387"/>
                  </a:cubicBezTo>
                  <a:cubicBezTo>
                    <a:pt x="3923" y="5812"/>
                    <a:pt x="5812" y="3902"/>
                    <a:pt x="6387" y="1500"/>
                  </a:cubicBezTo>
                  <a:close/>
                  <a:moveTo>
                    <a:pt x="6223" y="1"/>
                  </a:moveTo>
                  <a:cubicBezTo>
                    <a:pt x="6223" y="3430"/>
                    <a:pt x="3430" y="6223"/>
                    <a:pt x="0" y="6223"/>
                  </a:cubicBezTo>
                  <a:lnTo>
                    <a:pt x="0" y="6552"/>
                  </a:lnTo>
                  <a:cubicBezTo>
                    <a:pt x="3430" y="6552"/>
                    <a:pt x="6223" y="9345"/>
                    <a:pt x="6223" y="12753"/>
                  </a:cubicBezTo>
                  <a:lnTo>
                    <a:pt x="6551" y="12753"/>
                  </a:lnTo>
                  <a:cubicBezTo>
                    <a:pt x="6551" y="9345"/>
                    <a:pt x="9344" y="6552"/>
                    <a:pt x="12774" y="6552"/>
                  </a:cubicBezTo>
                  <a:lnTo>
                    <a:pt x="12774" y="6223"/>
                  </a:lnTo>
                  <a:cubicBezTo>
                    <a:pt x="9344" y="6223"/>
                    <a:pt x="6551" y="3430"/>
                    <a:pt x="6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0439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9">
          <a:extLst>
            <a:ext uri="{FF2B5EF4-FFF2-40B4-BE49-F238E27FC236}">
              <a16:creationId xmlns:a16="http://schemas.microsoft.com/office/drawing/2014/main" id="{4E2E2663-9324-12D0-4FCC-B9CDA47C8AF7}"/>
            </a:ext>
          </a:extLst>
        </p:cNvPr>
        <p:cNvGrpSpPr/>
        <p:nvPr/>
      </p:nvGrpSpPr>
      <p:grpSpPr>
        <a:xfrm>
          <a:off x="0" y="0"/>
          <a:ext cx="0" cy="0"/>
          <a:chOff x="0" y="0"/>
          <a:chExt cx="0" cy="0"/>
        </a:xfrm>
      </p:grpSpPr>
      <p:sp>
        <p:nvSpPr>
          <p:cNvPr id="940" name="Google Shape;940;p54">
            <a:extLst>
              <a:ext uri="{FF2B5EF4-FFF2-40B4-BE49-F238E27FC236}">
                <a16:creationId xmlns:a16="http://schemas.microsoft.com/office/drawing/2014/main" id="{B58A5F85-BBDF-6233-0B31-5F00FF422B04}"/>
              </a:ext>
            </a:extLst>
          </p:cNvPr>
          <p:cNvSpPr txBox="1">
            <a:spLocks noGrp="1"/>
          </p:cNvSpPr>
          <p:nvPr>
            <p:ph type="title"/>
          </p:nvPr>
        </p:nvSpPr>
        <p:spPr>
          <a:xfrm>
            <a:off x="704149" y="742924"/>
            <a:ext cx="5492543" cy="8444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Problem objectives</a:t>
            </a:r>
            <a:endParaRPr sz="4800" dirty="0"/>
          </a:p>
        </p:txBody>
      </p:sp>
      <p:sp>
        <p:nvSpPr>
          <p:cNvPr id="941" name="Google Shape;941;p54">
            <a:extLst>
              <a:ext uri="{FF2B5EF4-FFF2-40B4-BE49-F238E27FC236}">
                <a16:creationId xmlns:a16="http://schemas.microsoft.com/office/drawing/2014/main" id="{E9AD8029-ADE6-0FF5-36C2-B93D4B03F530}"/>
              </a:ext>
            </a:extLst>
          </p:cNvPr>
          <p:cNvSpPr txBox="1">
            <a:spLocks noGrp="1"/>
          </p:cNvSpPr>
          <p:nvPr>
            <p:ph type="body" idx="1"/>
          </p:nvPr>
        </p:nvSpPr>
        <p:spPr>
          <a:xfrm>
            <a:off x="704149" y="1503479"/>
            <a:ext cx="7900205" cy="2352402"/>
          </a:xfrm>
          <a:prstGeom prst="rect">
            <a:avLst/>
          </a:prstGeom>
        </p:spPr>
        <p:txBody>
          <a:bodyPr spcFirstLastPara="1" wrap="square" lIns="91425" tIns="91425" rIns="91425" bIns="91425" anchor="t" anchorCtr="0">
            <a:noAutofit/>
          </a:bodyPr>
          <a:lstStyle/>
          <a:p>
            <a:pPr lvl="0" indent="-317500">
              <a:spcBef>
                <a:spcPts val="1000"/>
              </a:spcBef>
              <a:buSzPts val="1400"/>
            </a:pPr>
            <a:endParaRPr lang="en-US" sz="1800" dirty="0">
              <a:effectLst/>
              <a:latin typeface="Times New Roman" panose="02020603050405020304" pitchFamily="18" charset="0"/>
              <a:ea typeface="Aptos" panose="020B0004020202020204" pitchFamily="34" charset="0"/>
            </a:endParaRPr>
          </a:p>
          <a:p>
            <a:r>
              <a:rPr lang="en-US" sz="1600" dirty="0"/>
              <a:t>Multiple classification methods can predict news article categories using SVM, neural networks, and random forest</a:t>
            </a:r>
          </a:p>
          <a:p>
            <a:pPr marL="457200" lvl="0" indent="-317500" algn="l" rtl="0">
              <a:spcBef>
                <a:spcPts val="1000"/>
              </a:spcBef>
              <a:spcAft>
                <a:spcPts val="0"/>
              </a:spcAft>
              <a:buSzPts val="1400"/>
              <a:buChar char="●"/>
            </a:pPr>
            <a:r>
              <a:rPr lang="en-US" sz="1600" dirty="0"/>
              <a:t>Remove extra words and revert keywords to their original form to improve execution speed by using two feature extraction methods: TF-IDF and BOW.</a:t>
            </a:r>
          </a:p>
        </p:txBody>
      </p:sp>
      <p:grpSp>
        <p:nvGrpSpPr>
          <p:cNvPr id="944" name="Google Shape;944;p54">
            <a:extLst>
              <a:ext uri="{FF2B5EF4-FFF2-40B4-BE49-F238E27FC236}">
                <a16:creationId xmlns:a16="http://schemas.microsoft.com/office/drawing/2014/main" id="{EBB1FAB7-7EF5-31F0-4780-776ADC559B05}"/>
              </a:ext>
            </a:extLst>
          </p:cNvPr>
          <p:cNvGrpSpPr/>
          <p:nvPr/>
        </p:nvGrpSpPr>
        <p:grpSpPr>
          <a:xfrm>
            <a:off x="7138031" y="1267723"/>
            <a:ext cx="502125" cy="578125"/>
            <a:chOff x="4996975" y="1050825"/>
            <a:chExt cx="502125" cy="578125"/>
          </a:xfrm>
        </p:grpSpPr>
        <p:sp>
          <p:nvSpPr>
            <p:cNvPr id="945" name="Google Shape;945;p54">
              <a:extLst>
                <a:ext uri="{FF2B5EF4-FFF2-40B4-BE49-F238E27FC236}">
                  <a16:creationId xmlns:a16="http://schemas.microsoft.com/office/drawing/2014/main" id="{555BB097-F011-B3CE-9009-F5969B4EECC0}"/>
                </a:ext>
              </a:extLst>
            </p:cNvPr>
            <p:cNvSpPr/>
            <p:nvPr/>
          </p:nvSpPr>
          <p:spPr>
            <a:xfrm>
              <a:off x="4996975" y="1445625"/>
              <a:ext cx="182800" cy="183325"/>
            </a:xfrm>
            <a:custGeom>
              <a:avLst/>
              <a:gdLst/>
              <a:ahLst/>
              <a:cxnLst/>
              <a:rect l="l" t="t" r="r" b="b"/>
              <a:pathLst>
                <a:path w="7312" h="7333" extrusionOk="0">
                  <a:moveTo>
                    <a:pt x="3656" y="1130"/>
                  </a:moveTo>
                  <a:cubicBezTo>
                    <a:pt x="4025" y="2342"/>
                    <a:pt x="4970" y="3287"/>
                    <a:pt x="6182" y="3656"/>
                  </a:cubicBezTo>
                  <a:cubicBezTo>
                    <a:pt x="4970" y="4026"/>
                    <a:pt x="4025" y="4991"/>
                    <a:pt x="3656" y="6182"/>
                  </a:cubicBezTo>
                  <a:cubicBezTo>
                    <a:pt x="3286" y="4991"/>
                    <a:pt x="2321" y="4026"/>
                    <a:pt x="1130" y="3656"/>
                  </a:cubicBezTo>
                  <a:cubicBezTo>
                    <a:pt x="2321" y="3287"/>
                    <a:pt x="3286" y="2342"/>
                    <a:pt x="3656" y="1130"/>
                  </a:cubicBezTo>
                  <a:close/>
                  <a:moveTo>
                    <a:pt x="3492" y="1"/>
                  </a:moveTo>
                  <a:cubicBezTo>
                    <a:pt x="3492" y="1931"/>
                    <a:pt x="1910" y="3492"/>
                    <a:pt x="0" y="3492"/>
                  </a:cubicBezTo>
                  <a:lnTo>
                    <a:pt x="0" y="3841"/>
                  </a:lnTo>
                  <a:cubicBezTo>
                    <a:pt x="1910" y="3841"/>
                    <a:pt x="3492" y="5402"/>
                    <a:pt x="3492" y="7332"/>
                  </a:cubicBezTo>
                  <a:lnTo>
                    <a:pt x="3820" y="7332"/>
                  </a:lnTo>
                  <a:cubicBezTo>
                    <a:pt x="3820" y="5402"/>
                    <a:pt x="5401" y="3841"/>
                    <a:pt x="7311" y="3841"/>
                  </a:cubicBezTo>
                  <a:lnTo>
                    <a:pt x="7311" y="3492"/>
                  </a:lnTo>
                  <a:cubicBezTo>
                    <a:pt x="5401" y="3492"/>
                    <a:pt x="3820" y="1931"/>
                    <a:pt x="3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4">
              <a:extLst>
                <a:ext uri="{FF2B5EF4-FFF2-40B4-BE49-F238E27FC236}">
                  <a16:creationId xmlns:a16="http://schemas.microsoft.com/office/drawing/2014/main" id="{25748850-C63D-E4BE-1760-C780CA05FF11}"/>
                </a:ext>
              </a:extLst>
            </p:cNvPr>
            <p:cNvSpPr/>
            <p:nvPr/>
          </p:nvSpPr>
          <p:spPr>
            <a:xfrm>
              <a:off x="5179750" y="1050825"/>
              <a:ext cx="319350" cy="318850"/>
            </a:xfrm>
            <a:custGeom>
              <a:avLst/>
              <a:gdLst/>
              <a:ahLst/>
              <a:cxnLst/>
              <a:rect l="l" t="t" r="r" b="b"/>
              <a:pathLst>
                <a:path w="12774" h="12754" extrusionOk="0">
                  <a:moveTo>
                    <a:pt x="6387" y="1500"/>
                  </a:moveTo>
                  <a:cubicBezTo>
                    <a:pt x="6941" y="3902"/>
                    <a:pt x="8851" y="5812"/>
                    <a:pt x="11275" y="6387"/>
                  </a:cubicBezTo>
                  <a:cubicBezTo>
                    <a:pt x="8851" y="6942"/>
                    <a:pt x="6941" y="8852"/>
                    <a:pt x="6387" y="11275"/>
                  </a:cubicBezTo>
                  <a:cubicBezTo>
                    <a:pt x="5812" y="8852"/>
                    <a:pt x="3923" y="6942"/>
                    <a:pt x="1499" y="6387"/>
                  </a:cubicBezTo>
                  <a:cubicBezTo>
                    <a:pt x="3923" y="5812"/>
                    <a:pt x="5812" y="3902"/>
                    <a:pt x="6387" y="1500"/>
                  </a:cubicBezTo>
                  <a:close/>
                  <a:moveTo>
                    <a:pt x="6223" y="1"/>
                  </a:moveTo>
                  <a:cubicBezTo>
                    <a:pt x="6223" y="3430"/>
                    <a:pt x="3430" y="6223"/>
                    <a:pt x="0" y="6223"/>
                  </a:cubicBezTo>
                  <a:lnTo>
                    <a:pt x="0" y="6552"/>
                  </a:lnTo>
                  <a:cubicBezTo>
                    <a:pt x="3430" y="6552"/>
                    <a:pt x="6223" y="9345"/>
                    <a:pt x="6223" y="12753"/>
                  </a:cubicBezTo>
                  <a:lnTo>
                    <a:pt x="6551" y="12753"/>
                  </a:lnTo>
                  <a:cubicBezTo>
                    <a:pt x="6551" y="9345"/>
                    <a:pt x="9344" y="6552"/>
                    <a:pt x="12774" y="6552"/>
                  </a:cubicBezTo>
                  <a:lnTo>
                    <a:pt x="12774" y="6223"/>
                  </a:lnTo>
                  <a:cubicBezTo>
                    <a:pt x="9344" y="6223"/>
                    <a:pt x="6551" y="3430"/>
                    <a:pt x="6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9124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9">
          <a:extLst>
            <a:ext uri="{FF2B5EF4-FFF2-40B4-BE49-F238E27FC236}">
              <a16:creationId xmlns:a16="http://schemas.microsoft.com/office/drawing/2014/main" id="{94217415-E605-E872-94AF-1B9D444705EE}"/>
            </a:ext>
          </a:extLst>
        </p:cNvPr>
        <p:cNvGrpSpPr/>
        <p:nvPr/>
      </p:nvGrpSpPr>
      <p:grpSpPr>
        <a:xfrm>
          <a:off x="0" y="0"/>
          <a:ext cx="0" cy="0"/>
          <a:chOff x="0" y="0"/>
          <a:chExt cx="0" cy="0"/>
        </a:xfrm>
      </p:grpSpPr>
      <p:sp>
        <p:nvSpPr>
          <p:cNvPr id="940" name="Google Shape;940;p54">
            <a:extLst>
              <a:ext uri="{FF2B5EF4-FFF2-40B4-BE49-F238E27FC236}">
                <a16:creationId xmlns:a16="http://schemas.microsoft.com/office/drawing/2014/main" id="{79669BE9-0928-907A-89FE-208524346699}"/>
              </a:ext>
            </a:extLst>
          </p:cNvPr>
          <p:cNvSpPr txBox="1">
            <a:spLocks noGrp="1"/>
          </p:cNvSpPr>
          <p:nvPr>
            <p:ph type="title"/>
          </p:nvPr>
        </p:nvSpPr>
        <p:spPr>
          <a:xfrm>
            <a:off x="704149" y="748898"/>
            <a:ext cx="5492543" cy="8444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Project Scope</a:t>
            </a:r>
            <a:endParaRPr sz="4800" dirty="0"/>
          </a:p>
        </p:txBody>
      </p:sp>
      <p:sp>
        <p:nvSpPr>
          <p:cNvPr id="941" name="Google Shape;941;p54">
            <a:extLst>
              <a:ext uri="{FF2B5EF4-FFF2-40B4-BE49-F238E27FC236}">
                <a16:creationId xmlns:a16="http://schemas.microsoft.com/office/drawing/2014/main" id="{8027504E-5DE8-5ECD-2F47-65F4D82368EB}"/>
              </a:ext>
            </a:extLst>
          </p:cNvPr>
          <p:cNvSpPr txBox="1">
            <a:spLocks noGrp="1"/>
          </p:cNvSpPr>
          <p:nvPr>
            <p:ph type="body" idx="1"/>
          </p:nvPr>
        </p:nvSpPr>
        <p:spPr>
          <a:xfrm>
            <a:off x="704149" y="1266563"/>
            <a:ext cx="6617490" cy="2283544"/>
          </a:xfrm>
          <a:prstGeom prst="rect">
            <a:avLst/>
          </a:prstGeom>
        </p:spPr>
        <p:txBody>
          <a:bodyPr spcFirstLastPara="1" wrap="square" lIns="91425" tIns="91425" rIns="91425" bIns="91425" anchor="t" anchorCtr="0">
            <a:noAutofit/>
          </a:bodyPr>
          <a:lstStyle/>
          <a:p>
            <a:pPr marL="139700" lvl="0" indent="0" algn="l" rtl="0">
              <a:spcBef>
                <a:spcPts val="1000"/>
              </a:spcBef>
              <a:spcAft>
                <a:spcPts val="0"/>
              </a:spcAft>
              <a:buSzPts val="1400"/>
              <a:buNone/>
            </a:pPr>
            <a:endParaRPr lang="en-US" sz="2000" dirty="0"/>
          </a:p>
          <a:p>
            <a:r>
              <a:rPr lang="en-US" sz="2000" b="1" dirty="0">
                <a:solidFill>
                  <a:srgbClr val="5E6D56"/>
                </a:solidFill>
              </a:rPr>
              <a:t>Dataset: </a:t>
            </a:r>
            <a:r>
              <a:rPr lang="en-US" sz="2000" b="1" i="0" dirty="0">
                <a:solidFill>
                  <a:srgbClr val="373E34"/>
                </a:solidFill>
                <a:effectLst/>
                <a:latin typeface="zeitung"/>
              </a:rPr>
              <a:t>AG News Classification Dataset</a:t>
            </a:r>
          </a:p>
          <a:p>
            <a:r>
              <a:rPr lang="en-US" sz="2000" b="1" dirty="0">
                <a:solidFill>
                  <a:srgbClr val="5E6D56"/>
                </a:solidFill>
              </a:rPr>
              <a:t>Methods: </a:t>
            </a:r>
            <a:r>
              <a:rPr lang="en-US" sz="2000" b="1" dirty="0">
                <a:solidFill>
                  <a:srgbClr val="373E34"/>
                </a:solidFill>
                <a:latin typeface="zeitung"/>
              </a:rPr>
              <a:t>SVM, NN, RF</a:t>
            </a:r>
            <a:endParaRPr lang="en-US" sz="2000" b="1" i="0" dirty="0">
              <a:solidFill>
                <a:srgbClr val="373E34"/>
              </a:solidFill>
              <a:effectLst/>
              <a:latin typeface="zeitung"/>
            </a:endParaRPr>
          </a:p>
          <a:p>
            <a:r>
              <a:rPr lang="en-US" sz="2000" b="1" dirty="0">
                <a:solidFill>
                  <a:srgbClr val="5E6D56"/>
                </a:solidFill>
              </a:rPr>
              <a:t>Framework:</a:t>
            </a:r>
            <a:r>
              <a:rPr lang="en-US" sz="2000" b="1" dirty="0">
                <a:solidFill>
                  <a:srgbClr val="5E6D56"/>
                </a:solidFill>
                <a:latin typeface="zeitung"/>
              </a:rPr>
              <a:t> </a:t>
            </a:r>
            <a:r>
              <a:rPr lang="en-US" sz="2000" b="1" dirty="0">
                <a:solidFill>
                  <a:srgbClr val="373E34"/>
                </a:solidFill>
                <a:latin typeface="zeitung"/>
              </a:rPr>
              <a:t>Anaconda - spider.</a:t>
            </a:r>
          </a:p>
          <a:p>
            <a:r>
              <a:rPr lang="en-US" sz="2000" b="1" dirty="0">
                <a:solidFill>
                  <a:srgbClr val="5E6D56"/>
                </a:solidFill>
              </a:rPr>
              <a:t>Programming Language &amp; version: </a:t>
            </a:r>
            <a:r>
              <a:rPr lang="en-US" sz="2000" b="1" dirty="0">
                <a:solidFill>
                  <a:srgbClr val="373E34"/>
                </a:solidFill>
                <a:latin typeface="zeitung"/>
              </a:rPr>
              <a:t>Python (3.12.4).</a:t>
            </a:r>
          </a:p>
          <a:p>
            <a:r>
              <a:rPr lang="en-US" sz="2000" b="1" dirty="0">
                <a:solidFill>
                  <a:srgbClr val="5E6D56"/>
                </a:solidFill>
              </a:rPr>
              <a:t>RAM: </a:t>
            </a:r>
            <a:r>
              <a:rPr lang="en-US" sz="2000" b="1" dirty="0">
                <a:solidFill>
                  <a:srgbClr val="373E34"/>
                </a:solidFill>
                <a:latin typeface="zeitung"/>
              </a:rPr>
              <a:t>16.0 GB.</a:t>
            </a:r>
            <a:endParaRPr lang="en-US" sz="2000" b="1" dirty="0">
              <a:solidFill>
                <a:srgbClr val="5E6D56"/>
              </a:solidFill>
              <a:latin typeface="zeitung"/>
            </a:endParaRPr>
          </a:p>
          <a:p>
            <a:r>
              <a:rPr lang="en-US" sz="2000" b="1" dirty="0">
                <a:solidFill>
                  <a:srgbClr val="5E6D56"/>
                </a:solidFill>
              </a:rPr>
              <a:t>Processor: </a:t>
            </a:r>
            <a:r>
              <a:rPr lang="en-US" sz="2000" b="1" dirty="0">
                <a:solidFill>
                  <a:srgbClr val="373E34"/>
                </a:solidFill>
                <a:latin typeface="zeitung"/>
              </a:rPr>
              <a:t>Intel i5-12500H.</a:t>
            </a:r>
          </a:p>
          <a:p>
            <a:endParaRPr lang="en-US" sz="2000" b="1" dirty="0">
              <a:solidFill>
                <a:srgbClr val="373E34"/>
              </a:solidFill>
              <a:latin typeface="zeitung"/>
            </a:endParaRPr>
          </a:p>
        </p:txBody>
      </p:sp>
      <p:grpSp>
        <p:nvGrpSpPr>
          <p:cNvPr id="944" name="Google Shape;944;p54">
            <a:extLst>
              <a:ext uri="{FF2B5EF4-FFF2-40B4-BE49-F238E27FC236}">
                <a16:creationId xmlns:a16="http://schemas.microsoft.com/office/drawing/2014/main" id="{7243479D-0585-C46B-9917-9D2C9420E83D}"/>
              </a:ext>
            </a:extLst>
          </p:cNvPr>
          <p:cNvGrpSpPr/>
          <p:nvPr/>
        </p:nvGrpSpPr>
        <p:grpSpPr>
          <a:xfrm>
            <a:off x="6870091" y="1892369"/>
            <a:ext cx="502125" cy="578125"/>
            <a:chOff x="4996975" y="1050825"/>
            <a:chExt cx="502125" cy="578125"/>
          </a:xfrm>
        </p:grpSpPr>
        <p:sp>
          <p:nvSpPr>
            <p:cNvPr id="945" name="Google Shape;945;p54">
              <a:extLst>
                <a:ext uri="{FF2B5EF4-FFF2-40B4-BE49-F238E27FC236}">
                  <a16:creationId xmlns:a16="http://schemas.microsoft.com/office/drawing/2014/main" id="{9A455703-2E26-D852-7D31-7EE06456942C}"/>
                </a:ext>
              </a:extLst>
            </p:cNvPr>
            <p:cNvSpPr/>
            <p:nvPr/>
          </p:nvSpPr>
          <p:spPr>
            <a:xfrm>
              <a:off x="4996975" y="1445625"/>
              <a:ext cx="182800" cy="183325"/>
            </a:xfrm>
            <a:custGeom>
              <a:avLst/>
              <a:gdLst/>
              <a:ahLst/>
              <a:cxnLst/>
              <a:rect l="l" t="t" r="r" b="b"/>
              <a:pathLst>
                <a:path w="7312" h="7333" extrusionOk="0">
                  <a:moveTo>
                    <a:pt x="3656" y="1130"/>
                  </a:moveTo>
                  <a:cubicBezTo>
                    <a:pt x="4025" y="2342"/>
                    <a:pt x="4970" y="3287"/>
                    <a:pt x="6182" y="3656"/>
                  </a:cubicBezTo>
                  <a:cubicBezTo>
                    <a:pt x="4970" y="4026"/>
                    <a:pt x="4025" y="4991"/>
                    <a:pt x="3656" y="6182"/>
                  </a:cubicBezTo>
                  <a:cubicBezTo>
                    <a:pt x="3286" y="4991"/>
                    <a:pt x="2321" y="4026"/>
                    <a:pt x="1130" y="3656"/>
                  </a:cubicBezTo>
                  <a:cubicBezTo>
                    <a:pt x="2321" y="3287"/>
                    <a:pt x="3286" y="2342"/>
                    <a:pt x="3656" y="1130"/>
                  </a:cubicBezTo>
                  <a:close/>
                  <a:moveTo>
                    <a:pt x="3492" y="1"/>
                  </a:moveTo>
                  <a:cubicBezTo>
                    <a:pt x="3492" y="1931"/>
                    <a:pt x="1910" y="3492"/>
                    <a:pt x="0" y="3492"/>
                  </a:cubicBezTo>
                  <a:lnTo>
                    <a:pt x="0" y="3841"/>
                  </a:lnTo>
                  <a:cubicBezTo>
                    <a:pt x="1910" y="3841"/>
                    <a:pt x="3492" y="5402"/>
                    <a:pt x="3492" y="7332"/>
                  </a:cubicBezTo>
                  <a:lnTo>
                    <a:pt x="3820" y="7332"/>
                  </a:lnTo>
                  <a:cubicBezTo>
                    <a:pt x="3820" y="5402"/>
                    <a:pt x="5401" y="3841"/>
                    <a:pt x="7311" y="3841"/>
                  </a:cubicBezTo>
                  <a:lnTo>
                    <a:pt x="7311" y="3492"/>
                  </a:lnTo>
                  <a:cubicBezTo>
                    <a:pt x="5401" y="3492"/>
                    <a:pt x="3820" y="1931"/>
                    <a:pt x="3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4">
              <a:extLst>
                <a:ext uri="{FF2B5EF4-FFF2-40B4-BE49-F238E27FC236}">
                  <a16:creationId xmlns:a16="http://schemas.microsoft.com/office/drawing/2014/main" id="{C1E260A1-0770-97E3-ACD0-5C12FBA9B2CE}"/>
                </a:ext>
              </a:extLst>
            </p:cNvPr>
            <p:cNvSpPr/>
            <p:nvPr/>
          </p:nvSpPr>
          <p:spPr>
            <a:xfrm>
              <a:off x="5179750" y="1050825"/>
              <a:ext cx="319350" cy="318850"/>
            </a:xfrm>
            <a:custGeom>
              <a:avLst/>
              <a:gdLst/>
              <a:ahLst/>
              <a:cxnLst/>
              <a:rect l="l" t="t" r="r" b="b"/>
              <a:pathLst>
                <a:path w="12774" h="12754" extrusionOk="0">
                  <a:moveTo>
                    <a:pt x="6387" y="1500"/>
                  </a:moveTo>
                  <a:cubicBezTo>
                    <a:pt x="6941" y="3902"/>
                    <a:pt x="8851" y="5812"/>
                    <a:pt x="11275" y="6387"/>
                  </a:cubicBezTo>
                  <a:cubicBezTo>
                    <a:pt x="8851" y="6942"/>
                    <a:pt x="6941" y="8852"/>
                    <a:pt x="6387" y="11275"/>
                  </a:cubicBezTo>
                  <a:cubicBezTo>
                    <a:pt x="5812" y="8852"/>
                    <a:pt x="3923" y="6942"/>
                    <a:pt x="1499" y="6387"/>
                  </a:cubicBezTo>
                  <a:cubicBezTo>
                    <a:pt x="3923" y="5812"/>
                    <a:pt x="5812" y="3902"/>
                    <a:pt x="6387" y="1500"/>
                  </a:cubicBezTo>
                  <a:close/>
                  <a:moveTo>
                    <a:pt x="6223" y="1"/>
                  </a:moveTo>
                  <a:cubicBezTo>
                    <a:pt x="6223" y="3430"/>
                    <a:pt x="3430" y="6223"/>
                    <a:pt x="0" y="6223"/>
                  </a:cubicBezTo>
                  <a:lnTo>
                    <a:pt x="0" y="6552"/>
                  </a:lnTo>
                  <a:cubicBezTo>
                    <a:pt x="3430" y="6552"/>
                    <a:pt x="6223" y="9345"/>
                    <a:pt x="6223" y="12753"/>
                  </a:cubicBezTo>
                  <a:lnTo>
                    <a:pt x="6551" y="12753"/>
                  </a:lnTo>
                  <a:cubicBezTo>
                    <a:pt x="6551" y="9345"/>
                    <a:pt x="9344" y="6552"/>
                    <a:pt x="12774" y="6552"/>
                  </a:cubicBezTo>
                  <a:lnTo>
                    <a:pt x="12774" y="6223"/>
                  </a:lnTo>
                  <a:cubicBezTo>
                    <a:pt x="9344" y="6223"/>
                    <a:pt x="6551" y="3430"/>
                    <a:pt x="6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5646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a:extLst>
            <a:ext uri="{FF2B5EF4-FFF2-40B4-BE49-F238E27FC236}">
              <a16:creationId xmlns:a16="http://schemas.microsoft.com/office/drawing/2014/main" id="{42EF3289-64E2-C33E-C7CC-2ED90C16071C}"/>
            </a:ext>
          </a:extLst>
        </p:cNvPr>
        <p:cNvGrpSpPr/>
        <p:nvPr/>
      </p:nvGrpSpPr>
      <p:grpSpPr>
        <a:xfrm>
          <a:off x="0" y="0"/>
          <a:ext cx="0" cy="0"/>
          <a:chOff x="0" y="0"/>
          <a:chExt cx="0" cy="0"/>
        </a:xfrm>
      </p:grpSpPr>
      <p:sp>
        <p:nvSpPr>
          <p:cNvPr id="958" name="Google Shape;958;p56">
            <a:extLst>
              <a:ext uri="{FF2B5EF4-FFF2-40B4-BE49-F238E27FC236}">
                <a16:creationId xmlns:a16="http://schemas.microsoft.com/office/drawing/2014/main" id="{90D0941C-F0B4-F935-B027-BA46EBC3AC06}"/>
              </a:ext>
            </a:extLst>
          </p:cNvPr>
          <p:cNvSpPr txBox="1">
            <a:spLocks noGrp="1"/>
          </p:cNvSpPr>
          <p:nvPr>
            <p:ph type="title"/>
          </p:nvPr>
        </p:nvSpPr>
        <p:spPr>
          <a:xfrm>
            <a:off x="713225" y="539500"/>
            <a:ext cx="77175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Part of the used dataset</a:t>
            </a:r>
            <a:endParaRPr dirty="0"/>
          </a:p>
        </p:txBody>
      </p:sp>
      <p:sp>
        <p:nvSpPr>
          <p:cNvPr id="971" name="Google Shape;971;p56">
            <a:extLst>
              <a:ext uri="{FF2B5EF4-FFF2-40B4-BE49-F238E27FC236}">
                <a16:creationId xmlns:a16="http://schemas.microsoft.com/office/drawing/2014/main" id="{8F89CD27-9C19-B9BA-344F-8A5C96FDF643}"/>
              </a:ext>
            </a:extLst>
          </p:cNvPr>
          <p:cNvSpPr/>
          <p:nvPr/>
        </p:nvSpPr>
        <p:spPr>
          <a:xfrm>
            <a:off x="7428475" y="-359925"/>
            <a:ext cx="2647125" cy="1430350"/>
          </a:xfrm>
          <a:custGeom>
            <a:avLst/>
            <a:gdLst/>
            <a:ahLst/>
            <a:cxnLst/>
            <a:rect l="l" t="t" r="r" b="b"/>
            <a:pathLst>
              <a:path w="105885" h="57214" extrusionOk="0">
                <a:moveTo>
                  <a:pt x="83316" y="226"/>
                </a:moveTo>
                <a:cubicBezTo>
                  <a:pt x="94220" y="226"/>
                  <a:pt x="101408" y="3142"/>
                  <a:pt x="103503" y="8400"/>
                </a:cubicBezTo>
                <a:cubicBezTo>
                  <a:pt x="105618" y="13719"/>
                  <a:pt x="102373" y="20804"/>
                  <a:pt x="94343" y="28381"/>
                </a:cubicBezTo>
                <a:cubicBezTo>
                  <a:pt x="86293" y="36000"/>
                  <a:pt x="74424" y="43147"/>
                  <a:pt x="60911" y="48548"/>
                </a:cubicBezTo>
                <a:cubicBezTo>
                  <a:pt x="47398" y="53949"/>
                  <a:pt x="33865" y="56947"/>
                  <a:pt x="22796" y="56988"/>
                </a:cubicBezTo>
                <a:lnTo>
                  <a:pt x="22590" y="56988"/>
                </a:lnTo>
                <a:cubicBezTo>
                  <a:pt x="11665" y="56988"/>
                  <a:pt x="4498" y="54072"/>
                  <a:pt x="2383" y="48815"/>
                </a:cubicBezTo>
                <a:cubicBezTo>
                  <a:pt x="268" y="43496"/>
                  <a:pt x="3512" y="36411"/>
                  <a:pt x="11542" y="28833"/>
                </a:cubicBezTo>
                <a:cubicBezTo>
                  <a:pt x="19592" y="21235"/>
                  <a:pt x="31462" y="14068"/>
                  <a:pt x="44975" y="8667"/>
                </a:cubicBezTo>
                <a:cubicBezTo>
                  <a:pt x="58488" y="3266"/>
                  <a:pt x="72021" y="267"/>
                  <a:pt x="83110" y="226"/>
                </a:cubicBezTo>
                <a:close/>
                <a:moveTo>
                  <a:pt x="83110" y="0"/>
                </a:moveTo>
                <a:cubicBezTo>
                  <a:pt x="72000" y="42"/>
                  <a:pt x="58426" y="3040"/>
                  <a:pt x="44893" y="8441"/>
                </a:cubicBezTo>
                <a:cubicBezTo>
                  <a:pt x="31359" y="13842"/>
                  <a:pt x="19448" y="21029"/>
                  <a:pt x="11378" y="28648"/>
                </a:cubicBezTo>
                <a:cubicBezTo>
                  <a:pt x="3287" y="36308"/>
                  <a:pt x="1" y="43496"/>
                  <a:pt x="2178" y="48897"/>
                </a:cubicBezTo>
                <a:cubicBezTo>
                  <a:pt x="4313" y="54277"/>
                  <a:pt x="11563" y="57214"/>
                  <a:pt x="22590" y="57214"/>
                </a:cubicBezTo>
                <a:lnTo>
                  <a:pt x="22796" y="57214"/>
                </a:lnTo>
                <a:cubicBezTo>
                  <a:pt x="33906" y="57193"/>
                  <a:pt x="47460" y="54175"/>
                  <a:pt x="61013" y="48774"/>
                </a:cubicBezTo>
                <a:cubicBezTo>
                  <a:pt x="74547" y="43373"/>
                  <a:pt x="86437" y="36185"/>
                  <a:pt x="94508" y="28566"/>
                </a:cubicBezTo>
                <a:cubicBezTo>
                  <a:pt x="102620" y="20906"/>
                  <a:pt x="105885" y="13719"/>
                  <a:pt x="103728" y="8318"/>
                </a:cubicBezTo>
                <a:cubicBezTo>
                  <a:pt x="101572" y="2958"/>
                  <a:pt x="94343" y="0"/>
                  <a:pt x="83295" y="0"/>
                </a:cubicBezTo>
                <a:close/>
              </a:path>
            </a:pathLst>
          </a:custGeom>
          <a:solidFill>
            <a:srgbClr val="E5C4B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 name="Picture 4">
            <a:extLst>
              <a:ext uri="{FF2B5EF4-FFF2-40B4-BE49-F238E27FC236}">
                <a16:creationId xmlns:a16="http://schemas.microsoft.com/office/drawing/2014/main" id="{20D14126-63CE-4F68-88C9-CCE4BF6ADFD1}"/>
              </a:ext>
            </a:extLst>
          </p:cNvPr>
          <p:cNvPicPr>
            <a:picLocks noChangeAspect="1"/>
          </p:cNvPicPr>
          <p:nvPr/>
        </p:nvPicPr>
        <p:blipFill rotWithShape="1">
          <a:blip r:embed="rId3"/>
          <a:srcRect r="3352" b="43049"/>
          <a:stretch/>
        </p:blipFill>
        <p:spPr>
          <a:xfrm>
            <a:off x="754057" y="2374206"/>
            <a:ext cx="7635886" cy="1980184"/>
          </a:xfrm>
          <a:prstGeom prst="rect">
            <a:avLst/>
          </a:prstGeom>
        </p:spPr>
      </p:pic>
      <p:sp>
        <p:nvSpPr>
          <p:cNvPr id="6" name="Google Shape;920;p52">
            <a:extLst>
              <a:ext uri="{FF2B5EF4-FFF2-40B4-BE49-F238E27FC236}">
                <a16:creationId xmlns:a16="http://schemas.microsoft.com/office/drawing/2014/main" id="{A1438F40-95B1-4571-B3A5-5576EEEFE9BA}"/>
              </a:ext>
            </a:extLst>
          </p:cNvPr>
          <p:cNvSpPr txBox="1">
            <a:spLocks noGrp="1"/>
          </p:cNvSpPr>
          <p:nvPr>
            <p:ph type="subTitle" idx="1"/>
          </p:nvPr>
        </p:nvSpPr>
        <p:spPr>
          <a:xfrm>
            <a:off x="1061373" y="1070426"/>
            <a:ext cx="7093276" cy="1245554"/>
          </a:xfrm>
          <a:prstGeom prst="rect">
            <a:avLst/>
          </a:prstGeom>
        </p:spPr>
        <p:txBody>
          <a:bodyPr spcFirstLastPara="1" wrap="square" lIns="91425" tIns="91425" rIns="91425" bIns="91425" anchor="t" anchorCtr="0">
            <a:noAutofit/>
          </a:bodyPr>
          <a:lstStyle/>
          <a:p>
            <a:pPr marL="0" indent="0" algn="just"/>
            <a:r>
              <a:rPr lang="en-US" sz="1200" dirty="0">
                <a:solidFill>
                  <a:schemeClr val="dk1"/>
                </a:solidFill>
                <a:latin typeface="Albert Sans"/>
              </a:rPr>
              <a:t>The AG News Classification Dataset is about news articles, it has 3 fields first is the </a:t>
            </a:r>
            <a:r>
              <a:rPr lang="en-US" sz="1200" dirty="0" err="1">
                <a:solidFill>
                  <a:schemeClr val="dk1"/>
                </a:solidFill>
                <a:latin typeface="Albert Sans"/>
              </a:rPr>
              <a:t>class_index</a:t>
            </a:r>
            <a:r>
              <a:rPr lang="en-US" sz="1200" dirty="0">
                <a:solidFill>
                  <a:schemeClr val="dk1"/>
                </a:solidFill>
                <a:latin typeface="Albert Sans"/>
              </a:rPr>
              <a:t> which </a:t>
            </a:r>
            <a:r>
              <a:rPr lang="en-US" sz="1200" dirty="0">
                <a:solidFill>
                  <a:schemeClr val="dk1"/>
                </a:solidFill>
                <a:latin typeface="Albert Sans"/>
                <a:sym typeface="Albert Sans"/>
              </a:rPr>
              <a:t>refer to the class type either World, Sports, Business or Sci/Tech, second is the title that contain the titles of the articles </a:t>
            </a:r>
            <a:r>
              <a:rPr lang="en-US" sz="1200" dirty="0">
                <a:solidFill>
                  <a:schemeClr val="dk1"/>
                </a:solidFill>
                <a:latin typeface="Albert Sans"/>
              </a:rPr>
              <a:t>and lastly the documents containing the articles. Our dataset has 120,000 records they're divided into two parts 80% for training consists of 96,000 samples and 20% for testing consists of 24,000 samples, evenly distributes across the four classes.</a:t>
            </a:r>
          </a:p>
          <a:p>
            <a:pPr marL="0" lvl="0" indent="0" algn="just" rtl="0">
              <a:spcBef>
                <a:spcPts val="0"/>
              </a:spcBef>
              <a:spcAft>
                <a:spcPts val="0"/>
              </a:spcAft>
              <a:buNone/>
            </a:pPr>
            <a:endParaRPr sz="1800" dirty="0"/>
          </a:p>
        </p:txBody>
      </p:sp>
    </p:spTree>
    <p:extLst>
      <p:ext uri="{BB962C8B-B14F-4D97-AF65-F5344CB8AC3E}">
        <p14:creationId xmlns:p14="http://schemas.microsoft.com/office/powerpoint/2010/main" val="914864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7">
          <a:extLst>
            <a:ext uri="{FF2B5EF4-FFF2-40B4-BE49-F238E27FC236}">
              <a16:creationId xmlns:a16="http://schemas.microsoft.com/office/drawing/2014/main" id="{42EF3289-64E2-C33E-C7CC-2ED90C16071C}"/>
            </a:ext>
          </a:extLst>
        </p:cNvPr>
        <p:cNvGrpSpPr/>
        <p:nvPr/>
      </p:nvGrpSpPr>
      <p:grpSpPr>
        <a:xfrm>
          <a:off x="0" y="0"/>
          <a:ext cx="0" cy="0"/>
          <a:chOff x="0" y="0"/>
          <a:chExt cx="0" cy="0"/>
        </a:xfrm>
      </p:grpSpPr>
      <p:pic>
        <p:nvPicPr>
          <p:cNvPr id="29" name="Picture 28">
            <a:extLst>
              <a:ext uri="{FF2B5EF4-FFF2-40B4-BE49-F238E27FC236}">
                <a16:creationId xmlns:a16="http://schemas.microsoft.com/office/drawing/2014/main" id="{4DDE501F-13B8-8506-6DDE-32F1F587AED5}"/>
              </a:ext>
            </a:extLst>
          </p:cNvPr>
          <p:cNvPicPr>
            <a:picLocks noChangeAspect="1"/>
          </p:cNvPicPr>
          <p:nvPr/>
        </p:nvPicPr>
        <p:blipFill>
          <a:blip r:embed="rId3"/>
          <a:stretch>
            <a:fillRect/>
          </a:stretch>
        </p:blipFill>
        <p:spPr>
          <a:xfrm>
            <a:off x="796645" y="-66186"/>
            <a:ext cx="7634080" cy="4565938"/>
          </a:xfrm>
          <a:prstGeom prst="rect">
            <a:avLst/>
          </a:prstGeom>
        </p:spPr>
      </p:pic>
      <p:sp>
        <p:nvSpPr>
          <p:cNvPr id="958" name="Google Shape;958;p56">
            <a:extLst>
              <a:ext uri="{FF2B5EF4-FFF2-40B4-BE49-F238E27FC236}">
                <a16:creationId xmlns:a16="http://schemas.microsoft.com/office/drawing/2014/main" id="{90D0941C-F0B4-F935-B027-BA46EBC3AC06}"/>
              </a:ext>
            </a:extLst>
          </p:cNvPr>
          <p:cNvSpPr txBox="1">
            <a:spLocks noGrp="1"/>
          </p:cNvSpPr>
          <p:nvPr>
            <p:ph type="title"/>
          </p:nvPr>
        </p:nvSpPr>
        <p:spPr>
          <a:xfrm>
            <a:off x="713225" y="539500"/>
            <a:ext cx="77175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Proposed Methodology</a:t>
            </a:r>
            <a:endParaRPr dirty="0"/>
          </a:p>
        </p:txBody>
      </p:sp>
      <p:sp>
        <p:nvSpPr>
          <p:cNvPr id="5" name="Google Shape;921;p52">
            <a:extLst>
              <a:ext uri="{FF2B5EF4-FFF2-40B4-BE49-F238E27FC236}">
                <a16:creationId xmlns:a16="http://schemas.microsoft.com/office/drawing/2014/main" id="{3267F894-1C6B-444B-9D24-1EAA4E08FA6C}"/>
              </a:ext>
            </a:extLst>
          </p:cNvPr>
          <p:cNvSpPr/>
          <p:nvPr/>
        </p:nvSpPr>
        <p:spPr>
          <a:xfrm>
            <a:off x="7678259" y="-146944"/>
            <a:ext cx="1504932" cy="1372887"/>
          </a:xfrm>
          <a:custGeom>
            <a:avLst/>
            <a:gdLst/>
            <a:ahLst/>
            <a:cxnLst/>
            <a:rect l="l" t="t" r="r" b="b"/>
            <a:pathLst>
              <a:path w="67010" h="67010" extrusionOk="0">
                <a:moveTo>
                  <a:pt x="33331" y="0"/>
                </a:moveTo>
                <a:lnTo>
                  <a:pt x="33331" y="32653"/>
                </a:lnTo>
                <a:lnTo>
                  <a:pt x="20845" y="2485"/>
                </a:lnTo>
                <a:lnTo>
                  <a:pt x="20516" y="2609"/>
                </a:lnTo>
                <a:lnTo>
                  <a:pt x="33023" y="32776"/>
                </a:lnTo>
                <a:lnTo>
                  <a:pt x="9940" y="9693"/>
                </a:lnTo>
                <a:lnTo>
                  <a:pt x="9694" y="9940"/>
                </a:lnTo>
                <a:lnTo>
                  <a:pt x="32776" y="33022"/>
                </a:lnTo>
                <a:lnTo>
                  <a:pt x="2609" y="20537"/>
                </a:lnTo>
                <a:lnTo>
                  <a:pt x="2486" y="20845"/>
                </a:lnTo>
                <a:lnTo>
                  <a:pt x="32653" y="33330"/>
                </a:lnTo>
                <a:lnTo>
                  <a:pt x="1" y="33330"/>
                </a:lnTo>
                <a:lnTo>
                  <a:pt x="1" y="33680"/>
                </a:lnTo>
                <a:lnTo>
                  <a:pt x="32653" y="33680"/>
                </a:lnTo>
                <a:lnTo>
                  <a:pt x="2486" y="46166"/>
                </a:lnTo>
                <a:lnTo>
                  <a:pt x="2609" y="46494"/>
                </a:lnTo>
                <a:lnTo>
                  <a:pt x="32776" y="33988"/>
                </a:lnTo>
                <a:lnTo>
                  <a:pt x="32776" y="33988"/>
                </a:lnTo>
                <a:lnTo>
                  <a:pt x="9694" y="57091"/>
                </a:lnTo>
                <a:lnTo>
                  <a:pt x="9940" y="57317"/>
                </a:lnTo>
                <a:lnTo>
                  <a:pt x="33023" y="34234"/>
                </a:lnTo>
                <a:lnTo>
                  <a:pt x="20516" y="64402"/>
                </a:lnTo>
                <a:lnTo>
                  <a:pt x="20845" y="64525"/>
                </a:lnTo>
                <a:lnTo>
                  <a:pt x="33331" y="34378"/>
                </a:lnTo>
                <a:lnTo>
                  <a:pt x="33331" y="67010"/>
                </a:lnTo>
                <a:lnTo>
                  <a:pt x="33680" y="67010"/>
                </a:lnTo>
                <a:lnTo>
                  <a:pt x="33680" y="34378"/>
                </a:lnTo>
                <a:lnTo>
                  <a:pt x="46166" y="64525"/>
                </a:lnTo>
                <a:lnTo>
                  <a:pt x="46494" y="64402"/>
                </a:lnTo>
                <a:lnTo>
                  <a:pt x="33988" y="34234"/>
                </a:lnTo>
                <a:lnTo>
                  <a:pt x="57070" y="57317"/>
                </a:lnTo>
                <a:lnTo>
                  <a:pt x="57317" y="57091"/>
                </a:lnTo>
                <a:lnTo>
                  <a:pt x="34234" y="33988"/>
                </a:lnTo>
                <a:lnTo>
                  <a:pt x="34234" y="33988"/>
                </a:lnTo>
                <a:lnTo>
                  <a:pt x="64402" y="46494"/>
                </a:lnTo>
                <a:lnTo>
                  <a:pt x="64525" y="46166"/>
                </a:lnTo>
                <a:lnTo>
                  <a:pt x="34358" y="33680"/>
                </a:lnTo>
                <a:lnTo>
                  <a:pt x="67010" y="33680"/>
                </a:lnTo>
                <a:lnTo>
                  <a:pt x="67010" y="33330"/>
                </a:lnTo>
                <a:lnTo>
                  <a:pt x="34358" y="33330"/>
                </a:lnTo>
                <a:lnTo>
                  <a:pt x="64525" y="20845"/>
                </a:lnTo>
                <a:lnTo>
                  <a:pt x="64402" y="20537"/>
                </a:lnTo>
                <a:lnTo>
                  <a:pt x="34234" y="33022"/>
                </a:lnTo>
                <a:lnTo>
                  <a:pt x="34234" y="33022"/>
                </a:lnTo>
                <a:lnTo>
                  <a:pt x="57317" y="9940"/>
                </a:lnTo>
                <a:lnTo>
                  <a:pt x="57070" y="9693"/>
                </a:lnTo>
                <a:lnTo>
                  <a:pt x="33988" y="32776"/>
                </a:lnTo>
                <a:lnTo>
                  <a:pt x="46494" y="2609"/>
                </a:lnTo>
                <a:lnTo>
                  <a:pt x="46166" y="2485"/>
                </a:lnTo>
                <a:lnTo>
                  <a:pt x="33680" y="32653"/>
                </a:lnTo>
                <a:lnTo>
                  <a:pt x="33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3679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a:extLst>
            <a:ext uri="{FF2B5EF4-FFF2-40B4-BE49-F238E27FC236}">
              <a16:creationId xmlns:a16="http://schemas.microsoft.com/office/drawing/2014/main" id="{42EF3289-64E2-C33E-C7CC-2ED90C16071C}"/>
            </a:ext>
          </a:extLst>
        </p:cNvPr>
        <p:cNvGrpSpPr/>
        <p:nvPr/>
      </p:nvGrpSpPr>
      <p:grpSpPr>
        <a:xfrm>
          <a:off x="0" y="0"/>
          <a:ext cx="0" cy="0"/>
          <a:chOff x="0" y="0"/>
          <a:chExt cx="0" cy="0"/>
        </a:xfrm>
      </p:grpSpPr>
      <p:sp>
        <p:nvSpPr>
          <p:cNvPr id="958" name="Google Shape;958;p56">
            <a:extLst>
              <a:ext uri="{FF2B5EF4-FFF2-40B4-BE49-F238E27FC236}">
                <a16:creationId xmlns:a16="http://schemas.microsoft.com/office/drawing/2014/main" id="{90D0941C-F0B4-F935-B027-BA46EBC3AC06}"/>
              </a:ext>
            </a:extLst>
          </p:cNvPr>
          <p:cNvSpPr txBox="1">
            <a:spLocks noGrp="1"/>
          </p:cNvSpPr>
          <p:nvPr>
            <p:ph type="title"/>
          </p:nvPr>
        </p:nvSpPr>
        <p:spPr>
          <a:xfrm>
            <a:off x="713225" y="539500"/>
            <a:ext cx="77175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GUI</a:t>
            </a:r>
            <a:endParaRPr dirty="0"/>
          </a:p>
        </p:txBody>
      </p:sp>
      <p:sp>
        <p:nvSpPr>
          <p:cNvPr id="971" name="Google Shape;971;p56">
            <a:extLst>
              <a:ext uri="{FF2B5EF4-FFF2-40B4-BE49-F238E27FC236}">
                <a16:creationId xmlns:a16="http://schemas.microsoft.com/office/drawing/2014/main" id="{8F89CD27-9C19-B9BA-344F-8A5C96FDF643}"/>
              </a:ext>
            </a:extLst>
          </p:cNvPr>
          <p:cNvSpPr/>
          <p:nvPr/>
        </p:nvSpPr>
        <p:spPr>
          <a:xfrm>
            <a:off x="7428475" y="-359925"/>
            <a:ext cx="2647125" cy="1430350"/>
          </a:xfrm>
          <a:custGeom>
            <a:avLst/>
            <a:gdLst/>
            <a:ahLst/>
            <a:cxnLst/>
            <a:rect l="l" t="t" r="r" b="b"/>
            <a:pathLst>
              <a:path w="105885" h="57214" extrusionOk="0">
                <a:moveTo>
                  <a:pt x="83316" y="226"/>
                </a:moveTo>
                <a:cubicBezTo>
                  <a:pt x="94220" y="226"/>
                  <a:pt x="101408" y="3142"/>
                  <a:pt x="103503" y="8400"/>
                </a:cubicBezTo>
                <a:cubicBezTo>
                  <a:pt x="105618" y="13719"/>
                  <a:pt x="102373" y="20804"/>
                  <a:pt x="94343" y="28381"/>
                </a:cubicBezTo>
                <a:cubicBezTo>
                  <a:pt x="86293" y="36000"/>
                  <a:pt x="74424" y="43147"/>
                  <a:pt x="60911" y="48548"/>
                </a:cubicBezTo>
                <a:cubicBezTo>
                  <a:pt x="47398" y="53949"/>
                  <a:pt x="33865" y="56947"/>
                  <a:pt x="22796" y="56988"/>
                </a:cubicBezTo>
                <a:lnTo>
                  <a:pt x="22590" y="56988"/>
                </a:lnTo>
                <a:cubicBezTo>
                  <a:pt x="11665" y="56988"/>
                  <a:pt x="4498" y="54072"/>
                  <a:pt x="2383" y="48815"/>
                </a:cubicBezTo>
                <a:cubicBezTo>
                  <a:pt x="268" y="43496"/>
                  <a:pt x="3512" y="36411"/>
                  <a:pt x="11542" y="28833"/>
                </a:cubicBezTo>
                <a:cubicBezTo>
                  <a:pt x="19592" y="21235"/>
                  <a:pt x="31462" y="14068"/>
                  <a:pt x="44975" y="8667"/>
                </a:cubicBezTo>
                <a:cubicBezTo>
                  <a:pt x="58488" y="3266"/>
                  <a:pt x="72021" y="267"/>
                  <a:pt x="83110" y="226"/>
                </a:cubicBezTo>
                <a:close/>
                <a:moveTo>
                  <a:pt x="83110" y="0"/>
                </a:moveTo>
                <a:cubicBezTo>
                  <a:pt x="72000" y="42"/>
                  <a:pt x="58426" y="3040"/>
                  <a:pt x="44893" y="8441"/>
                </a:cubicBezTo>
                <a:cubicBezTo>
                  <a:pt x="31359" y="13842"/>
                  <a:pt x="19448" y="21029"/>
                  <a:pt x="11378" y="28648"/>
                </a:cubicBezTo>
                <a:cubicBezTo>
                  <a:pt x="3287" y="36308"/>
                  <a:pt x="1" y="43496"/>
                  <a:pt x="2178" y="48897"/>
                </a:cubicBezTo>
                <a:cubicBezTo>
                  <a:pt x="4313" y="54277"/>
                  <a:pt x="11563" y="57214"/>
                  <a:pt x="22590" y="57214"/>
                </a:cubicBezTo>
                <a:lnTo>
                  <a:pt x="22796" y="57214"/>
                </a:lnTo>
                <a:cubicBezTo>
                  <a:pt x="33906" y="57193"/>
                  <a:pt x="47460" y="54175"/>
                  <a:pt x="61013" y="48774"/>
                </a:cubicBezTo>
                <a:cubicBezTo>
                  <a:pt x="74547" y="43373"/>
                  <a:pt x="86437" y="36185"/>
                  <a:pt x="94508" y="28566"/>
                </a:cubicBezTo>
                <a:cubicBezTo>
                  <a:pt x="102620" y="20906"/>
                  <a:pt x="105885" y="13719"/>
                  <a:pt x="103728" y="8318"/>
                </a:cubicBezTo>
                <a:cubicBezTo>
                  <a:pt x="101572" y="2958"/>
                  <a:pt x="94343" y="0"/>
                  <a:pt x="83295" y="0"/>
                </a:cubicBezTo>
                <a:close/>
              </a:path>
            </a:pathLst>
          </a:custGeom>
          <a:solidFill>
            <a:srgbClr val="E5C4B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 name="Picture 4">
            <a:extLst>
              <a:ext uri="{FF2B5EF4-FFF2-40B4-BE49-F238E27FC236}">
                <a16:creationId xmlns:a16="http://schemas.microsoft.com/office/drawing/2014/main" id="{C959C592-F0D9-425D-B9B8-0548521424C4}"/>
              </a:ext>
            </a:extLst>
          </p:cNvPr>
          <p:cNvPicPr>
            <a:picLocks noChangeAspect="1"/>
          </p:cNvPicPr>
          <p:nvPr/>
        </p:nvPicPr>
        <p:blipFill>
          <a:blip r:embed="rId3"/>
          <a:stretch>
            <a:fillRect/>
          </a:stretch>
        </p:blipFill>
        <p:spPr>
          <a:xfrm>
            <a:off x="713225" y="1260020"/>
            <a:ext cx="3686386" cy="2977822"/>
          </a:xfrm>
          <a:prstGeom prst="rect">
            <a:avLst/>
          </a:prstGeom>
        </p:spPr>
      </p:pic>
      <p:pic>
        <p:nvPicPr>
          <p:cNvPr id="9" name="Picture 8">
            <a:extLst>
              <a:ext uri="{FF2B5EF4-FFF2-40B4-BE49-F238E27FC236}">
                <a16:creationId xmlns:a16="http://schemas.microsoft.com/office/drawing/2014/main" id="{7191327E-6EB8-4E13-938C-8A21FC292A54}"/>
              </a:ext>
            </a:extLst>
          </p:cNvPr>
          <p:cNvPicPr>
            <a:picLocks noChangeAspect="1"/>
          </p:cNvPicPr>
          <p:nvPr/>
        </p:nvPicPr>
        <p:blipFill>
          <a:blip r:embed="rId4"/>
          <a:stretch>
            <a:fillRect/>
          </a:stretch>
        </p:blipFill>
        <p:spPr>
          <a:xfrm>
            <a:off x="4736192" y="1260020"/>
            <a:ext cx="3694533" cy="2977821"/>
          </a:xfrm>
          <a:prstGeom prst="rect">
            <a:avLst/>
          </a:prstGeom>
        </p:spPr>
      </p:pic>
    </p:spTree>
    <p:extLst>
      <p:ext uri="{BB962C8B-B14F-4D97-AF65-F5344CB8AC3E}">
        <p14:creationId xmlns:p14="http://schemas.microsoft.com/office/powerpoint/2010/main" val="2877719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dvanced Historiography - Doctor of Philosophy (Ph.D.) in History by Slidesgo">
  <a:themeElements>
    <a:clrScheme name="Simple Light">
      <a:dk1>
        <a:srgbClr val="373E34"/>
      </a:dk1>
      <a:lt1>
        <a:srgbClr val="F8F9F1"/>
      </a:lt1>
      <a:dk2>
        <a:srgbClr val="FFFFFF"/>
      </a:dk2>
      <a:lt2>
        <a:srgbClr val="5E6D56"/>
      </a:lt2>
      <a:accent1>
        <a:srgbClr val="E5C4B5"/>
      </a:accent1>
      <a:accent2>
        <a:srgbClr val="FFFFFF"/>
      </a:accent2>
      <a:accent3>
        <a:srgbClr val="FFFFFF"/>
      </a:accent3>
      <a:accent4>
        <a:srgbClr val="FFFFFF"/>
      </a:accent4>
      <a:accent5>
        <a:srgbClr val="FFFFFF"/>
      </a:accent5>
      <a:accent6>
        <a:srgbClr val="FFFFFF"/>
      </a:accent6>
      <a:hlink>
        <a:srgbClr val="373E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367</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Abhaya Libre</vt:lpstr>
      <vt:lpstr>zeitung</vt:lpstr>
      <vt:lpstr>Times New Roman</vt:lpstr>
      <vt:lpstr>Fjalla One</vt:lpstr>
      <vt:lpstr>Roboto Condensed Light</vt:lpstr>
      <vt:lpstr>Albert Sans</vt:lpstr>
      <vt:lpstr>Chivo</vt:lpstr>
      <vt:lpstr>Advanced Historiography - Doctor of Philosophy (Ph.D.) in History by Slidesgo</vt:lpstr>
      <vt:lpstr>NLP News Classification</vt:lpstr>
      <vt:lpstr>Overview</vt:lpstr>
      <vt:lpstr>Introduction</vt:lpstr>
      <vt:lpstr>Problem statement</vt:lpstr>
      <vt:lpstr>Problem objectives</vt:lpstr>
      <vt:lpstr>Project Scope</vt:lpstr>
      <vt:lpstr>Part of the used dataset</vt:lpstr>
      <vt:lpstr>Proposed Methodology</vt:lpstr>
      <vt:lpstr>GUI</vt:lpstr>
      <vt:lpstr>Result table TF-IDF</vt:lpstr>
      <vt:lpstr>Result table BoW</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News Classification</dc:title>
  <dc:creator>Kato .</dc:creator>
  <cp:lastModifiedBy>tosha _yako</cp:lastModifiedBy>
  <cp:revision>34</cp:revision>
  <dcterms:modified xsi:type="dcterms:W3CDTF">2025-01-24T19:05:37Z</dcterms:modified>
</cp:coreProperties>
</file>