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4" r:id="rId7"/>
    <p:sldId id="268" r:id="rId8"/>
    <p:sldId id="272" r:id="rId9"/>
    <p:sldId id="265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7372" autoAdjust="0"/>
  </p:normalViewPr>
  <p:slideViewPr>
    <p:cSldViewPr snapToGrid="0">
      <p:cViewPr varScale="1">
        <p:scale>
          <a:sx n="68" d="100"/>
          <a:sy n="68" d="100"/>
        </p:scale>
        <p:origin x="13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A376B0A-8EE2-473B-968F-192131910FD2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6B2172B-30D1-455B-8D6D-6405702B7AB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8052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6305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0312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WEP</a:t>
            </a:r>
            <a:r>
              <a:rPr lang="ar-IQ" dirty="0"/>
              <a:t> أنواع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IQ" dirty="0"/>
              <a:t>تنذكر بس كتعداد وخله شرح طول المفتاح ودمجه مع منهو وحجم البتات تبع اليوزر هذه كلها تكون شرح عام بدون ارقام تفصيلية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IQ" dirty="0"/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505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3524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IQ" dirty="0"/>
              <a:t>هذا هو </a:t>
            </a:r>
            <a:r>
              <a:rPr lang="ar-IQ" dirty="0" err="1"/>
              <a:t>سلايد</a:t>
            </a:r>
            <a:r>
              <a:rPr lang="ar-IQ" dirty="0"/>
              <a:t> </a:t>
            </a:r>
            <a:r>
              <a:rPr lang="ar-IQ" dirty="0" err="1"/>
              <a:t>النتقالي</a:t>
            </a:r>
            <a:r>
              <a:rPr lang="ar-IQ" dirty="0"/>
              <a:t> من القديم الى الحديث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IQ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IQ" dirty="0"/>
              <a:t>بما انه حط لك اسم عام للبروتوكول فيقدر </a:t>
            </a:r>
            <a:r>
              <a:rPr lang="ar-IQ" dirty="0" err="1"/>
              <a:t>يحاججك</a:t>
            </a:r>
            <a:r>
              <a:rPr lang="ar-IQ" dirty="0"/>
              <a:t> بان تشرح من اقدم اشي الى احدث اشي</a:t>
            </a:r>
            <a:br>
              <a:rPr lang="ar-IQ" dirty="0"/>
            </a:br>
            <a:r>
              <a:rPr lang="ar-IQ" dirty="0"/>
              <a:t>بما انه الجديدات اهم اشي فانت تختصر كل الكلام عن القديمات وتتوسع بالجديدات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3032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IQ" dirty="0"/>
              <a:t>ثلاث مخططات للثلاث انواع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WPA1-WPA2-WPA3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419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IQ" dirty="0"/>
              <a:t>ثلاث مخططات للثلاث انواع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WPA1-WPA2-WPA3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7569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Temporal Key Integrity Protocol (TKIP) </a:t>
            </a:r>
            <a:br>
              <a:rPr lang="en-US" dirty="0"/>
            </a:br>
            <a:r>
              <a:rPr lang="ar-IQ" dirty="0"/>
              <a:t>كل </a:t>
            </a:r>
            <a:r>
              <a:rPr lang="ar-IQ" dirty="0" err="1"/>
              <a:t>سشن</a:t>
            </a:r>
            <a:r>
              <a:rPr lang="ar-IQ" dirty="0"/>
              <a:t> يولد مفتاح جديد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2347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AES </a:t>
            </a:r>
            <a:r>
              <a:rPr lang="en-US" sz="1200" dirty="0"/>
              <a:t>more secure and used by governments for encryption.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BFA Brute-Force try and error till finding the password.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dictionary attacks hackers try different passwords until they find the correct one.</a:t>
            </a:r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824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simplifies connecting </a:t>
            </a:r>
            <a:r>
              <a:rPr lang="en-US" dirty="0" err="1"/>
              <a:t>loT</a:t>
            </a:r>
            <a:r>
              <a:rPr lang="en-US" dirty="0"/>
              <a:t> devices: (like smart home gadgets)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QR codes: instead of typing passwords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password is compromised:, old data remains protected prevents attackers from decrypting previously captured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2172B-30D1-455B-8D6D-6405702B7AB9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25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6C11-56ED-497D-958A-DF4505489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BFB7C-7DBE-42BC-9CA2-225DB326F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D35BD-70DF-48B0-BF2B-533DFBED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BB93-F834-4EB4-A047-16D5360D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6D44B-C787-4F83-A473-6DDFA6A8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765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725A-158D-4DD1-9C48-4209CCE7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1D18-5338-4B3D-83E9-0DF9FE9B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CD16B-B48A-4620-9AA3-0F526C8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9E70-92F4-4FEB-BE09-89A2626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1DC5-5B58-4865-8ADB-29A768C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20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05D591-2ED4-4CE9-A784-4BDE366F5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D32A1-0468-414C-9550-318D11E7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BF70E-CE0F-4907-9BB3-F32499BA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84F3-4A50-4FF2-8013-EA74613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0037-552A-4B44-BB3B-AAAFDE3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5C5A-96E7-4FB0-9D37-44A4C68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87BA-F2E6-4A66-AAB1-2B154FC1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E663-D29E-4E78-B743-DF7A6B26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7044-F253-4567-AACA-E5B3F687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AD12-9581-4129-8210-6E05BFF9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072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7C0E-1861-41F9-86CC-D38823D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BD65-E15B-4ADD-9DF6-9A534F4E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2EC2-BC93-42D5-89B2-94010E03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1186-1953-4810-912D-2B0617F0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6161D-E344-4FB9-B384-0DB05273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119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2013-F94A-46AB-8A56-B8A92003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EE42-A6F8-483D-98C5-857D4CC72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A877-A9A1-4D57-AF3A-FF02079EF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133C8-0241-4D87-9E8C-434297DF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57289-262C-45AE-BBD2-55DEE27C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52434-48F6-4629-8B70-B1E65827A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673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B67F-1C43-413E-AF1B-50780869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9043-E719-4B1B-93E3-78E15170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A4D8C-5357-4886-B494-AA2719CDB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7A6C6-8049-4B62-B481-03CF3509C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01577-B6C3-441F-9544-06658EF1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E070C-18CC-49DB-95CA-DB035DF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6707E-1034-46A4-8E0A-8D6B6F27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7ACED-3A86-40EE-AD06-7D2A8CB5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9517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D0C8-F936-423A-9AF5-8E4079D0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F9AC6-B52E-4EA5-87EF-E925FBD1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560E-9832-494C-954D-496FEF9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971F9-DED0-4CAC-A3E4-99F2BAC8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325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635BE-8672-42CC-B7D4-1E8021AD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EA5B4-15C6-4F79-AD29-B95FCCD9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848B-3D68-4F68-A7C8-BE81A9D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129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4E37-623F-40DC-BF0B-EA45116D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1E3B-CFF1-4C3E-9137-FD228A64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1D01-7911-47CF-B0BA-E3682594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21F72-DCC2-45C6-8975-D5CAD2E9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9F09B-70D1-446E-BD6A-7D6E3D3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CA631-D1C0-48C5-9946-2581B610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152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E5F5-8512-495B-A7E7-817ADACC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DD6C-7142-441D-86AF-EC66C2AC4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62B24-4C06-42AC-88F6-74370DFB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25DE5-3ECA-4BDE-9B11-A707C22B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2FAC3-17AE-4D07-8052-25EFF642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33DE7-19AB-4370-BAC4-2696BE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5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DDF01-5F0E-4138-9392-567AD2DC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A7359-97BE-42D3-AB0D-C87E3B63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AB16-FB2D-41C2-940F-B74FD4D3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9316-B548-4367-9FF4-4FD723C7A905}" type="datetimeFigureOut">
              <a:rPr lang="ar-SA" smtClean="0"/>
              <a:t>23/09/1446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64B1-45EC-40FC-958A-0E525825A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70F9-3693-46F9-9F95-AC16EA029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A7E2-BCA3-4984-B5F2-137A07C6FC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5244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5B5D-40C4-40CA-9EEE-924667B56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70" y="1856459"/>
            <a:ext cx="9891860" cy="1022866"/>
          </a:xfrm>
        </p:spPr>
        <p:txBody>
          <a:bodyPr/>
          <a:lstStyle/>
          <a:p>
            <a:r>
              <a:rPr lang="en-US" sz="6000" b="1" dirty="0"/>
              <a:t>Wired Equivalent Privacy (WEP)</a:t>
            </a:r>
            <a:endParaRPr lang="ar-S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B88C-FCF9-40EE-A8AD-B6727C8BD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0578" y="2879325"/>
            <a:ext cx="3110844" cy="29285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500" dirty="0">
                <a:latin typeface="Nokora"/>
                <a:cs typeface="Nokora"/>
                <a:sym typeface="Nokora"/>
              </a:rPr>
              <a:t>College of Information Technology </a:t>
            </a:r>
          </a:p>
        </p:txBody>
      </p:sp>
      <p:sp>
        <p:nvSpPr>
          <p:cNvPr id="4" name="Google Shape;517;p37">
            <a:extLst>
              <a:ext uri="{FF2B5EF4-FFF2-40B4-BE49-F238E27FC236}">
                <a16:creationId xmlns:a16="http://schemas.microsoft.com/office/drawing/2014/main" id="{606C0187-1C7B-4ACC-B209-D159AF5F4E5A}"/>
              </a:ext>
            </a:extLst>
          </p:cNvPr>
          <p:cNvSpPr txBox="1">
            <a:spLocks/>
          </p:cNvSpPr>
          <p:nvPr/>
        </p:nvSpPr>
        <p:spPr>
          <a:xfrm>
            <a:off x="1027520" y="4252906"/>
            <a:ext cx="5222450" cy="162240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1500" dirty="0"/>
              <a:t>           Presented By: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	Hanan Salih    Shahad </a:t>
            </a:r>
            <a:r>
              <a:rPr lang="en-US" sz="1500" dirty="0" err="1"/>
              <a:t>Abdulbari</a:t>
            </a:r>
            <a:r>
              <a:rPr lang="en-US" sz="1500" dirty="0"/>
              <a:t>    </a:t>
            </a:r>
            <a:r>
              <a:rPr lang="en-US" sz="1500" dirty="0" err="1"/>
              <a:t>Omaima</a:t>
            </a:r>
            <a:r>
              <a:rPr lang="en-US" sz="1500" dirty="0"/>
              <a:t> </a:t>
            </a:r>
            <a:r>
              <a:rPr lang="en-US" sz="1500" dirty="0" err="1"/>
              <a:t>Muyeaser</a:t>
            </a:r>
            <a:r>
              <a:rPr lang="en-US" sz="1500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	</a:t>
            </a:r>
            <a:r>
              <a:rPr lang="en-US" sz="1500" dirty="0" err="1"/>
              <a:t>Raheed</a:t>
            </a:r>
            <a:r>
              <a:rPr lang="en-US" sz="1500" dirty="0"/>
              <a:t> </a:t>
            </a:r>
            <a:r>
              <a:rPr lang="en-US" sz="1500" dirty="0" err="1"/>
              <a:t>Fadi</a:t>
            </a:r>
            <a:r>
              <a:rPr lang="en-US" sz="1500" dirty="0"/>
              <a:t>   Khaled Ahmed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  <a:p>
            <a:pPr algn="l">
              <a:spcBef>
                <a:spcPts val="0"/>
              </a:spcBef>
            </a:pPr>
            <a:r>
              <a:rPr lang="en-US" sz="1500" dirty="0">
                <a:latin typeface="Nokora"/>
                <a:cs typeface="Nokora"/>
                <a:sym typeface="Nokora"/>
              </a:rPr>
              <a:t>         </a:t>
            </a:r>
            <a:r>
              <a:rPr lang="en-US" sz="1500" dirty="0">
                <a:sym typeface="Nokora"/>
              </a:rPr>
              <a:t>Supervised By:  </a:t>
            </a:r>
          </a:p>
          <a:p>
            <a:pPr algn="l">
              <a:spcBef>
                <a:spcPts val="0"/>
              </a:spcBef>
            </a:pPr>
            <a:r>
              <a:rPr lang="en-US" sz="1500" dirty="0"/>
              <a:t>	</a:t>
            </a:r>
            <a:r>
              <a:rPr lang="en-US" sz="1500" dirty="0">
                <a:sym typeface="Nokora"/>
              </a:rPr>
              <a:t>Dr. Omar Sami</a:t>
            </a:r>
          </a:p>
          <a:p>
            <a:pPr algn="l">
              <a:spcBef>
                <a:spcPts val="0"/>
              </a:spcBef>
            </a:pPr>
            <a:endParaRPr lang="en-US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56181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4E8611E-9D87-4271-9E80-6A9D9A2CB11E}"/>
              </a:ext>
            </a:extLst>
          </p:cNvPr>
          <p:cNvSpPr txBox="1">
            <a:spLocks/>
          </p:cNvSpPr>
          <p:nvPr/>
        </p:nvSpPr>
        <p:spPr>
          <a:xfrm>
            <a:off x="4540578" y="3100796"/>
            <a:ext cx="3110844" cy="292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Nokora"/>
                <a:ea typeface="+mn-ea"/>
                <a:cs typeface="Nokora"/>
              </a:rPr>
              <a:t>Department of Software Engineering</a:t>
            </a:r>
            <a:endParaRPr lang="ar-SA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15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E262-FBC5-44EF-9A31-4DD28267B438}"/>
              </a:ext>
            </a:extLst>
          </p:cNvPr>
          <p:cNvSpPr txBox="1"/>
          <p:nvPr/>
        </p:nvSpPr>
        <p:spPr>
          <a:xfrm>
            <a:off x="818444" y="1068268"/>
            <a:ext cx="10526888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/>
              <a:t>Why Did We Move from WPA1 to WPA2?</a:t>
            </a:r>
          </a:p>
          <a:p>
            <a:pPr algn="just"/>
            <a:r>
              <a:rPr lang="en-US" sz="2400" dirty="0"/>
              <a:t>-WPA1 used TKIP, which was an improvement over WEP. But the TKIP is weak to Michael attack, allowed limited decryption of data.</a:t>
            </a:r>
          </a:p>
          <a:p>
            <a:pPr algn="just"/>
            <a:r>
              <a:rPr lang="en-US" sz="2400" dirty="0"/>
              <a:t>-Improvement: WPA2 replaced TKIP with AES (Advanced Encryption Standard).</a:t>
            </a:r>
          </a:p>
          <a:p>
            <a:pPr algn="just"/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877DC-FEBD-40D8-9ACA-938DA2327619}"/>
              </a:ext>
            </a:extLst>
          </p:cNvPr>
          <p:cNvSpPr txBox="1"/>
          <p:nvPr/>
        </p:nvSpPr>
        <p:spPr>
          <a:xfrm>
            <a:off x="818444" y="3026779"/>
            <a:ext cx="10526889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2400" b="1" dirty="0"/>
              <a:t>Why Did We Move from WPA2 to WPA3?</a:t>
            </a:r>
          </a:p>
          <a:p>
            <a:r>
              <a:rPr lang="en-US" sz="2400" dirty="0"/>
              <a:t>-WPA2 weak to Brute-Force Attack (BFA) and the WPA2-PSK (Pre-Shared Key) was susceptible to dictionary attacks, WPA2 had a flaw that allowed attackers to decrypt Wi-Fi traffic through a Key Reinstallation Attack (KRACK).</a:t>
            </a:r>
          </a:p>
          <a:p>
            <a:r>
              <a:rPr lang="en-US" sz="2400" dirty="0"/>
              <a:t>-WPA3 Replaced PSK with SAE (Simultaneous Authentication of Equals), making password-based authentication more secure. Protects past data even if a hacker obtains the password. WPA3 Enterprise stronger encryption for businesses.</a:t>
            </a:r>
            <a:endParaRPr lang="ar-SA" sz="2400" dirty="0"/>
          </a:p>
          <a:p>
            <a:pPr algn="just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9362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320"/>
            <a:ext cx="4572000" cy="1046982"/>
          </a:xfrm>
        </p:spPr>
        <p:txBody>
          <a:bodyPr/>
          <a:lstStyle/>
          <a:p>
            <a:pPr algn="l"/>
            <a:r>
              <a:rPr lang="en" sz="6000" b="1" dirty="0"/>
              <a:t>What is WPA3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04833"/>
            <a:ext cx="9175423" cy="3420233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Latest Wi-Fi security protocol, enhanced Public Wi-Fi Security OWE(Opportunistic Wireless Encryption), easier Device Setup (Wi-Fi Easy Connect), simplifies connecting </a:t>
            </a:r>
            <a:r>
              <a:rPr lang="en-US" dirty="0" err="1"/>
              <a:t>loT</a:t>
            </a:r>
            <a:r>
              <a:rPr lang="en-US" dirty="0"/>
              <a:t> devices using QR codes and stronger encryption if a password is compromised.</a:t>
            </a:r>
            <a:endParaRPr lang="en-US" sz="1200" dirty="0"/>
          </a:p>
          <a:p>
            <a:pPr algn="just"/>
            <a:endParaRPr lang="en-US" sz="1200" dirty="0"/>
          </a:p>
          <a:p>
            <a:pPr marL="0" indent="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/>
              <a:t>Types of WPA3:</a:t>
            </a:r>
            <a:endParaRPr lang="ar-SA" b="1" dirty="0"/>
          </a:p>
          <a:p>
            <a:pPr marL="0" indent="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-Personal: 128-bit encryption Uses SAE for stronger password security in home networks.</a:t>
            </a:r>
            <a:endParaRPr lang="ar-SA" dirty="0"/>
          </a:p>
          <a:p>
            <a:pPr marL="0" indent="0" algn="just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-Enterprise: 192-bit encryption for businesses and government agencies.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56019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1DD93D4E-E550-4E8A-82C6-F3861E893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9" y="2905509"/>
            <a:ext cx="5072743" cy="1046982"/>
          </a:xfrm>
        </p:spPr>
        <p:txBody>
          <a:bodyPr>
            <a:normAutofit/>
          </a:bodyPr>
          <a:lstStyle/>
          <a:p>
            <a:pPr algn="l"/>
            <a:r>
              <a:rPr lang="en" sz="6000" b="1" dirty="0"/>
              <a:t>Thanks to Tosha</a:t>
            </a:r>
            <a:endParaRPr lang="ar-SA" b="1" dirty="0"/>
          </a:p>
        </p:txBody>
      </p:sp>
    </p:spTree>
    <p:extLst>
      <p:ext uri="{BB962C8B-B14F-4D97-AF65-F5344CB8AC3E}">
        <p14:creationId xmlns:p14="http://schemas.microsoft.com/office/powerpoint/2010/main" val="13795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56181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3933"/>
            <a:ext cx="4572000" cy="1046982"/>
          </a:xfrm>
        </p:spPr>
        <p:txBody>
          <a:bodyPr/>
          <a:lstStyle/>
          <a:p>
            <a:pPr algn="l"/>
            <a:r>
              <a:rPr lang="en" b="1" dirty="0"/>
              <a:t>Introduction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2990"/>
            <a:ext cx="9144000" cy="2556696"/>
          </a:xfrm>
        </p:spPr>
        <p:txBody>
          <a:bodyPr/>
          <a:lstStyle/>
          <a:p>
            <a:pPr algn="just"/>
            <a:r>
              <a:rPr lang="en-US" sz="2400" b="1" dirty="0"/>
              <a:t>Wired Equivalent Privacy (WEP):</a:t>
            </a:r>
            <a:r>
              <a:rPr lang="en-US" sz="2400" dirty="0"/>
              <a:t> security protocol for wireless networks that provides data confidentiality comparable to wired network. It provides security through the use of an encryption key.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It’s</a:t>
            </a:r>
            <a:r>
              <a:rPr lang="en-US" sz="2400" dirty="0"/>
              <a:t> a weak and old protocol, we will talk later about the newest as well.</a:t>
            </a:r>
          </a:p>
        </p:txBody>
      </p:sp>
    </p:spTree>
    <p:extLst>
      <p:ext uri="{BB962C8B-B14F-4D97-AF65-F5344CB8AC3E}">
        <p14:creationId xmlns:p14="http://schemas.microsoft.com/office/powerpoint/2010/main" val="80811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56181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C1BD1-1F2D-4850-92ED-71EC33B45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8" b="59894"/>
          <a:stretch/>
        </p:blipFill>
        <p:spPr>
          <a:xfrm>
            <a:off x="3672347" y="954643"/>
            <a:ext cx="7699843" cy="2474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26021-CFD3-4A73-8A68-A0340EB6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190" b="2436"/>
          <a:stretch/>
        </p:blipFill>
        <p:spPr>
          <a:xfrm>
            <a:off x="3672347" y="3674097"/>
            <a:ext cx="7699843" cy="2474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9CC1F9-E4AA-4A26-BDC5-9B4823CA69E5}"/>
              </a:ext>
            </a:extLst>
          </p:cNvPr>
          <p:cNvSpPr txBox="1"/>
          <p:nvPr/>
        </p:nvSpPr>
        <p:spPr>
          <a:xfrm>
            <a:off x="899652" y="1755954"/>
            <a:ext cx="25027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Encryption:</a:t>
            </a:r>
            <a:endParaRPr lang="ar-SA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52929-3203-46B9-95BD-92D44C0EE2F3}"/>
              </a:ext>
            </a:extLst>
          </p:cNvPr>
          <p:cNvSpPr txBox="1"/>
          <p:nvPr/>
        </p:nvSpPr>
        <p:spPr>
          <a:xfrm>
            <a:off x="899652" y="4416724"/>
            <a:ext cx="250278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Decryption:</a:t>
            </a:r>
            <a:endParaRPr lang="ar-SA" sz="3200" dirty="0"/>
          </a:p>
        </p:txBody>
      </p:sp>
    </p:spTree>
    <p:extLst>
      <p:ext uri="{BB962C8B-B14F-4D97-AF65-F5344CB8AC3E}">
        <p14:creationId xmlns:p14="http://schemas.microsoft.com/office/powerpoint/2010/main" val="315946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320"/>
            <a:ext cx="4572000" cy="1046982"/>
          </a:xfrm>
        </p:spPr>
        <p:txBody>
          <a:bodyPr/>
          <a:lstStyle/>
          <a:p>
            <a:pPr algn="l"/>
            <a:r>
              <a:rPr lang="en" sz="6000" b="1" dirty="0"/>
              <a:t>What is WEP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04834"/>
            <a:ext cx="9175423" cy="322768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There are many types of the WEP (i.e. WEP-64, WEP-128, WEP-152 and WEP-256). These types use a 24-bit initialization vector (IV) with the rest being key bits resulting in a total length of each type.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The WEP will generate a per-packet key by the shared WEP key with a randomly generated IV then use the Revise Cypher 4 (RC4) algorithm for encryption and Cycle Redundancy Check (CRC-32) checksum for data integrity. The receiver uses the IV with the shared WEP key to decrypt the data.</a:t>
            </a:r>
          </a:p>
        </p:txBody>
      </p:sp>
    </p:spTree>
    <p:extLst>
      <p:ext uri="{BB962C8B-B14F-4D97-AF65-F5344CB8AC3E}">
        <p14:creationId xmlns:p14="http://schemas.microsoft.com/office/powerpoint/2010/main" val="107006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6320"/>
            <a:ext cx="6027683" cy="104698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IV, RC4 and CRC-32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53523"/>
            <a:ext cx="9175423" cy="3054818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Initialization Vector (IV): </a:t>
            </a:r>
            <a:r>
              <a:rPr lang="en-US" sz="2400" dirty="0"/>
              <a:t>is a, fixed-size sequence of bits used to enhance security. In WEP, the IV is a 24-bit value. randomly generated by</a:t>
            </a:r>
            <a:r>
              <a:rPr lang="en-US" dirty="0"/>
              <a:t> True Random Number Generation (TRNG), Pseudo-Random Number Generation (PRNG) or Quasi-Random Number Generation (QRNG)</a:t>
            </a:r>
            <a:endParaRPr lang="en-US" sz="2400" dirty="0"/>
          </a:p>
          <a:p>
            <a:pPr algn="just"/>
            <a:r>
              <a:rPr lang="en-US" sz="2400" b="1" dirty="0"/>
              <a:t>Rivest Cipher 4 (RC4): </a:t>
            </a:r>
            <a:r>
              <a:rPr lang="en-US" sz="2400" dirty="0"/>
              <a:t>encryption algorithm, encrypts one bit/byte at a time used in WEP.</a:t>
            </a:r>
          </a:p>
          <a:p>
            <a:pPr algn="just"/>
            <a:r>
              <a:rPr lang="en-US" sz="2400" b="1" dirty="0"/>
              <a:t>Cyclic Redundancy Check (CRC-32): </a:t>
            </a:r>
            <a:r>
              <a:rPr lang="en-US" sz="2400" dirty="0"/>
              <a:t>checksum algorithm used to detect errors in data during transmission or storage.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99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36320"/>
            <a:ext cx="6027683" cy="104698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In General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53523"/>
            <a:ext cx="9175423" cy="305481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Those Provides a basic level of security for wireless networks.</a:t>
            </a:r>
            <a:r>
              <a:rPr lang="ar-IQ" dirty="0"/>
              <a:t> </a:t>
            </a:r>
            <a:r>
              <a:rPr lang="en-US" dirty="0"/>
              <a:t>But use weak encryption algorithm (RC4). Small (IV) size (24-bit) may lead to key reuse. Attackable by (IV) collision and key cracking. Lacks for integrity exposed to packet injection and modification.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Although WEP was a stepping stone in wireless security, it has been largely consumed due to its weaknesses. Modern alternatives like Wi-Fi Protected Access (WPA1), (WPA2) and (WPA3) provide much stronger security mechanisms for wireless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869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1A2CA-E906-4273-BA4D-41F85ECA2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73" y="1352979"/>
            <a:ext cx="5800396" cy="4152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54A7B-8518-4091-A4DE-4D728E699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1" y="1586089"/>
            <a:ext cx="5046784" cy="3918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A9F9C5-FD0D-44B1-8364-E2F37BBBA6B9}"/>
              </a:ext>
            </a:extLst>
          </p:cNvPr>
          <p:cNvSpPr txBox="1"/>
          <p:nvPr/>
        </p:nvSpPr>
        <p:spPr>
          <a:xfrm>
            <a:off x="2486994" y="5553465"/>
            <a:ext cx="146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WPA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CF930E-13A7-4F78-AA3C-65597102F7A0}"/>
              </a:ext>
            </a:extLst>
          </p:cNvPr>
          <p:cNvSpPr txBox="1"/>
          <p:nvPr/>
        </p:nvSpPr>
        <p:spPr>
          <a:xfrm>
            <a:off x="7804886" y="5553465"/>
            <a:ext cx="157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WPA2 Diagram</a:t>
            </a:r>
          </a:p>
        </p:txBody>
      </p:sp>
    </p:spTree>
    <p:extLst>
      <p:ext uri="{BB962C8B-B14F-4D97-AF65-F5344CB8AC3E}">
        <p14:creationId xmlns:p14="http://schemas.microsoft.com/office/powerpoint/2010/main" val="344430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8C1DD-7210-4F5A-BF67-533AB2160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6165" b="7930"/>
          <a:stretch/>
        </p:blipFill>
        <p:spPr>
          <a:xfrm>
            <a:off x="2128264" y="788337"/>
            <a:ext cx="7935471" cy="4897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B5885-3A6E-4486-8413-B39C958B6911}"/>
              </a:ext>
            </a:extLst>
          </p:cNvPr>
          <p:cNvSpPr txBox="1"/>
          <p:nvPr/>
        </p:nvSpPr>
        <p:spPr>
          <a:xfrm>
            <a:off x="5280496" y="5685836"/>
            <a:ext cx="159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WPA3 Diagram</a:t>
            </a:r>
          </a:p>
        </p:txBody>
      </p:sp>
    </p:spTree>
    <p:extLst>
      <p:ext uri="{BB962C8B-B14F-4D97-AF65-F5344CB8AC3E}">
        <p14:creationId xmlns:p14="http://schemas.microsoft.com/office/powerpoint/2010/main" val="347304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EC7D4-7A41-48E6-B753-90272CB57DDF}"/>
              </a:ext>
            </a:extLst>
          </p:cNvPr>
          <p:cNvSpPr/>
          <p:nvPr/>
        </p:nvSpPr>
        <p:spPr>
          <a:xfrm>
            <a:off x="537327" y="575035"/>
            <a:ext cx="11085922" cy="56372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1CC29A-469C-4A83-9BEA-996FA9D5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320"/>
            <a:ext cx="4572000" cy="1046982"/>
          </a:xfrm>
        </p:spPr>
        <p:txBody>
          <a:bodyPr/>
          <a:lstStyle/>
          <a:p>
            <a:pPr algn="l"/>
            <a:r>
              <a:rPr lang="en" sz="6000" b="1" dirty="0"/>
              <a:t>What is WPA</a:t>
            </a:r>
            <a:endParaRPr lang="ar-SA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8152929-B2F6-4BF9-B7CE-AAA22ABD6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404834"/>
            <a:ext cx="9279468" cy="3227682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Wi-Fi Protected Access (WPA): designed to replace the WEP protocol. developed by the Wi-Fi Alliance in 2003, uses (RC4) algorithm and Temporal Key Integrity Protocol (TKIP) for encryption. The WPA key is a 256-bit key.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moved from WPA1 → WPA2 → WPA3 to improve security, encryption strength, and resistance to cyber attacks. Each new version addressed weakness found in the previous one.</a:t>
            </a:r>
          </a:p>
          <a:p>
            <a:pPr algn="just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52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851</Words>
  <Application>Microsoft Office PowerPoint</Application>
  <PresentationFormat>Widescreen</PresentationFormat>
  <Paragraphs>73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Nokora</vt:lpstr>
      <vt:lpstr>Office Theme</vt:lpstr>
      <vt:lpstr>Wired Equivalent Privacy (WEP)</vt:lpstr>
      <vt:lpstr>Introduction</vt:lpstr>
      <vt:lpstr>PowerPoint Presentation</vt:lpstr>
      <vt:lpstr>What is WEP</vt:lpstr>
      <vt:lpstr>IV, RC4 and CRC-32</vt:lpstr>
      <vt:lpstr>In General</vt:lpstr>
      <vt:lpstr>PowerPoint Presentation</vt:lpstr>
      <vt:lpstr>PowerPoint Presentation</vt:lpstr>
      <vt:lpstr>What is WPA</vt:lpstr>
      <vt:lpstr>PowerPoint Presentation</vt:lpstr>
      <vt:lpstr>What is WPA3</vt:lpstr>
      <vt:lpstr>Thanks to Tosha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Equivalent Privacy (WEP)</dc:title>
  <dc:creator>tosha _yako</dc:creator>
  <cp:lastModifiedBy>Raheed Bezo</cp:lastModifiedBy>
  <cp:revision>28</cp:revision>
  <dcterms:created xsi:type="dcterms:W3CDTF">2025-03-09T12:26:04Z</dcterms:created>
  <dcterms:modified xsi:type="dcterms:W3CDTF">2025-03-22T20:14:28Z</dcterms:modified>
</cp:coreProperties>
</file>