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57" r:id="rId4"/>
    <p:sldId id="258" r:id="rId5"/>
    <p:sldId id="259" r:id="rId6"/>
    <p:sldId id="263" r:id="rId7"/>
  </p:sldIdLst>
  <p:sldSz cx="9144000" cy="5143500" type="screen16x9"/>
  <p:notesSz cx="6858000" cy="9144000"/>
  <p:embeddedFontLst>
    <p:embeddedFont>
      <p:font typeface="Bebas Neue" panose="020B0604020202020204" charset="0"/>
      <p:regular r:id="rId9"/>
    </p:embeddedFont>
    <p:embeddedFont>
      <p:font typeface="Josefin Slab SemiBold" pitchFamily="2" charset="0"/>
      <p:regular r:id="rId10"/>
      <p:bold r:id="rId11"/>
      <p:italic r:id="rId12"/>
      <p:boldItalic r:id="rId13"/>
    </p:embeddedFont>
    <p:embeddedFont>
      <p:font typeface="Nunito Light" pitchFamily="2" charset="0"/>
      <p:regular r:id="rId14"/>
      <p:italic r:id="rId15"/>
    </p:embeddedFont>
    <p:embeddedFont>
      <p:font typeface="Roboto Condensed Light" panose="02000000000000000000" pitchFamily="2" charset="0"/>
      <p:regular r:id="rId16"/>
      <p:italic r:id="rId17"/>
    </p:embeddedFont>
    <p:embeddedFont>
      <p:font typeface="Sacramento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5C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34CDD7F-A165-4967-B1D4-DA6AEE61EB59}">
  <a:tblStyle styleId="{E34CDD7F-A165-4967-B1D4-DA6AEE61E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B56A61-1D04-4E63-8D7B-5846F5CFC9C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4" autoAdjust="0"/>
    <p:restoredTop sz="94660"/>
  </p:normalViewPr>
  <p:slideViewPr>
    <p:cSldViewPr snapToGrid="0">
      <p:cViewPr>
        <p:scale>
          <a:sx n="100" d="100"/>
          <a:sy n="100" d="100"/>
        </p:scale>
        <p:origin x="1042" y="1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957aa05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957aa05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1957aa05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1957aa05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947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1957aa05933_0_1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1957aa05933_0_1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197a501338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197a501338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25a9e80cd30_0_7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25a9e80cd30_0_7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25a9e80cd30_0_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25a9e80cd30_0_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45350" y="560775"/>
            <a:ext cx="7653300" cy="3140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59450" y="3802125"/>
            <a:ext cx="4625100" cy="47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71325"/>
            <a:ext cx="5589000" cy="178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21" name="Google Shape;821;p11"/>
          <p:cNvSpPr txBox="1">
            <a:spLocks noGrp="1"/>
          </p:cNvSpPr>
          <p:nvPr>
            <p:ph type="subTitle" idx="1"/>
          </p:nvPr>
        </p:nvSpPr>
        <p:spPr>
          <a:xfrm>
            <a:off x="713225" y="3084075"/>
            <a:ext cx="5589000" cy="6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2" name="Google Shape;822;p11"/>
          <p:cNvSpPr/>
          <p:nvPr/>
        </p:nvSpPr>
        <p:spPr>
          <a:xfrm>
            <a:off x="-74550" y="-47425"/>
            <a:ext cx="3083400" cy="1317725"/>
          </a:xfrm>
          <a:custGeom>
            <a:avLst/>
            <a:gdLst/>
            <a:ahLst/>
            <a:cxnLst/>
            <a:rect l="l" t="t" r="r" b="b"/>
            <a:pathLst>
              <a:path w="123336" h="52709" extrusionOk="0">
                <a:moveTo>
                  <a:pt x="123336" y="0"/>
                </a:moveTo>
                <a:cubicBezTo>
                  <a:pt x="121174" y="15131"/>
                  <a:pt x="96842" y="19990"/>
                  <a:pt x="81591" y="18974"/>
                </a:cubicBezTo>
                <a:cubicBezTo>
                  <a:pt x="67336" y="18024"/>
                  <a:pt x="51950" y="11853"/>
                  <a:pt x="38763" y="17348"/>
                </a:cubicBezTo>
                <a:cubicBezTo>
                  <a:pt x="35193" y="18835"/>
                  <a:pt x="31715" y="22697"/>
                  <a:pt x="31715" y="26564"/>
                </a:cubicBezTo>
                <a:cubicBezTo>
                  <a:pt x="31715" y="30052"/>
                  <a:pt x="36698" y="33483"/>
                  <a:pt x="40118" y="32799"/>
                </a:cubicBezTo>
                <a:cubicBezTo>
                  <a:pt x="42836" y="32255"/>
                  <a:pt x="44492" y="27155"/>
                  <a:pt x="42829" y="24938"/>
                </a:cubicBezTo>
                <a:cubicBezTo>
                  <a:pt x="40703" y="22103"/>
                  <a:pt x="36315" y="20975"/>
                  <a:pt x="32799" y="21414"/>
                </a:cubicBezTo>
                <a:cubicBezTo>
                  <a:pt x="25510" y="22325"/>
                  <a:pt x="24712" y="33696"/>
                  <a:pt x="21144" y="40117"/>
                </a:cubicBezTo>
                <a:cubicBezTo>
                  <a:pt x="17296" y="47040"/>
                  <a:pt x="5601" y="56561"/>
                  <a:pt x="0" y="5096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3" name="Google Shape;823;p11"/>
          <p:cNvSpPr/>
          <p:nvPr/>
        </p:nvSpPr>
        <p:spPr>
          <a:xfrm>
            <a:off x="3300250" y="4652714"/>
            <a:ext cx="4079550" cy="504325"/>
          </a:xfrm>
          <a:custGeom>
            <a:avLst/>
            <a:gdLst/>
            <a:ahLst/>
            <a:cxnLst/>
            <a:rect l="l" t="t" r="r" b="b"/>
            <a:pathLst>
              <a:path w="163182" h="20173" extrusionOk="0">
                <a:moveTo>
                  <a:pt x="0" y="19631"/>
                </a:moveTo>
                <a:cubicBezTo>
                  <a:pt x="13787" y="-1049"/>
                  <a:pt x="48924" y="10067"/>
                  <a:pt x="73730" y="8517"/>
                </a:cubicBezTo>
                <a:cubicBezTo>
                  <a:pt x="84732" y="7830"/>
                  <a:pt x="94730" y="-801"/>
                  <a:pt x="105716" y="114"/>
                </a:cubicBezTo>
                <a:cubicBezTo>
                  <a:pt x="118374" y="1169"/>
                  <a:pt x="128652" y="12143"/>
                  <a:pt x="141226" y="13939"/>
                </a:cubicBezTo>
                <a:cubicBezTo>
                  <a:pt x="148757" y="15015"/>
                  <a:pt x="158962" y="13843"/>
                  <a:pt x="163182" y="2017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824" name="Google Shape;824;p11"/>
          <p:cNvGrpSpPr/>
          <p:nvPr/>
        </p:nvGrpSpPr>
        <p:grpSpPr>
          <a:xfrm flipH="1">
            <a:off x="8281184" y="4250074"/>
            <a:ext cx="504673" cy="934075"/>
            <a:chOff x="2872172" y="647196"/>
            <a:chExt cx="504673" cy="934075"/>
          </a:xfrm>
        </p:grpSpPr>
        <p:sp>
          <p:nvSpPr>
            <p:cNvPr id="825" name="Google Shape;825;p11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1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1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1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1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1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1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1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1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1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1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1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1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1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1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5" name="Google Shape;855;p11"/>
          <p:cNvGrpSpPr/>
          <p:nvPr/>
        </p:nvGrpSpPr>
        <p:grpSpPr>
          <a:xfrm flipH="1">
            <a:off x="8004922" y="4256849"/>
            <a:ext cx="504673" cy="934075"/>
            <a:chOff x="2872172" y="647196"/>
            <a:chExt cx="504673" cy="934075"/>
          </a:xfrm>
        </p:grpSpPr>
        <p:sp>
          <p:nvSpPr>
            <p:cNvPr id="856" name="Google Shape;856;p11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1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1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1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1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1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1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1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1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1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1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1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1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1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1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1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1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1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1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1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1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6" name="Google Shape;886;p11"/>
          <p:cNvGrpSpPr/>
          <p:nvPr/>
        </p:nvGrpSpPr>
        <p:grpSpPr>
          <a:xfrm flipH="1">
            <a:off x="8639322" y="4250073"/>
            <a:ext cx="504673" cy="934075"/>
            <a:chOff x="2872172" y="647196"/>
            <a:chExt cx="504673" cy="934075"/>
          </a:xfrm>
        </p:grpSpPr>
        <p:sp>
          <p:nvSpPr>
            <p:cNvPr id="887" name="Google Shape;887;p11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1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1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1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1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1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1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1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1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1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1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1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1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1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1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1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1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7" name="Google Shape;917;p11"/>
          <p:cNvGrpSpPr/>
          <p:nvPr/>
        </p:nvGrpSpPr>
        <p:grpSpPr>
          <a:xfrm flipH="1">
            <a:off x="-3" y="4209423"/>
            <a:ext cx="504673" cy="934075"/>
            <a:chOff x="2872172" y="647196"/>
            <a:chExt cx="504673" cy="934075"/>
          </a:xfrm>
        </p:grpSpPr>
        <p:sp>
          <p:nvSpPr>
            <p:cNvPr id="918" name="Google Shape;918;p11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1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1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1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1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1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1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1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1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1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1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1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1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1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1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1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1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1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1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1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1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1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1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1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1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1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1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1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1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11"/>
          <p:cNvGrpSpPr/>
          <p:nvPr/>
        </p:nvGrpSpPr>
        <p:grpSpPr>
          <a:xfrm flipH="1">
            <a:off x="406572" y="4256848"/>
            <a:ext cx="504673" cy="934075"/>
            <a:chOff x="2872172" y="647196"/>
            <a:chExt cx="504673" cy="934075"/>
          </a:xfrm>
        </p:grpSpPr>
        <p:sp>
          <p:nvSpPr>
            <p:cNvPr id="949" name="Google Shape;949;p11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1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1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1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1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1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1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1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1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1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1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1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1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1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1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1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1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1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1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1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1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1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1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1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1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1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1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1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1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1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9" name="Google Shape;979;p11"/>
          <p:cNvGrpSpPr/>
          <p:nvPr/>
        </p:nvGrpSpPr>
        <p:grpSpPr>
          <a:xfrm>
            <a:off x="758972" y="4250073"/>
            <a:ext cx="504673" cy="934075"/>
            <a:chOff x="2872172" y="647196"/>
            <a:chExt cx="504673" cy="934075"/>
          </a:xfrm>
        </p:grpSpPr>
        <p:sp>
          <p:nvSpPr>
            <p:cNvPr id="980" name="Google Shape;980;p11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1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1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1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1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1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1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1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1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1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1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1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1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1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1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1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1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1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1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1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1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1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1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1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1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1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1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1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1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1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3225" y="2452500"/>
            <a:ext cx="4266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6" y="1563275"/>
            <a:ext cx="1126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3225" y="3341725"/>
            <a:ext cx="42660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15000" y="7825"/>
            <a:ext cx="3444650" cy="2393650"/>
          </a:xfrm>
          <a:custGeom>
            <a:avLst/>
            <a:gdLst/>
            <a:ahLst/>
            <a:cxnLst/>
            <a:rect l="l" t="t" r="r" b="b"/>
            <a:pathLst>
              <a:path w="137786" h="95746" extrusionOk="0">
                <a:moveTo>
                  <a:pt x="0" y="0"/>
                </a:moveTo>
                <a:cubicBezTo>
                  <a:pt x="8444" y="19713"/>
                  <a:pt x="41332" y="12210"/>
                  <a:pt x="62630" y="14718"/>
                </a:cubicBezTo>
                <a:cubicBezTo>
                  <a:pt x="71697" y="15786"/>
                  <a:pt x="79386" y="22641"/>
                  <a:pt x="86116" y="28810"/>
                </a:cubicBezTo>
                <a:cubicBezTo>
                  <a:pt x="92243" y="34427"/>
                  <a:pt x="100889" y="44141"/>
                  <a:pt x="96764" y="51357"/>
                </a:cubicBezTo>
                <a:cubicBezTo>
                  <a:pt x="94588" y="55164"/>
                  <a:pt x="90789" y="59983"/>
                  <a:pt x="86430" y="59499"/>
                </a:cubicBezTo>
                <a:cubicBezTo>
                  <a:pt x="83042" y="59123"/>
                  <a:pt x="78773" y="52108"/>
                  <a:pt x="81732" y="50417"/>
                </a:cubicBezTo>
                <a:cubicBezTo>
                  <a:pt x="88305" y="46660"/>
                  <a:pt x="98922" y="50456"/>
                  <a:pt x="103653" y="56367"/>
                </a:cubicBezTo>
                <a:cubicBezTo>
                  <a:pt x="108912" y="62937"/>
                  <a:pt x="109500" y="72232"/>
                  <a:pt x="113674" y="79540"/>
                </a:cubicBezTo>
                <a:cubicBezTo>
                  <a:pt x="118427" y="87862"/>
                  <a:pt x="128694" y="98229"/>
                  <a:pt x="137786" y="9519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" name="Google Shape;16;p3"/>
          <p:cNvSpPr/>
          <p:nvPr/>
        </p:nvSpPr>
        <p:spPr>
          <a:xfrm>
            <a:off x="-7840" y="3290895"/>
            <a:ext cx="2192075" cy="1876075"/>
          </a:xfrm>
          <a:custGeom>
            <a:avLst/>
            <a:gdLst/>
            <a:ahLst/>
            <a:cxnLst/>
            <a:rect l="l" t="t" r="r" b="b"/>
            <a:pathLst>
              <a:path w="87683" h="75043" extrusionOk="0">
                <a:moveTo>
                  <a:pt x="0" y="827"/>
                </a:moveTo>
                <a:cubicBezTo>
                  <a:pt x="12875" y="-5616"/>
                  <a:pt x="9774" y="29771"/>
                  <a:pt x="21295" y="38405"/>
                </a:cubicBezTo>
                <a:cubicBezTo>
                  <a:pt x="26352" y="42195"/>
                  <a:pt x="32575" y="44714"/>
                  <a:pt x="38831" y="45607"/>
                </a:cubicBezTo>
                <a:cubicBezTo>
                  <a:pt x="46897" y="46759"/>
                  <a:pt x="55600" y="43761"/>
                  <a:pt x="63257" y="46547"/>
                </a:cubicBezTo>
                <a:cubicBezTo>
                  <a:pt x="75014" y="50824"/>
                  <a:pt x="78830" y="66204"/>
                  <a:pt x="87683" y="7504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7" name="Google Shape;17;p3"/>
          <p:cNvGrpSpPr/>
          <p:nvPr/>
        </p:nvGrpSpPr>
        <p:grpSpPr>
          <a:xfrm>
            <a:off x="7179872" y="4209421"/>
            <a:ext cx="504673" cy="934075"/>
            <a:chOff x="2872172" y="647196"/>
            <a:chExt cx="504673" cy="934075"/>
          </a:xfrm>
        </p:grpSpPr>
        <p:sp>
          <p:nvSpPr>
            <p:cNvPr id="18" name="Google Shape;18;p3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3"/>
          <p:cNvGrpSpPr/>
          <p:nvPr/>
        </p:nvGrpSpPr>
        <p:grpSpPr>
          <a:xfrm flipH="1">
            <a:off x="4852222" y="4247746"/>
            <a:ext cx="504673" cy="934075"/>
            <a:chOff x="2872172" y="647196"/>
            <a:chExt cx="504673" cy="934075"/>
          </a:xfrm>
        </p:grpSpPr>
        <p:sp>
          <p:nvSpPr>
            <p:cNvPr id="49" name="Google Shape;49;p3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 flipH="1">
            <a:off x="6420584" y="4514296"/>
            <a:ext cx="504673" cy="934075"/>
            <a:chOff x="2872172" y="647196"/>
            <a:chExt cx="504673" cy="934075"/>
          </a:xfrm>
        </p:grpSpPr>
        <p:sp>
          <p:nvSpPr>
            <p:cNvPr id="80" name="Google Shape;80;p3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3"/>
          <p:cNvGrpSpPr/>
          <p:nvPr/>
        </p:nvGrpSpPr>
        <p:grpSpPr>
          <a:xfrm flipH="1">
            <a:off x="5398534" y="4361446"/>
            <a:ext cx="504673" cy="934075"/>
            <a:chOff x="2872172" y="647196"/>
            <a:chExt cx="504673" cy="934075"/>
          </a:xfrm>
        </p:grpSpPr>
        <p:sp>
          <p:nvSpPr>
            <p:cNvPr id="111" name="Google Shape;111;p3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3"/>
          <p:cNvGrpSpPr/>
          <p:nvPr/>
        </p:nvGrpSpPr>
        <p:grpSpPr>
          <a:xfrm>
            <a:off x="7578747" y="4408271"/>
            <a:ext cx="504673" cy="934075"/>
            <a:chOff x="2872172" y="647196"/>
            <a:chExt cx="504673" cy="934075"/>
          </a:xfrm>
        </p:grpSpPr>
        <p:sp>
          <p:nvSpPr>
            <p:cNvPr id="142" name="Google Shape;142;p3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4"/>
          <p:cNvSpPr txBox="1">
            <a:spLocks noGrp="1"/>
          </p:cNvSpPr>
          <p:nvPr>
            <p:ph type="body" idx="1"/>
          </p:nvPr>
        </p:nvSpPr>
        <p:spPr>
          <a:xfrm>
            <a:off x="720000" y="1215747"/>
            <a:ext cx="77040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●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6" y="3"/>
            <a:ext cx="1451525" cy="1760775"/>
          </a:xfrm>
          <a:custGeom>
            <a:avLst/>
            <a:gdLst/>
            <a:ahLst/>
            <a:cxnLst/>
            <a:rect l="l" t="t" r="r" b="b"/>
            <a:pathLst>
              <a:path w="58061" h="70431" extrusionOk="0">
                <a:moveTo>
                  <a:pt x="0" y="70431"/>
                </a:moveTo>
                <a:cubicBezTo>
                  <a:pt x="685" y="63575"/>
                  <a:pt x="4585" y="56706"/>
                  <a:pt x="9845" y="52255"/>
                </a:cubicBezTo>
                <a:cubicBezTo>
                  <a:pt x="17660" y="45643"/>
                  <a:pt x="30125" y="40235"/>
                  <a:pt x="31050" y="30040"/>
                </a:cubicBezTo>
                <a:cubicBezTo>
                  <a:pt x="31491" y="25175"/>
                  <a:pt x="25574" y="17000"/>
                  <a:pt x="21205" y="19185"/>
                </a:cubicBezTo>
                <a:cubicBezTo>
                  <a:pt x="17535" y="21020"/>
                  <a:pt x="22494" y="29434"/>
                  <a:pt x="26506" y="30293"/>
                </a:cubicBezTo>
                <a:cubicBezTo>
                  <a:pt x="35323" y="32182"/>
                  <a:pt x="45962" y="27061"/>
                  <a:pt x="51498" y="19943"/>
                </a:cubicBezTo>
                <a:cubicBezTo>
                  <a:pt x="55794" y="14419"/>
                  <a:pt x="55851" y="6640"/>
                  <a:pt x="58061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Google Shape;176;p4"/>
          <p:cNvSpPr/>
          <p:nvPr/>
        </p:nvSpPr>
        <p:spPr>
          <a:xfrm>
            <a:off x="6588728" y="-6308"/>
            <a:ext cx="2574900" cy="949550"/>
          </a:xfrm>
          <a:custGeom>
            <a:avLst/>
            <a:gdLst/>
            <a:ahLst/>
            <a:cxnLst/>
            <a:rect l="l" t="t" r="r" b="b"/>
            <a:pathLst>
              <a:path w="102996" h="37982" extrusionOk="0">
                <a:moveTo>
                  <a:pt x="0" y="0"/>
                </a:moveTo>
                <a:cubicBezTo>
                  <a:pt x="7860" y="19643"/>
                  <a:pt x="40796" y="12564"/>
                  <a:pt x="59071" y="23225"/>
                </a:cubicBezTo>
                <a:cubicBezTo>
                  <a:pt x="63471" y="25792"/>
                  <a:pt x="69647" y="35571"/>
                  <a:pt x="64878" y="37361"/>
                </a:cubicBezTo>
                <a:cubicBezTo>
                  <a:pt x="62010" y="38437"/>
                  <a:pt x="58945" y="33080"/>
                  <a:pt x="59324" y="30040"/>
                </a:cubicBezTo>
                <a:cubicBezTo>
                  <a:pt x="59619" y="27678"/>
                  <a:pt x="62077" y="25618"/>
                  <a:pt x="64373" y="24992"/>
                </a:cubicBezTo>
                <a:cubicBezTo>
                  <a:pt x="77416" y="21437"/>
                  <a:pt x="90175" y="41646"/>
                  <a:pt x="102996" y="37361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77" name="Google Shape;177;p4"/>
          <p:cNvGrpSpPr/>
          <p:nvPr/>
        </p:nvGrpSpPr>
        <p:grpSpPr>
          <a:xfrm>
            <a:off x="534547" y="4209446"/>
            <a:ext cx="504673" cy="934075"/>
            <a:chOff x="2872172" y="647196"/>
            <a:chExt cx="504673" cy="934075"/>
          </a:xfrm>
        </p:grpSpPr>
        <p:sp>
          <p:nvSpPr>
            <p:cNvPr id="178" name="Google Shape;178;p4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86381" y="4209474"/>
            <a:ext cx="733211" cy="934022"/>
            <a:chOff x="2949775" y="1914763"/>
            <a:chExt cx="2004403" cy="2553368"/>
          </a:xfrm>
        </p:grpSpPr>
        <p:sp>
          <p:nvSpPr>
            <p:cNvPr id="209" name="Google Shape;209;p4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4"/>
          <p:cNvGrpSpPr/>
          <p:nvPr/>
        </p:nvGrpSpPr>
        <p:grpSpPr>
          <a:xfrm flipH="1">
            <a:off x="8165912" y="4209446"/>
            <a:ext cx="504673" cy="934075"/>
            <a:chOff x="2872172" y="647196"/>
            <a:chExt cx="504673" cy="934075"/>
          </a:xfrm>
        </p:grpSpPr>
        <p:sp>
          <p:nvSpPr>
            <p:cNvPr id="242" name="Google Shape;242;p4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4"/>
          <p:cNvGrpSpPr/>
          <p:nvPr/>
        </p:nvGrpSpPr>
        <p:grpSpPr>
          <a:xfrm flipH="1">
            <a:off x="8385540" y="4209474"/>
            <a:ext cx="733211" cy="934022"/>
            <a:chOff x="2949775" y="1914763"/>
            <a:chExt cx="2004403" cy="2553368"/>
          </a:xfrm>
        </p:grpSpPr>
        <p:sp>
          <p:nvSpPr>
            <p:cNvPr id="273" name="Google Shape;273;p4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5"/>
          <p:cNvSpPr txBox="1">
            <a:spLocks noGrp="1"/>
          </p:cNvSpPr>
          <p:nvPr>
            <p:ph type="subTitle" idx="1"/>
          </p:nvPr>
        </p:nvSpPr>
        <p:spPr>
          <a:xfrm>
            <a:off x="4853677" y="2256083"/>
            <a:ext cx="32136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8" name="Google Shape;308;p5"/>
          <p:cNvSpPr txBox="1">
            <a:spLocks noGrp="1"/>
          </p:cNvSpPr>
          <p:nvPr>
            <p:ph type="subTitle" idx="2"/>
          </p:nvPr>
        </p:nvSpPr>
        <p:spPr>
          <a:xfrm>
            <a:off x="1076875" y="2256083"/>
            <a:ext cx="3213600" cy="18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9" name="Google Shape;309;p5"/>
          <p:cNvSpPr txBox="1">
            <a:spLocks noGrp="1"/>
          </p:cNvSpPr>
          <p:nvPr>
            <p:ph type="subTitle" idx="3"/>
          </p:nvPr>
        </p:nvSpPr>
        <p:spPr>
          <a:xfrm>
            <a:off x="4853675" y="1849125"/>
            <a:ext cx="32136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0" name="Google Shape;310;p5"/>
          <p:cNvSpPr txBox="1">
            <a:spLocks noGrp="1"/>
          </p:cNvSpPr>
          <p:nvPr>
            <p:ph type="subTitle" idx="4"/>
          </p:nvPr>
        </p:nvSpPr>
        <p:spPr>
          <a:xfrm>
            <a:off x="1076875" y="1849125"/>
            <a:ext cx="3213600" cy="4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00">
                <a:latin typeface="Sacramento"/>
                <a:ea typeface="Sacramento"/>
                <a:cs typeface="Sacramento"/>
                <a:sym typeface="Sacramen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1" name="Google Shape;311;p5"/>
          <p:cNvSpPr/>
          <p:nvPr/>
        </p:nvSpPr>
        <p:spPr>
          <a:xfrm flipH="1">
            <a:off x="7321758" y="-6311"/>
            <a:ext cx="1836525" cy="1623925"/>
          </a:xfrm>
          <a:custGeom>
            <a:avLst/>
            <a:gdLst/>
            <a:ahLst/>
            <a:cxnLst/>
            <a:rect l="l" t="t" r="r" b="b"/>
            <a:pathLst>
              <a:path w="73461" h="64957" extrusionOk="0">
                <a:moveTo>
                  <a:pt x="73461" y="0"/>
                </a:moveTo>
                <a:cubicBezTo>
                  <a:pt x="73461" y="11455"/>
                  <a:pt x="58717" y="20354"/>
                  <a:pt x="47459" y="22467"/>
                </a:cubicBezTo>
                <a:cubicBezTo>
                  <a:pt x="38846" y="24083"/>
                  <a:pt x="27906" y="21573"/>
                  <a:pt x="21710" y="27769"/>
                </a:cubicBezTo>
                <a:cubicBezTo>
                  <a:pt x="18911" y="30568"/>
                  <a:pt x="18904" y="36412"/>
                  <a:pt x="21205" y="39633"/>
                </a:cubicBezTo>
                <a:cubicBezTo>
                  <a:pt x="22679" y="41697"/>
                  <a:pt x="27194" y="42372"/>
                  <a:pt x="28778" y="40391"/>
                </a:cubicBezTo>
                <a:cubicBezTo>
                  <a:pt x="30141" y="38686"/>
                  <a:pt x="27880" y="35058"/>
                  <a:pt x="25749" y="34585"/>
                </a:cubicBezTo>
                <a:cubicBezTo>
                  <a:pt x="18137" y="32896"/>
                  <a:pt x="17556" y="47907"/>
                  <a:pt x="14389" y="55032"/>
                </a:cubicBezTo>
                <a:cubicBezTo>
                  <a:pt x="12047" y="60300"/>
                  <a:pt x="5467" y="66452"/>
                  <a:pt x="0" y="64625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312" name="Google Shape;312;p5"/>
          <p:cNvGrpSpPr/>
          <p:nvPr/>
        </p:nvGrpSpPr>
        <p:grpSpPr>
          <a:xfrm>
            <a:off x="326906" y="3702967"/>
            <a:ext cx="708271" cy="901038"/>
            <a:chOff x="3135250" y="1193150"/>
            <a:chExt cx="2109204" cy="2683258"/>
          </a:xfrm>
        </p:grpSpPr>
        <p:sp>
          <p:nvSpPr>
            <p:cNvPr id="313" name="Google Shape;313;p5"/>
            <p:cNvSpPr/>
            <p:nvPr/>
          </p:nvSpPr>
          <p:spPr>
            <a:xfrm>
              <a:off x="3642117" y="3151264"/>
              <a:ext cx="1017065" cy="498255"/>
            </a:xfrm>
            <a:custGeom>
              <a:avLst/>
              <a:gdLst/>
              <a:ahLst/>
              <a:cxnLst/>
              <a:rect l="l" t="t" r="r" b="b"/>
              <a:pathLst>
                <a:path w="20880" h="10229" extrusionOk="0">
                  <a:moveTo>
                    <a:pt x="3394" y="0"/>
                  </a:moveTo>
                  <a:cubicBezTo>
                    <a:pt x="1" y="0"/>
                    <a:pt x="1766" y="2664"/>
                    <a:pt x="2238" y="4942"/>
                  </a:cubicBezTo>
                  <a:cubicBezTo>
                    <a:pt x="2687" y="7104"/>
                    <a:pt x="3867" y="8171"/>
                    <a:pt x="5832" y="9350"/>
                  </a:cubicBezTo>
                  <a:cubicBezTo>
                    <a:pt x="6820" y="9958"/>
                    <a:pt x="8573" y="10228"/>
                    <a:pt x="10606" y="10228"/>
                  </a:cubicBezTo>
                  <a:cubicBezTo>
                    <a:pt x="12328" y="10228"/>
                    <a:pt x="14251" y="10034"/>
                    <a:pt x="16079" y="9687"/>
                  </a:cubicBezTo>
                  <a:cubicBezTo>
                    <a:pt x="19953" y="8929"/>
                    <a:pt x="20431" y="6486"/>
                    <a:pt x="20431" y="6486"/>
                  </a:cubicBezTo>
                  <a:cubicBezTo>
                    <a:pt x="20880" y="5504"/>
                    <a:pt x="20459" y="4268"/>
                    <a:pt x="18044" y="3454"/>
                  </a:cubicBezTo>
                  <a:cubicBezTo>
                    <a:pt x="15489" y="2584"/>
                    <a:pt x="6899" y="29"/>
                    <a:pt x="3502" y="1"/>
                  </a:cubicBezTo>
                  <a:cubicBezTo>
                    <a:pt x="3465" y="0"/>
                    <a:pt x="3430" y="0"/>
                    <a:pt x="33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3910065" y="3231732"/>
              <a:ext cx="662992" cy="209453"/>
            </a:xfrm>
            <a:custGeom>
              <a:avLst/>
              <a:gdLst/>
              <a:ahLst/>
              <a:cxnLst/>
              <a:rect l="l" t="t" r="r" b="b"/>
              <a:pathLst>
                <a:path w="13611" h="4300" extrusionOk="0">
                  <a:moveTo>
                    <a:pt x="4633" y="0"/>
                  </a:moveTo>
                  <a:cubicBezTo>
                    <a:pt x="4574" y="0"/>
                    <a:pt x="4534" y="11"/>
                    <a:pt x="4514" y="33"/>
                  </a:cubicBezTo>
                  <a:cubicBezTo>
                    <a:pt x="4108" y="466"/>
                    <a:pt x="3702" y="821"/>
                    <a:pt x="3095" y="821"/>
                  </a:cubicBezTo>
                  <a:cubicBezTo>
                    <a:pt x="3072" y="821"/>
                    <a:pt x="3049" y="821"/>
                    <a:pt x="3026" y="820"/>
                  </a:cubicBezTo>
                  <a:cubicBezTo>
                    <a:pt x="2674" y="805"/>
                    <a:pt x="1826" y="622"/>
                    <a:pt x="1135" y="622"/>
                  </a:cubicBezTo>
                  <a:cubicBezTo>
                    <a:pt x="501" y="622"/>
                    <a:pt x="0" y="776"/>
                    <a:pt x="134" y="1353"/>
                  </a:cubicBezTo>
                  <a:cubicBezTo>
                    <a:pt x="387" y="2504"/>
                    <a:pt x="2493" y="4104"/>
                    <a:pt x="4907" y="4188"/>
                  </a:cubicBezTo>
                  <a:cubicBezTo>
                    <a:pt x="6274" y="4254"/>
                    <a:pt x="8463" y="4300"/>
                    <a:pt x="10159" y="4300"/>
                  </a:cubicBezTo>
                  <a:cubicBezTo>
                    <a:pt x="11388" y="4300"/>
                    <a:pt x="12359" y="4276"/>
                    <a:pt x="12571" y="4217"/>
                  </a:cubicBezTo>
                  <a:cubicBezTo>
                    <a:pt x="13077" y="4104"/>
                    <a:pt x="13610" y="3852"/>
                    <a:pt x="13610" y="3852"/>
                  </a:cubicBezTo>
                  <a:cubicBezTo>
                    <a:pt x="13610" y="3852"/>
                    <a:pt x="5756" y="0"/>
                    <a:pt x="46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3630315" y="3151702"/>
              <a:ext cx="628651" cy="497378"/>
            </a:xfrm>
            <a:custGeom>
              <a:avLst/>
              <a:gdLst/>
              <a:ahLst/>
              <a:cxnLst/>
              <a:rect l="l" t="t" r="r" b="b"/>
              <a:pathLst>
                <a:path w="12906" h="10211" extrusionOk="0">
                  <a:moveTo>
                    <a:pt x="3392" y="0"/>
                  </a:moveTo>
                  <a:cubicBezTo>
                    <a:pt x="0" y="0"/>
                    <a:pt x="1765" y="2636"/>
                    <a:pt x="2237" y="4942"/>
                  </a:cubicBezTo>
                  <a:cubicBezTo>
                    <a:pt x="2686" y="7076"/>
                    <a:pt x="3866" y="8171"/>
                    <a:pt x="5831" y="9350"/>
                  </a:cubicBezTo>
                  <a:cubicBezTo>
                    <a:pt x="6818" y="9946"/>
                    <a:pt x="8572" y="10211"/>
                    <a:pt x="10598" y="10211"/>
                  </a:cubicBezTo>
                  <a:cubicBezTo>
                    <a:pt x="11339" y="10211"/>
                    <a:pt x="12116" y="10176"/>
                    <a:pt x="12906" y="10108"/>
                  </a:cubicBezTo>
                  <a:cubicBezTo>
                    <a:pt x="11305" y="9659"/>
                    <a:pt x="9593" y="9097"/>
                    <a:pt x="8386" y="8929"/>
                  </a:cubicBezTo>
                  <a:cubicBezTo>
                    <a:pt x="4848" y="8480"/>
                    <a:pt x="3978" y="7918"/>
                    <a:pt x="3781" y="2696"/>
                  </a:cubicBezTo>
                  <a:cubicBezTo>
                    <a:pt x="3725" y="1685"/>
                    <a:pt x="6673" y="1517"/>
                    <a:pt x="8189" y="703"/>
                  </a:cubicBezTo>
                  <a:cubicBezTo>
                    <a:pt x="6308" y="282"/>
                    <a:pt x="4596" y="1"/>
                    <a:pt x="3501" y="1"/>
                  </a:cubicBezTo>
                  <a:cubicBezTo>
                    <a:pt x="3464" y="0"/>
                    <a:pt x="3428" y="0"/>
                    <a:pt x="33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3922048" y="3383559"/>
              <a:ext cx="659095" cy="217052"/>
            </a:xfrm>
            <a:custGeom>
              <a:avLst/>
              <a:gdLst/>
              <a:ahLst/>
              <a:cxnLst/>
              <a:rect l="l" t="t" r="r" b="b"/>
              <a:pathLst>
                <a:path w="13531" h="4456" extrusionOk="0">
                  <a:moveTo>
                    <a:pt x="408" y="1"/>
                  </a:moveTo>
                  <a:cubicBezTo>
                    <a:pt x="306" y="1"/>
                    <a:pt x="243" y="55"/>
                    <a:pt x="197" y="173"/>
                  </a:cubicBezTo>
                  <a:cubicBezTo>
                    <a:pt x="1" y="678"/>
                    <a:pt x="674" y="3037"/>
                    <a:pt x="3117" y="3654"/>
                  </a:cubicBezTo>
                  <a:cubicBezTo>
                    <a:pt x="4880" y="4079"/>
                    <a:pt x="6161" y="4456"/>
                    <a:pt x="7337" y="4456"/>
                  </a:cubicBezTo>
                  <a:cubicBezTo>
                    <a:pt x="7715" y="4456"/>
                    <a:pt x="8082" y="4417"/>
                    <a:pt x="8451" y="4328"/>
                  </a:cubicBezTo>
                  <a:cubicBezTo>
                    <a:pt x="9967" y="3963"/>
                    <a:pt x="11960" y="4019"/>
                    <a:pt x="12382" y="3374"/>
                  </a:cubicBezTo>
                  <a:cubicBezTo>
                    <a:pt x="12794" y="2713"/>
                    <a:pt x="13531" y="1379"/>
                    <a:pt x="12952" y="1379"/>
                  </a:cubicBezTo>
                  <a:cubicBezTo>
                    <a:pt x="12940" y="1379"/>
                    <a:pt x="12928" y="1379"/>
                    <a:pt x="12915" y="1380"/>
                  </a:cubicBezTo>
                  <a:cubicBezTo>
                    <a:pt x="12915" y="1380"/>
                    <a:pt x="9838" y="1763"/>
                    <a:pt x="7054" y="1763"/>
                  </a:cubicBezTo>
                  <a:cubicBezTo>
                    <a:pt x="5574" y="1763"/>
                    <a:pt x="4178" y="1655"/>
                    <a:pt x="3370" y="1324"/>
                  </a:cubicBezTo>
                  <a:cubicBezTo>
                    <a:pt x="1479" y="572"/>
                    <a:pt x="739" y="1"/>
                    <a:pt x="4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3860528" y="3279808"/>
              <a:ext cx="60206" cy="98638"/>
            </a:xfrm>
            <a:custGeom>
              <a:avLst/>
              <a:gdLst/>
              <a:ahLst/>
              <a:cxnLst/>
              <a:rect l="l" t="t" r="r" b="b"/>
              <a:pathLst>
                <a:path w="1236" h="2025" extrusionOk="0">
                  <a:moveTo>
                    <a:pt x="309" y="1"/>
                  </a:moveTo>
                  <a:cubicBezTo>
                    <a:pt x="0" y="1"/>
                    <a:pt x="141" y="534"/>
                    <a:pt x="84" y="1124"/>
                  </a:cubicBezTo>
                  <a:cubicBezTo>
                    <a:pt x="0" y="1685"/>
                    <a:pt x="28" y="1966"/>
                    <a:pt x="365" y="2022"/>
                  </a:cubicBezTo>
                  <a:cubicBezTo>
                    <a:pt x="385" y="2024"/>
                    <a:pt x="404" y="2025"/>
                    <a:pt x="424" y="2025"/>
                  </a:cubicBezTo>
                  <a:cubicBezTo>
                    <a:pt x="752" y="2025"/>
                    <a:pt x="1153" y="1816"/>
                    <a:pt x="1179" y="1657"/>
                  </a:cubicBezTo>
                  <a:cubicBezTo>
                    <a:pt x="1236" y="1236"/>
                    <a:pt x="590" y="1"/>
                    <a:pt x="3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3876943" y="3404309"/>
              <a:ext cx="135414" cy="160061"/>
            </a:xfrm>
            <a:custGeom>
              <a:avLst/>
              <a:gdLst/>
              <a:ahLst/>
              <a:cxnLst/>
              <a:rect l="l" t="t" r="r" b="b"/>
              <a:pathLst>
                <a:path w="2780" h="3286" extrusionOk="0">
                  <a:moveTo>
                    <a:pt x="386" y="1"/>
                  </a:moveTo>
                  <a:cubicBezTo>
                    <a:pt x="329" y="1"/>
                    <a:pt x="266" y="18"/>
                    <a:pt x="197" y="56"/>
                  </a:cubicBezTo>
                  <a:cubicBezTo>
                    <a:pt x="0" y="196"/>
                    <a:pt x="112" y="1909"/>
                    <a:pt x="646" y="2414"/>
                  </a:cubicBezTo>
                  <a:cubicBezTo>
                    <a:pt x="1161" y="2902"/>
                    <a:pt x="1939" y="3286"/>
                    <a:pt x="2320" y="3286"/>
                  </a:cubicBezTo>
                  <a:cubicBezTo>
                    <a:pt x="2333" y="3286"/>
                    <a:pt x="2346" y="3285"/>
                    <a:pt x="2358" y="3285"/>
                  </a:cubicBezTo>
                  <a:cubicBezTo>
                    <a:pt x="2723" y="3228"/>
                    <a:pt x="2780" y="3144"/>
                    <a:pt x="2499" y="2948"/>
                  </a:cubicBezTo>
                  <a:cubicBezTo>
                    <a:pt x="2218" y="2723"/>
                    <a:pt x="1235" y="1712"/>
                    <a:pt x="1067" y="1263"/>
                  </a:cubicBezTo>
                  <a:cubicBezTo>
                    <a:pt x="919" y="869"/>
                    <a:pt x="793" y="1"/>
                    <a:pt x="3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3986344" y="3211956"/>
              <a:ext cx="106675" cy="41209"/>
            </a:xfrm>
            <a:custGeom>
              <a:avLst/>
              <a:gdLst/>
              <a:ahLst/>
              <a:cxnLst/>
              <a:rect l="l" t="t" r="r" b="b"/>
              <a:pathLst>
                <a:path w="2190" h="846" extrusionOk="0">
                  <a:moveTo>
                    <a:pt x="1303" y="0"/>
                  </a:moveTo>
                  <a:cubicBezTo>
                    <a:pt x="1040" y="0"/>
                    <a:pt x="864" y="164"/>
                    <a:pt x="646" y="243"/>
                  </a:cubicBezTo>
                  <a:cubicBezTo>
                    <a:pt x="365" y="327"/>
                    <a:pt x="0" y="467"/>
                    <a:pt x="449" y="608"/>
                  </a:cubicBezTo>
                  <a:cubicBezTo>
                    <a:pt x="449" y="608"/>
                    <a:pt x="1058" y="845"/>
                    <a:pt x="1466" y="845"/>
                  </a:cubicBezTo>
                  <a:cubicBezTo>
                    <a:pt x="1619" y="845"/>
                    <a:pt x="1743" y="812"/>
                    <a:pt x="1797" y="720"/>
                  </a:cubicBezTo>
                  <a:cubicBezTo>
                    <a:pt x="1965" y="383"/>
                    <a:pt x="2190" y="327"/>
                    <a:pt x="1685" y="103"/>
                  </a:cubicBezTo>
                  <a:cubicBezTo>
                    <a:pt x="1536" y="28"/>
                    <a:pt x="1412" y="0"/>
                    <a:pt x="13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3135250" y="1636794"/>
              <a:ext cx="1533537" cy="1845524"/>
            </a:xfrm>
            <a:custGeom>
              <a:avLst/>
              <a:gdLst/>
              <a:ahLst/>
              <a:cxnLst/>
              <a:rect l="l" t="t" r="r" b="b"/>
              <a:pathLst>
                <a:path w="31483" h="37888" extrusionOk="0">
                  <a:moveTo>
                    <a:pt x="1713" y="0"/>
                  </a:moveTo>
                  <a:cubicBezTo>
                    <a:pt x="20" y="0"/>
                    <a:pt x="1" y="1883"/>
                    <a:pt x="1049" y="4675"/>
                  </a:cubicBezTo>
                  <a:cubicBezTo>
                    <a:pt x="3211" y="10458"/>
                    <a:pt x="9753" y="14192"/>
                    <a:pt x="9781" y="16663"/>
                  </a:cubicBezTo>
                  <a:cubicBezTo>
                    <a:pt x="9837" y="18965"/>
                    <a:pt x="5429" y="21941"/>
                    <a:pt x="10005" y="26376"/>
                  </a:cubicBezTo>
                  <a:cubicBezTo>
                    <a:pt x="13936" y="30195"/>
                    <a:pt x="30444" y="37887"/>
                    <a:pt x="30444" y="37887"/>
                  </a:cubicBezTo>
                  <a:cubicBezTo>
                    <a:pt x="30444" y="37887"/>
                    <a:pt x="31482" y="24243"/>
                    <a:pt x="19944" y="13378"/>
                  </a:cubicBezTo>
                  <a:cubicBezTo>
                    <a:pt x="9597" y="3601"/>
                    <a:pt x="4054" y="0"/>
                    <a:pt x="17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3645818" y="2064414"/>
              <a:ext cx="938155" cy="1327640"/>
            </a:xfrm>
            <a:custGeom>
              <a:avLst/>
              <a:gdLst/>
              <a:ahLst/>
              <a:cxnLst/>
              <a:rect l="l" t="t" r="r" b="b"/>
              <a:pathLst>
                <a:path w="19260" h="27256" extrusionOk="0">
                  <a:moveTo>
                    <a:pt x="1577" y="1"/>
                  </a:moveTo>
                  <a:cubicBezTo>
                    <a:pt x="1237" y="1"/>
                    <a:pt x="1006" y="218"/>
                    <a:pt x="815" y="640"/>
                  </a:cubicBezTo>
                  <a:cubicBezTo>
                    <a:pt x="1" y="2353"/>
                    <a:pt x="4296" y="7210"/>
                    <a:pt x="6205" y="10831"/>
                  </a:cubicBezTo>
                  <a:cubicBezTo>
                    <a:pt x="7918" y="14088"/>
                    <a:pt x="11371" y="15408"/>
                    <a:pt x="13420" y="17176"/>
                  </a:cubicBezTo>
                  <a:cubicBezTo>
                    <a:pt x="15301" y="18805"/>
                    <a:pt x="19260" y="27255"/>
                    <a:pt x="19260" y="27255"/>
                  </a:cubicBezTo>
                  <a:cubicBezTo>
                    <a:pt x="19260" y="27255"/>
                    <a:pt x="16761" y="12740"/>
                    <a:pt x="10669" y="7378"/>
                  </a:cubicBezTo>
                  <a:cubicBezTo>
                    <a:pt x="4934" y="2309"/>
                    <a:pt x="2683" y="1"/>
                    <a:pt x="15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3860528" y="2698852"/>
              <a:ext cx="712530" cy="720518"/>
            </a:xfrm>
            <a:custGeom>
              <a:avLst/>
              <a:gdLst/>
              <a:ahLst/>
              <a:cxnLst/>
              <a:rect l="l" t="t" r="r" b="b"/>
              <a:pathLst>
                <a:path w="14628" h="14792" extrusionOk="0">
                  <a:moveTo>
                    <a:pt x="1270" y="0"/>
                  </a:moveTo>
                  <a:cubicBezTo>
                    <a:pt x="790" y="0"/>
                    <a:pt x="390" y="277"/>
                    <a:pt x="281" y="1147"/>
                  </a:cubicBezTo>
                  <a:cubicBezTo>
                    <a:pt x="0" y="3056"/>
                    <a:pt x="1264" y="5415"/>
                    <a:pt x="3201" y="6650"/>
                  </a:cubicBezTo>
                  <a:cubicBezTo>
                    <a:pt x="5026" y="7829"/>
                    <a:pt x="4689" y="9401"/>
                    <a:pt x="5727" y="10131"/>
                  </a:cubicBezTo>
                  <a:cubicBezTo>
                    <a:pt x="6710" y="10833"/>
                    <a:pt x="11483" y="13528"/>
                    <a:pt x="12634" y="13837"/>
                  </a:cubicBezTo>
                  <a:cubicBezTo>
                    <a:pt x="13757" y="14174"/>
                    <a:pt x="14627" y="14792"/>
                    <a:pt x="14627" y="14792"/>
                  </a:cubicBezTo>
                  <a:cubicBezTo>
                    <a:pt x="14627" y="14792"/>
                    <a:pt x="9883" y="5078"/>
                    <a:pt x="8423" y="4095"/>
                  </a:cubicBezTo>
                  <a:cubicBezTo>
                    <a:pt x="6907" y="3084"/>
                    <a:pt x="3846" y="1147"/>
                    <a:pt x="3117" y="726"/>
                  </a:cubicBezTo>
                  <a:cubicBezTo>
                    <a:pt x="2685" y="486"/>
                    <a:pt x="1907" y="0"/>
                    <a:pt x="12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3822243" y="2495442"/>
              <a:ext cx="130251" cy="184367"/>
            </a:xfrm>
            <a:custGeom>
              <a:avLst/>
              <a:gdLst/>
              <a:ahLst/>
              <a:cxnLst/>
              <a:rect l="l" t="t" r="r" b="b"/>
              <a:pathLst>
                <a:path w="2674" h="3785" extrusionOk="0">
                  <a:moveTo>
                    <a:pt x="250" y="1"/>
                  </a:moveTo>
                  <a:cubicBezTo>
                    <a:pt x="0" y="1"/>
                    <a:pt x="22" y="391"/>
                    <a:pt x="421" y="1252"/>
                  </a:cubicBezTo>
                  <a:cubicBezTo>
                    <a:pt x="955" y="2375"/>
                    <a:pt x="309" y="2909"/>
                    <a:pt x="646" y="3358"/>
                  </a:cubicBezTo>
                  <a:cubicBezTo>
                    <a:pt x="847" y="3626"/>
                    <a:pt x="1550" y="3785"/>
                    <a:pt x="2064" y="3785"/>
                  </a:cubicBezTo>
                  <a:cubicBezTo>
                    <a:pt x="2411" y="3785"/>
                    <a:pt x="2673" y="3713"/>
                    <a:pt x="2639" y="3555"/>
                  </a:cubicBezTo>
                  <a:cubicBezTo>
                    <a:pt x="2471" y="2937"/>
                    <a:pt x="1151" y="466"/>
                    <a:pt x="590" y="129"/>
                  </a:cubicBezTo>
                  <a:cubicBezTo>
                    <a:pt x="449" y="45"/>
                    <a:pt x="334" y="1"/>
                    <a:pt x="2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4076601" y="2745224"/>
              <a:ext cx="779506" cy="814139"/>
            </a:xfrm>
            <a:custGeom>
              <a:avLst/>
              <a:gdLst/>
              <a:ahLst/>
              <a:cxnLst/>
              <a:rect l="l" t="t" r="r" b="b"/>
              <a:pathLst>
                <a:path w="16003" h="16714" extrusionOk="0">
                  <a:moveTo>
                    <a:pt x="3294" y="1"/>
                  </a:moveTo>
                  <a:cubicBezTo>
                    <a:pt x="1940" y="1"/>
                    <a:pt x="1682" y="2289"/>
                    <a:pt x="926" y="3929"/>
                  </a:cubicBezTo>
                  <a:cubicBezTo>
                    <a:pt x="0" y="5923"/>
                    <a:pt x="309" y="7495"/>
                    <a:pt x="1179" y="9600"/>
                  </a:cubicBezTo>
                  <a:cubicBezTo>
                    <a:pt x="2021" y="11594"/>
                    <a:pt x="5587" y="14205"/>
                    <a:pt x="9237" y="15945"/>
                  </a:cubicBezTo>
                  <a:cubicBezTo>
                    <a:pt x="10448" y="16522"/>
                    <a:pt x="11458" y="16714"/>
                    <a:pt x="12265" y="16714"/>
                  </a:cubicBezTo>
                  <a:cubicBezTo>
                    <a:pt x="13853" y="16714"/>
                    <a:pt x="14655" y="15973"/>
                    <a:pt x="14655" y="15973"/>
                  </a:cubicBezTo>
                  <a:cubicBezTo>
                    <a:pt x="15610" y="15440"/>
                    <a:pt x="16003" y="14176"/>
                    <a:pt x="14515" y="12099"/>
                  </a:cubicBezTo>
                  <a:cubicBezTo>
                    <a:pt x="12971" y="9881"/>
                    <a:pt x="7580" y="2722"/>
                    <a:pt x="4857" y="701"/>
                  </a:cubicBezTo>
                  <a:cubicBezTo>
                    <a:pt x="4208" y="207"/>
                    <a:pt x="3702" y="1"/>
                    <a:pt x="32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4287171" y="2941425"/>
              <a:ext cx="480037" cy="505318"/>
            </a:xfrm>
            <a:custGeom>
              <a:avLst/>
              <a:gdLst/>
              <a:ahLst/>
              <a:cxnLst/>
              <a:rect l="l" t="t" r="r" b="b"/>
              <a:pathLst>
                <a:path w="9855" h="10374" extrusionOk="0">
                  <a:moveTo>
                    <a:pt x="939" y="0"/>
                  </a:moveTo>
                  <a:cubicBezTo>
                    <a:pt x="748" y="0"/>
                    <a:pt x="587" y="101"/>
                    <a:pt x="478" y="350"/>
                  </a:cubicBezTo>
                  <a:cubicBezTo>
                    <a:pt x="1" y="1445"/>
                    <a:pt x="730" y="3972"/>
                    <a:pt x="2640" y="5488"/>
                  </a:cubicBezTo>
                  <a:cubicBezTo>
                    <a:pt x="4492" y="6948"/>
                    <a:pt x="8311" y="9840"/>
                    <a:pt x="8788" y="10036"/>
                  </a:cubicBezTo>
                  <a:cubicBezTo>
                    <a:pt x="9252" y="10227"/>
                    <a:pt x="9823" y="10339"/>
                    <a:pt x="9853" y="10371"/>
                  </a:cubicBezTo>
                  <a:lnTo>
                    <a:pt x="9853" y="10371"/>
                  </a:lnTo>
                  <a:cubicBezTo>
                    <a:pt x="9768" y="10207"/>
                    <a:pt x="5442" y="1893"/>
                    <a:pt x="4786" y="1893"/>
                  </a:cubicBezTo>
                  <a:cubicBezTo>
                    <a:pt x="4781" y="1893"/>
                    <a:pt x="4777" y="1894"/>
                    <a:pt x="4773" y="1895"/>
                  </a:cubicBezTo>
                  <a:cubicBezTo>
                    <a:pt x="4537" y="1939"/>
                    <a:pt x="4311" y="1975"/>
                    <a:pt x="4089" y="1975"/>
                  </a:cubicBezTo>
                  <a:cubicBezTo>
                    <a:pt x="3757" y="1975"/>
                    <a:pt x="3437" y="1895"/>
                    <a:pt x="3117" y="1642"/>
                  </a:cubicBezTo>
                  <a:cubicBezTo>
                    <a:pt x="2699" y="1312"/>
                    <a:pt x="1627" y="0"/>
                    <a:pt x="939" y="0"/>
                  </a:cubicBezTo>
                  <a:close/>
                  <a:moveTo>
                    <a:pt x="9853" y="10371"/>
                  </a:moveTo>
                  <a:cubicBezTo>
                    <a:pt x="9854" y="10372"/>
                    <a:pt x="9855" y="10373"/>
                    <a:pt x="9855" y="10373"/>
                  </a:cubicBezTo>
                  <a:cubicBezTo>
                    <a:pt x="9855" y="10372"/>
                    <a:pt x="9854" y="10372"/>
                    <a:pt x="9853" y="103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4202368" y="3041620"/>
              <a:ext cx="555294" cy="480963"/>
            </a:xfrm>
            <a:custGeom>
              <a:avLst/>
              <a:gdLst/>
              <a:ahLst/>
              <a:cxnLst/>
              <a:rect l="l" t="t" r="r" b="b"/>
              <a:pathLst>
                <a:path w="11400" h="9874" extrusionOk="0">
                  <a:moveTo>
                    <a:pt x="1489" y="1"/>
                  </a:moveTo>
                  <a:cubicBezTo>
                    <a:pt x="1438" y="1"/>
                    <a:pt x="1383" y="21"/>
                    <a:pt x="1320" y="62"/>
                  </a:cubicBezTo>
                  <a:cubicBezTo>
                    <a:pt x="871" y="343"/>
                    <a:pt x="1" y="2645"/>
                    <a:pt x="1601" y="4582"/>
                  </a:cubicBezTo>
                  <a:cubicBezTo>
                    <a:pt x="3145" y="6407"/>
                    <a:pt x="4072" y="7670"/>
                    <a:pt x="5504" y="8288"/>
                  </a:cubicBezTo>
                  <a:cubicBezTo>
                    <a:pt x="6818" y="8819"/>
                    <a:pt x="8201" y="9873"/>
                    <a:pt x="8996" y="9873"/>
                  </a:cubicBezTo>
                  <a:cubicBezTo>
                    <a:pt x="9084" y="9873"/>
                    <a:pt x="9165" y="9860"/>
                    <a:pt x="9237" y="9832"/>
                  </a:cubicBezTo>
                  <a:cubicBezTo>
                    <a:pt x="9995" y="9551"/>
                    <a:pt x="11399" y="8878"/>
                    <a:pt x="10838" y="8541"/>
                  </a:cubicBezTo>
                  <a:cubicBezTo>
                    <a:pt x="10838" y="8541"/>
                    <a:pt x="4493" y="5003"/>
                    <a:pt x="3201" y="2870"/>
                  </a:cubicBezTo>
                  <a:cubicBezTo>
                    <a:pt x="1983" y="896"/>
                    <a:pt x="1822" y="1"/>
                    <a:pt x="1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4220147" y="2918580"/>
              <a:ext cx="79397" cy="94303"/>
            </a:xfrm>
            <a:custGeom>
              <a:avLst/>
              <a:gdLst/>
              <a:ahLst/>
              <a:cxnLst/>
              <a:rect l="l" t="t" r="r" b="b"/>
              <a:pathLst>
                <a:path w="1630" h="1936" extrusionOk="0">
                  <a:moveTo>
                    <a:pt x="1285" y="0"/>
                  </a:moveTo>
                  <a:cubicBezTo>
                    <a:pt x="1088" y="0"/>
                    <a:pt x="874" y="427"/>
                    <a:pt x="534" y="791"/>
                  </a:cubicBezTo>
                  <a:cubicBezTo>
                    <a:pt x="169" y="1212"/>
                    <a:pt x="1" y="1437"/>
                    <a:pt x="254" y="1690"/>
                  </a:cubicBezTo>
                  <a:cubicBezTo>
                    <a:pt x="411" y="1847"/>
                    <a:pt x="707" y="1936"/>
                    <a:pt x="908" y="1936"/>
                  </a:cubicBezTo>
                  <a:cubicBezTo>
                    <a:pt x="994" y="1936"/>
                    <a:pt x="1062" y="1920"/>
                    <a:pt x="1096" y="1886"/>
                  </a:cubicBezTo>
                  <a:cubicBezTo>
                    <a:pt x="1405" y="1577"/>
                    <a:pt x="1629" y="202"/>
                    <a:pt x="1377" y="33"/>
                  </a:cubicBezTo>
                  <a:cubicBezTo>
                    <a:pt x="1346" y="11"/>
                    <a:pt x="1316" y="0"/>
                    <a:pt x="12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4165495" y="3029540"/>
              <a:ext cx="87532" cy="193427"/>
            </a:xfrm>
            <a:custGeom>
              <a:avLst/>
              <a:gdLst/>
              <a:ahLst/>
              <a:cxnLst/>
              <a:rect l="l" t="t" r="r" b="b"/>
              <a:pathLst>
                <a:path w="1797" h="3971" extrusionOk="0">
                  <a:moveTo>
                    <a:pt x="1144" y="1"/>
                  </a:moveTo>
                  <a:cubicBezTo>
                    <a:pt x="909" y="1"/>
                    <a:pt x="1" y="1440"/>
                    <a:pt x="112" y="2163"/>
                  </a:cubicBezTo>
                  <a:cubicBezTo>
                    <a:pt x="253" y="2865"/>
                    <a:pt x="646" y="3679"/>
                    <a:pt x="982" y="3848"/>
                  </a:cubicBezTo>
                  <a:cubicBezTo>
                    <a:pt x="1108" y="3927"/>
                    <a:pt x="1201" y="3970"/>
                    <a:pt x="1262" y="3970"/>
                  </a:cubicBezTo>
                  <a:cubicBezTo>
                    <a:pt x="1350" y="3970"/>
                    <a:pt x="1369" y="3879"/>
                    <a:pt x="1319" y="3679"/>
                  </a:cubicBezTo>
                  <a:cubicBezTo>
                    <a:pt x="1207" y="3342"/>
                    <a:pt x="1011" y="1938"/>
                    <a:pt x="1123" y="1489"/>
                  </a:cubicBezTo>
                  <a:cubicBezTo>
                    <a:pt x="1263" y="1012"/>
                    <a:pt x="1797" y="57"/>
                    <a:pt x="1151" y="1"/>
                  </a:cubicBezTo>
                  <a:cubicBezTo>
                    <a:pt x="1149" y="1"/>
                    <a:pt x="1147" y="1"/>
                    <a:pt x="1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4409430" y="2955258"/>
              <a:ext cx="84268" cy="57234"/>
            </a:xfrm>
            <a:custGeom>
              <a:avLst/>
              <a:gdLst/>
              <a:ahLst/>
              <a:cxnLst/>
              <a:rect l="l" t="t" r="r" b="b"/>
              <a:pathLst>
                <a:path w="1730" h="1175" extrusionOk="0">
                  <a:moveTo>
                    <a:pt x="181" y="1"/>
                  </a:moveTo>
                  <a:cubicBezTo>
                    <a:pt x="54" y="1"/>
                    <a:pt x="1" y="71"/>
                    <a:pt x="158" y="291"/>
                  </a:cubicBezTo>
                  <a:cubicBezTo>
                    <a:pt x="158" y="291"/>
                    <a:pt x="747" y="1175"/>
                    <a:pt x="1099" y="1175"/>
                  </a:cubicBezTo>
                  <a:cubicBezTo>
                    <a:pt x="1123" y="1175"/>
                    <a:pt x="1146" y="1170"/>
                    <a:pt x="1168" y="1161"/>
                  </a:cubicBezTo>
                  <a:cubicBezTo>
                    <a:pt x="1533" y="993"/>
                    <a:pt x="1730" y="1077"/>
                    <a:pt x="1477" y="572"/>
                  </a:cubicBezTo>
                  <a:cubicBezTo>
                    <a:pt x="1196" y="94"/>
                    <a:pt x="831" y="179"/>
                    <a:pt x="551" y="94"/>
                  </a:cubicBezTo>
                  <a:cubicBezTo>
                    <a:pt x="427" y="45"/>
                    <a:pt x="281" y="1"/>
                    <a:pt x="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4246158" y="1193150"/>
              <a:ext cx="954570" cy="2330189"/>
            </a:xfrm>
            <a:custGeom>
              <a:avLst/>
              <a:gdLst/>
              <a:ahLst/>
              <a:cxnLst/>
              <a:rect l="l" t="t" r="r" b="b"/>
              <a:pathLst>
                <a:path w="19597" h="47838" extrusionOk="0">
                  <a:moveTo>
                    <a:pt x="9187" y="1"/>
                  </a:moveTo>
                  <a:cubicBezTo>
                    <a:pt x="8192" y="1"/>
                    <a:pt x="7352" y="1414"/>
                    <a:pt x="6710" y="3676"/>
                  </a:cubicBezTo>
                  <a:cubicBezTo>
                    <a:pt x="4998" y="9599"/>
                    <a:pt x="8058" y="16506"/>
                    <a:pt x="6626" y="18499"/>
                  </a:cubicBezTo>
                  <a:cubicBezTo>
                    <a:pt x="5278" y="20380"/>
                    <a:pt x="0" y="20184"/>
                    <a:pt x="1039" y="26472"/>
                  </a:cubicBezTo>
                  <a:cubicBezTo>
                    <a:pt x="1937" y="31891"/>
                    <a:pt x="10669" y="47837"/>
                    <a:pt x="10669" y="47837"/>
                  </a:cubicBezTo>
                  <a:cubicBezTo>
                    <a:pt x="10669" y="47837"/>
                    <a:pt x="19596" y="37478"/>
                    <a:pt x="16761" y="21868"/>
                  </a:cubicBezTo>
                  <a:cubicBezTo>
                    <a:pt x="13833" y="5747"/>
                    <a:pt x="11194" y="1"/>
                    <a:pt x="91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4727501" y="1843322"/>
              <a:ext cx="385686" cy="1587021"/>
            </a:xfrm>
            <a:custGeom>
              <a:avLst/>
              <a:gdLst/>
              <a:ahLst/>
              <a:cxnLst/>
              <a:rect l="l" t="t" r="r" b="b"/>
              <a:pathLst>
                <a:path w="7918" h="32581" extrusionOk="0">
                  <a:moveTo>
                    <a:pt x="2833" y="0"/>
                  </a:moveTo>
                  <a:cubicBezTo>
                    <a:pt x="2658" y="0"/>
                    <a:pt x="2466" y="63"/>
                    <a:pt x="2247" y="182"/>
                  </a:cubicBezTo>
                  <a:cubicBezTo>
                    <a:pt x="590" y="1108"/>
                    <a:pt x="1152" y="7566"/>
                    <a:pt x="562" y="11608"/>
                  </a:cubicBezTo>
                  <a:cubicBezTo>
                    <a:pt x="1" y="15230"/>
                    <a:pt x="1994" y="18374"/>
                    <a:pt x="2583" y="20985"/>
                  </a:cubicBezTo>
                  <a:cubicBezTo>
                    <a:pt x="3145" y="23428"/>
                    <a:pt x="1320" y="32580"/>
                    <a:pt x="1320" y="32580"/>
                  </a:cubicBezTo>
                  <a:cubicBezTo>
                    <a:pt x="1320" y="32580"/>
                    <a:pt x="7918" y="19413"/>
                    <a:pt x="6205" y="11468"/>
                  </a:cubicBezTo>
                  <a:cubicBezTo>
                    <a:pt x="4344" y="2947"/>
                    <a:pt x="4021" y="0"/>
                    <a:pt x="28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4514155" y="2470552"/>
              <a:ext cx="347400" cy="976197"/>
            </a:xfrm>
            <a:custGeom>
              <a:avLst/>
              <a:gdLst/>
              <a:ahLst/>
              <a:cxnLst/>
              <a:rect l="l" t="t" r="r" b="b"/>
              <a:pathLst>
                <a:path w="7132" h="20041" extrusionOk="0">
                  <a:moveTo>
                    <a:pt x="2691" y="0"/>
                  </a:moveTo>
                  <a:cubicBezTo>
                    <a:pt x="2413" y="0"/>
                    <a:pt x="2098" y="150"/>
                    <a:pt x="1742" y="528"/>
                  </a:cubicBezTo>
                  <a:cubicBezTo>
                    <a:pt x="366" y="1904"/>
                    <a:pt x="1" y="4543"/>
                    <a:pt x="815" y="6705"/>
                  </a:cubicBezTo>
                  <a:cubicBezTo>
                    <a:pt x="1601" y="8726"/>
                    <a:pt x="394" y="9793"/>
                    <a:pt x="787" y="11000"/>
                  </a:cubicBezTo>
                  <a:cubicBezTo>
                    <a:pt x="1180" y="12123"/>
                    <a:pt x="3426" y="17120"/>
                    <a:pt x="4156" y="18075"/>
                  </a:cubicBezTo>
                  <a:cubicBezTo>
                    <a:pt x="4858" y="19001"/>
                    <a:pt x="5195" y="20040"/>
                    <a:pt x="5195" y="20040"/>
                  </a:cubicBezTo>
                  <a:cubicBezTo>
                    <a:pt x="5195" y="20040"/>
                    <a:pt x="7132" y="9400"/>
                    <a:pt x="6542" y="7743"/>
                  </a:cubicBezTo>
                  <a:cubicBezTo>
                    <a:pt x="5925" y="6003"/>
                    <a:pt x="4605" y="2662"/>
                    <a:pt x="4268" y="1876"/>
                  </a:cubicBezTo>
                  <a:cubicBezTo>
                    <a:pt x="3996" y="1289"/>
                    <a:pt x="3505" y="0"/>
                    <a:pt x="26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4638607" y="2263196"/>
              <a:ext cx="102632" cy="213204"/>
            </a:xfrm>
            <a:custGeom>
              <a:avLst/>
              <a:gdLst/>
              <a:ahLst/>
              <a:cxnLst/>
              <a:rect l="l" t="t" r="r" b="b"/>
              <a:pathLst>
                <a:path w="2107" h="4377" extrusionOk="0">
                  <a:moveTo>
                    <a:pt x="1585" y="1"/>
                  </a:moveTo>
                  <a:cubicBezTo>
                    <a:pt x="1409" y="1"/>
                    <a:pt x="1227" y="355"/>
                    <a:pt x="1068" y="1135"/>
                  </a:cubicBezTo>
                  <a:cubicBezTo>
                    <a:pt x="843" y="2343"/>
                    <a:pt x="1" y="2399"/>
                    <a:pt x="1" y="2960"/>
                  </a:cubicBezTo>
                  <a:cubicBezTo>
                    <a:pt x="1" y="3424"/>
                    <a:pt x="999" y="4377"/>
                    <a:pt x="1370" y="4377"/>
                  </a:cubicBezTo>
                  <a:cubicBezTo>
                    <a:pt x="1425" y="4377"/>
                    <a:pt x="1467" y="4355"/>
                    <a:pt x="1489" y="4308"/>
                  </a:cubicBezTo>
                  <a:cubicBezTo>
                    <a:pt x="1741" y="3690"/>
                    <a:pt x="2106" y="939"/>
                    <a:pt x="1882" y="349"/>
                  </a:cubicBezTo>
                  <a:cubicBezTo>
                    <a:pt x="1789" y="122"/>
                    <a:pt x="1688" y="1"/>
                    <a:pt x="1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4156338" y="3333632"/>
              <a:ext cx="929533" cy="542776"/>
            </a:xfrm>
            <a:custGeom>
              <a:avLst/>
              <a:gdLst/>
              <a:ahLst/>
              <a:cxnLst/>
              <a:rect l="l" t="t" r="r" b="b"/>
              <a:pathLst>
                <a:path w="19083" h="11143" extrusionOk="0">
                  <a:moveTo>
                    <a:pt x="16014" y="1"/>
                  </a:moveTo>
                  <a:cubicBezTo>
                    <a:pt x="10922" y="1"/>
                    <a:pt x="13152" y="1884"/>
                    <a:pt x="8666" y="4511"/>
                  </a:cubicBezTo>
                  <a:cubicBezTo>
                    <a:pt x="3557" y="7515"/>
                    <a:pt x="160" y="9312"/>
                    <a:pt x="19" y="10884"/>
                  </a:cubicBezTo>
                  <a:cubicBezTo>
                    <a:pt x="1" y="11063"/>
                    <a:pt x="24" y="11143"/>
                    <a:pt x="92" y="11143"/>
                  </a:cubicBezTo>
                  <a:cubicBezTo>
                    <a:pt x="534" y="11143"/>
                    <a:pt x="2870" y="7726"/>
                    <a:pt x="7740" y="6167"/>
                  </a:cubicBezTo>
                  <a:cubicBezTo>
                    <a:pt x="14001" y="4146"/>
                    <a:pt x="19082" y="131"/>
                    <a:pt x="18464" y="103"/>
                  </a:cubicBezTo>
                  <a:cubicBezTo>
                    <a:pt x="17497" y="34"/>
                    <a:pt x="16691" y="1"/>
                    <a:pt x="160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4935342" y="3282877"/>
              <a:ext cx="196983" cy="135316"/>
            </a:xfrm>
            <a:custGeom>
              <a:avLst/>
              <a:gdLst/>
              <a:ahLst/>
              <a:cxnLst/>
              <a:rect l="l" t="t" r="r" b="b"/>
              <a:pathLst>
                <a:path w="4044" h="2778" extrusionOk="0">
                  <a:moveTo>
                    <a:pt x="2851" y="1"/>
                  </a:moveTo>
                  <a:cubicBezTo>
                    <a:pt x="2434" y="1"/>
                    <a:pt x="1936" y="142"/>
                    <a:pt x="1461" y="415"/>
                  </a:cubicBezTo>
                  <a:cubicBezTo>
                    <a:pt x="506" y="977"/>
                    <a:pt x="1" y="1847"/>
                    <a:pt x="338" y="2380"/>
                  </a:cubicBezTo>
                  <a:cubicBezTo>
                    <a:pt x="490" y="2644"/>
                    <a:pt x="814" y="2777"/>
                    <a:pt x="1214" y="2777"/>
                  </a:cubicBezTo>
                  <a:cubicBezTo>
                    <a:pt x="1624" y="2777"/>
                    <a:pt x="2115" y="2637"/>
                    <a:pt x="2584" y="2352"/>
                  </a:cubicBezTo>
                  <a:cubicBezTo>
                    <a:pt x="3538" y="1819"/>
                    <a:pt x="4044" y="921"/>
                    <a:pt x="3735" y="387"/>
                  </a:cubicBezTo>
                  <a:cubicBezTo>
                    <a:pt x="3571" y="127"/>
                    <a:pt x="3247" y="1"/>
                    <a:pt x="28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033832" y="3089745"/>
              <a:ext cx="210622" cy="232542"/>
            </a:xfrm>
            <a:custGeom>
              <a:avLst/>
              <a:gdLst/>
              <a:ahLst/>
              <a:cxnLst/>
              <a:rect l="l" t="t" r="r" b="b"/>
              <a:pathLst>
                <a:path w="4324" h="4774" extrusionOk="0">
                  <a:moveTo>
                    <a:pt x="3659" y="0"/>
                  </a:moveTo>
                  <a:cubicBezTo>
                    <a:pt x="3450" y="0"/>
                    <a:pt x="3293" y="359"/>
                    <a:pt x="3482" y="1011"/>
                  </a:cubicBezTo>
                  <a:cubicBezTo>
                    <a:pt x="3790" y="2078"/>
                    <a:pt x="674" y="4324"/>
                    <a:pt x="674" y="4324"/>
                  </a:cubicBezTo>
                  <a:lnTo>
                    <a:pt x="702" y="4324"/>
                  </a:lnTo>
                  <a:lnTo>
                    <a:pt x="0" y="4549"/>
                  </a:lnTo>
                  <a:lnTo>
                    <a:pt x="758" y="4773"/>
                  </a:lnTo>
                  <a:cubicBezTo>
                    <a:pt x="758" y="4773"/>
                    <a:pt x="674" y="4268"/>
                    <a:pt x="1881" y="3763"/>
                  </a:cubicBezTo>
                  <a:cubicBezTo>
                    <a:pt x="3060" y="3257"/>
                    <a:pt x="4324" y="1264"/>
                    <a:pt x="4043" y="450"/>
                  </a:cubicBezTo>
                  <a:cubicBezTo>
                    <a:pt x="3945" y="145"/>
                    <a:pt x="3792" y="0"/>
                    <a:pt x="36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029740" y="3053505"/>
              <a:ext cx="93036" cy="283833"/>
            </a:xfrm>
            <a:custGeom>
              <a:avLst/>
              <a:gdLst/>
              <a:ahLst/>
              <a:cxnLst/>
              <a:rect l="l" t="t" r="r" b="b"/>
              <a:pathLst>
                <a:path w="1910" h="5827" extrusionOk="0">
                  <a:moveTo>
                    <a:pt x="786" y="1"/>
                  </a:moveTo>
                  <a:cubicBezTo>
                    <a:pt x="480" y="1"/>
                    <a:pt x="456" y="447"/>
                    <a:pt x="1067" y="997"/>
                  </a:cubicBezTo>
                  <a:cubicBezTo>
                    <a:pt x="1881" y="1727"/>
                    <a:pt x="449" y="5265"/>
                    <a:pt x="449" y="5265"/>
                  </a:cubicBezTo>
                  <a:lnTo>
                    <a:pt x="0" y="5826"/>
                  </a:lnTo>
                  <a:lnTo>
                    <a:pt x="0" y="5826"/>
                  </a:lnTo>
                  <a:lnTo>
                    <a:pt x="758" y="5630"/>
                  </a:lnTo>
                  <a:cubicBezTo>
                    <a:pt x="758" y="5630"/>
                    <a:pt x="421" y="5237"/>
                    <a:pt x="1151" y="4170"/>
                  </a:cubicBezTo>
                  <a:cubicBezTo>
                    <a:pt x="1909" y="3103"/>
                    <a:pt x="1909" y="745"/>
                    <a:pt x="1235" y="211"/>
                  </a:cubicBezTo>
                  <a:cubicBezTo>
                    <a:pt x="1058" y="65"/>
                    <a:pt x="902" y="1"/>
                    <a:pt x="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4650234" y="12623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4619494" y="138881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4581372" y="1493600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4619494" y="16367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4600309" y="17627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4619494" y="18975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4615997" y="20129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4578431" y="21358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4487447" y="21769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4401976" y="2256464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>
              <a:off x="4332018" y="2336349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>
              <a:off x="4376738" y="2477651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>
              <a:off x="3205009" y="16778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>
              <a:off x="3243394" y="1842289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>
              <a:off x="3284509" y="193868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>
              <a:off x="3376616" y="2052842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>
              <a:off x="3448584" y="2116663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3556402" y="22438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3630334" y="23363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3649527" y="2477645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3597509" y="2580538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3581877" y="2745220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3639207" y="2812115"/>
              <a:ext cx="79500" cy="79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3751102" y="2925473"/>
              <a:ext cx="41100" cy="41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5"/>
          <p:cNvSpPr/>
          <p:nvPr/>
        </p:nvSpPr>
        <p:spPr>
          <a:xfrm>
            <a:off x="-6300" y="4436675"/>
            <a:ext cx="1407350" cy="744700"/>
          </a:xfrm>
          <a:custGeom>
            <a:avLst/>
            <a:gdLst/>
            <a:ahLst/>
            <a:cxnLst/>
            <a:rect l="l" t="t" r="r" b="b"/>
            <a:pathLst>
              <a:path w="56294" h="29788" extrusionOk="0">
                <a:moveTo>
                  <a:pt x="0" y="0"/>
                </a:moveTo>
                <a:cubicBezTo>
                  <a:pt x="2145" y="10742"/>
                  <a:pt x="17105" y="18078"/>
                  <a:pt x="28021" y="17166"/>
                </a:cubicBezTo>
                <a:cubicBezTo>
                  <a:pt x="32029" y="16831"/>
                  <a:pt x="35813" y="13442"/>
                  <a:pt x="37613" y="9845"/>
                </a:cubicBezTo>
                <a:cubicBezTo>
                  <a:pt x="38804" y="7465"/>
                  <a:pt x="37535" y="1224"/>
                  <a:pt x="35089" y="2272"/>
                </a:cubicBezTo>
                <a:cubicBezTo>
                  <a:pt x="33663" y="2883"/>
                  <a:pt x="33386" y="5427"/>
                  <a:pt x="34079" y="6815"/>
                </a:cubicBezTo>
                <a:cubicBezTo>
                  <a:pt x="36554" y="11768"/>
                  <a:pt x="44620" y="10559"/>
                  <a:pt x="49226" y="13631"/>
                </a:cubicBezTo>
                <a:cubicBezTo>
                  <a:pt x="54117" y="16892"/>
                  <a:pt x="56294" y="23910"/>
                  <a:pt x="56294" y="29788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3" name="Google Shape;363;p5"/>
          <p:cNvSpPr/>
          <p:nvPr/>
        </p:nvSpPr>
        <p:spPr>
          <a:xfrm>
            <a:off x="-6311" y="-18939"/>
            <a:ext cx="908775" cy="1186475"/>
          </a:xfrm>
          <a:custGeom>
            <a:avLst/>
            <a:gdLst/>
            <a:ahLst/>
            <a:cxnLst/>
            <a:rect l="l" t="t" r="r" b="b"/>
            <a:pathLst>
              <a:path w="36351" h="47459" extrusionOk="0">
                <a:moveTo>
                  <a:pt x="36351" y="0"/>
                </a:moveTo>
                <a:cubicBezTo>
                  <a:pt x="35259" y="9843"/>
                  <a:pt x="19133" y="11041"/>
                  <a:pt x="13884" y="19438"/>
                </a:cubicBezTo>
                <a:cubicBezTo>
                  <a:pt x="8359" y="28277"/>
                  <a:pt x="10424" y="47459"/>
                  <a:pt x="0" y="47459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4" name="Google Shape;364;p5"/>
          <p:cNvSpPr/>
          <p:nvPr/>
        </p:nvSpPr>
        <p:spPr>
          <a:xfrm>
            <a:off x="8273775" y="3950725"/>
            <a:ext cx="870925" cy="1199075"/>
          </a:xfrm>
          <a:custGeom>
            <a:avLst/>
            <a:gdLst/>
            <a:ahLst/>
            <a:cxnLst/>
            <a:rect l="l" t="t" r="r" b="b"/>
            <a:pathLst>
              <a:path w="34837" h="47963" extrusionOk="0">
                <a:moveTo>
                  <a:pt x="34837" y="0"/>
                </a:moveTo>
                <a:cubicBezTo>
                  <a:pt x="29877" y="619"/>
                  <a:pt x="24429" y="4137"/>
                  <a:pt x="22720" y="8835"/>
                </a:cubicBezTo>
                <a:cubicBezTo>
                  <a:pt x="20641" y="14551"/>
                  <a:pt x="21400" y="21349"/>
                  <a:pt x="18176" y="26506"/>
                </a:cubicBezTo>
                <a:cubicBezTo>
                  <a:pt x="15205" y="31259"/>
                  <a:pt x="8506" y="32386"/>
                  <a:pt x="4544" y="36351"/>
                </a:cubicBezTo>
                <a:cubicBezTo>
                  <a:pt x="1606" y="39291"/>
                  <a:pt x="0" y="43807"/>
                  <a:pt x="0" y="4796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-35725" y="-139600"/>
            <a:ext cx="1163974" cy="1741938"/>
          </a:xfrm>
          <a:custGeom>
            <a:avLst/>
            <a:gdLst/>
            <a:ahLst/>
            <a:cxnLst/>
            <a:rect l="l" t="t" r="r" b="b"/>
            <a:pathLst>
              <a:path w="63088" h="94414" extrusionOk="0">
                <a:moveTo>
                  <a:pt x="62858" y="0"/>
                </a:moveTo>
                <a:cubicBezTo>
                  <a:pt x="64417" y="10932"/>
                  <a:pt x="55766" y="22851"/>
                  <a:pt x="46449" y="28779"/>
                </a:cubicBezTo>
                <a:cubicBezTo>
                  <a:pt x="38640" y="33748"/>
                  <a:pt x="28149" y="37052"/>
                  <a:pt x="24234" y="45440"/>
                </a:cubicBezTo>
                <a:cubicBezTo>
                  <a:pt x="20938" y="52502"/>
                  <a:pt x="26392" y="67926"/>
                  <a:pt x="34079" y="66645"/>
                </a:cubicBezTo>
                <a:cubicBezTo>
                  <a:pt x="35990" y="66327"/>
                  <a:pt x="37781" y="63740"/>
                  <a:pt x="37361" y="61849"/>
                </a:cubicBezTo>
                <a:cubicBezTo>
                  <a:pt x="36577" y="58322"/>
                  <a:pt x="31323" y="56153"/>
                  <a:pt x="27768" y="56800"/>
                </a:cubicBezTo>
                <a:cubicBezTo>
                  <a:pt x="12435" y="59588"/>
                  <a:pt x="15584" y="94414"/>
                  <a:pt x="0" y="94414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8" name="Google Shape;368;p6"/>
          <p:cNvSpPr/>
          <p:nvPr/>
        </p:nvSpPr>
        <p:spPr>
          <a:xfrm>
            <a:off x="1712925" y="4737276"/>
            <a:ext cx="4548048" cy="445609"/>
          </a:xfrm>
          <a:custGeom>
            <a:avLst/>
            <a:gdLst/>
            <a:ahLst/>
            <a:cxnLst/>
            <a:rect l="l" t="t" r="r" b="b"/>
            <a:pathLst>
              <a:path w="228459" h="22384" extrusionOk="0">
                <a:moveTo>
                  <a:pt x="0" y="22384"/>
                </a:moveTo>
                <a:cubicBezTo>
                  <a:pt x="6352" y="20791"/>
                  <a:pt x="11318" y="15389"/>
                  <a:pt x="17671" y="13801"/>
                </a:cubicBezTo>
                <a:cubicBezTo>
                  <a:pt x="31068" y="10452"/>
                  <a:pt x="45297" y="11300"/>
                  <a:pt x="59071" y="12286"/>
                </a:cubicBezTo>
                <a:cubicBezTo>
                  <a:pt x="71168" y="13152"/>
                  <a:pt x="83295" y="13801"/>
                  <a:pt x="95423" y="13801"/>
                </a:cubicBezTo>
                <a:cubicBezTo>
                  <a:pt x="103648" y="13801"/>
                  <a:pt x="113940" y="14142"/>
                  <a:pt x="119405" y="7995"/>
                </a:cubicBezTo>
                <a:cubicBezTo>
                  <a:pt x="121182" y="5996"/>
                  <a:pt x="120199" y="937"/>
                  <a:pt x="117637" y="169"/>
                </a:cubicBezTo>
                <a:cubicBezTo>
                  <a:pt x="115379" y="-508"/>
                  <a:pt x="112403" y="1921"/>
                  <a:pt x="111831" y="4208"/>
                </a:cubicBezTo>
                <a:cubicBezTo>
                  <a:pt x="110772" y="8444"/>
                  <a:pt x="119078" y="10267"/>
                  <a:pt x="123444" y="10267"/>
                </a:cubicBezTo>
                <a:cubicBezTo>
                  <a:pt x="158653" y="10267"/>
                  <a:pt x="219935" y="-12535"/>
                  <a:pt x="228459" y="21627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9" name="Google Shape;369;p6"/>
          <p:cNvSpPr/>
          <p:nvPr/>
        </p:nvSpPr>
        <p:spPr>
          <a:xfrm>
            <a:off x="6992625" y="0"/>
            <a:ext cx="2177325" cy="990825"/>
          </a:xfrm>
          <a:custGeom>
            <a:avLst/>
            <a:gdLst/>
            <a:ahLst/>
            <a:cxnLst/>
            <a:rect l="l" t="t" r="r" b="b"/>
            <a:pathLst>
              <a:path w="87093" h="39633" extrusionOk="0">
                <a:moveTo>
                  <a:pt x="0" y="0"/>
                </a:moveTo>
                <a:cubicBezTo>
                  <a:pt x="14583" y="13254"/>
                  <a:pt x="39117" y="6133"/>
                  <a:pt x="57810" y="12370"/>
                </a:cubicBezTo>
                <a:cubicBezTo>
                  <a:pt x="65058" y="14788"/>
                  <a:pt x="71464" y="20036"/>
                  <a:pt x="76238" y="26001"/>
                </a:cubicBezTo>
                <a:cubicBezTo>
                  <a:pt x="79868" y="30536"/>
                  <a:pt x="81898" y="37035"/>
                  <a:pt x="87093" y="3963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794550" y="1776700"/>
            <a:ext cx="3728400" cy="227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4796625" y="1402600"/>
            <a:ext cx="3018300" cy="3018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4" name="Google Shape;374;p7"/>
          <p:cNvSpPr/>
          <p:nvPr/>
        </p:nvSpPr>
        <p:spPr>
          <a:xfrm>
            <a:off x="-40650" y="6775"/>
            <a:ext cx="1707725" cy="1396000"/>
          </a:xfrm>
          <a:custGeom>
            <a:avLst/>
            <a:gdLst/>
            <a:ahLst/>
            <a:cxnLst/>
            <a:rect l="l" t="t" r="r" b="b"/>
            <a:pathLst>
              <a:path w="68309" h="55840" extrusionOk="0">
                <a:moveTo>
                  <a:pt x="68309" y="0"/>
                </a:moveTo>
                <a:cubicBezTo>
                  <a:pt x="68309" y="8030"/>
                  <a:pt x="57586" y="14293"/>
                  <a:pt x="49605" y="15180"/>
                </a:cubicBezTo>
                <a:cubicBezTo>
                  <a:pt x="40834" y="16155"/>
                  <a:pt x="30225" y="14249"/>
                  <a:pt x="23582" y="20059"/>
                </a:cubicBezTo>
                <a:cubicBezTo>
                  <a:pt x="20310" y="22920"/>
                  <a:pt x="17448" y="28187"/>
                  <a:pt x="18974" y="32257"/>
                </a:cubicBezTo>
                <a:cubicBezTo>
                  <a:pt x="19825" y="34527"/>
                  <a:pt x="23401" y="36757"/>
                  <a:pt x="25480" y="35510"/>
                </a:cubicBezTo>
                <a:cubicBezTo>
                  <a:pt x="27109" y="34533"/>
                  <a:pt x="24914" y="30672"/>
                  <a:pt x="23040" y="30360"/>
                </a:cubicBezTo>
                <a:cubicBezTo>
                  <a:pt x="15500" y="29104"/>
                  <a:pt x="13988" y="42767"/>
                  <a:pt x="10571" y="49605"/>
                </a:cubicBezTo>
                <a:cubicBezTo>
                  <a:pt x="8742" y="53264"/>
                  <a:pt x="4091" y="55840"/>
                  <a:pt x="0" y="5584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5" name="Google Shape;375;p7"/>
          <p:cNvSpPr/>
          <p:nvPr/>
        </p:nvSpPr>
        <p:spPr>
          <a:xfrm>
            <a:off x="7603425" y="2195799"/>
            <a:ext cx="1538325" cy="2981575"/>
          </a:xfrm>
          <a:custGeom>
            <a:avLst/>
            <a:gdLst/>
            <a:ahLst/>
            <a:cxnLst/>
            <a:rect l="l" t="t" r="r" b="b"/>
            <a:pathLst>
              <a:path w="61533" h="119263" extrusionOk="0">
                <a:moveTo>
                  <a:pt x="61533" y="265"/>
                </a:moveTo>
                <a:cubicBezTo>
                  <a:pt x="45905" y="-2858"/>
                  <a:pt x="39443" y="26119"/>
                  <a:pt x="38221" y="42009"/>
                </a:cubicBezTo>
                <a:cubicBezTo>
                  <a:pt x="37409" y="52571"/>
                  <a:pt x="38869" y="64255"/>
                  <a:pt x="33613" y="73453"/>
                </a:cubicBezTo>
                <a:cubicBezTo>
                  <a:pt x="31989" y="76296"/>
                  <a:pt x="30554" y="80249"/>
                  <a:pt x="27378" y="81043"/>
                </a:cubicBezTo>
                <a:cubicBezTo>
                  <a:pt x="25143" y="81602"/>
                  <a:pt x="22174" y="80121"/>
                  <a:pt x="21144" y="78061"/>
                </a:cubicBezTo>
                <a:cubicBezTo>
                  <a:pt x="19850" y="75474"/>
                  <a:pt x="23701" y="70873"/>
                  <a:pt x="26565" y="71284"/>
                </a:cubicBezTo>
                <a:cubicBezTo>
                  <a:pt x="29806" y="71749"/>
                  <a:pt x="32393" y="75625"/>
                  <a:pt x="32800" y="78874"/>
                </a:cubicBezTo>
                <a:cubicBezTo>
                  <a:pt x="33525" y="84657"/>
                  <a:pt x="29338" y="91449"/>
                  <a:pt x="24125" y="94054"/>
                </a:cubicBezTo>
                <a:cubicBezTo>
                  <a:pt x="18339" y="96946"/>
                  <a:pt x="11475" y="98045"/>
                  <a:pt x="6506" y="102186"/>
                </a:cubicBezTo>
                <a:cubicBezTo>
                  <a:pt x="1826" y="106086"/>
                  <a:pt x="1926" y="113484"/>
                  <a:pt x="0" y="11926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6" name="Google Shape;376;p7"/>
          <p:cNvSpPr/>
          <p:nvPr/>
        </p:nvSpPr>
        <p:spPr>
          <a:xfrm rot="10800000">
            <a:off x="172800" y="328575"/>
            <a:ext cx="44100" cy="4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7"/>
          <p:cNvSpPr/>
          <p:nvPr/>
        </p:nvSpPr>
        <p:spPr>
          <a:xfrm rot="10800000">
            <a:off x="8694650" y="4772450"/>
            <a:ext cx="44100" cy="4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7"/>
          <p:cNvSpPr/>
          <p:nvPr/>
        </p:nvSpPr>
        <p:spPr>
          <a:xfrm rot="10800000">
            <a:off x="977450" y="165325"/>
            <a:ext cx="44100" cy="4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7"/>
          <p:cNvSpPr/>
          <p:nvPr/>
        </p:nvSpPr>
        <p:spPr>
          <a:xfrm rot="10800000">
            <a:off x="7907675" y="4293825"/>
            <a:ext cx="44100" cy="4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7"/>
          <p:cNvSpPr/>
          <p:nvPr/>
        </p:nvSpPr>
        <p:spPr>
          <a:xfrm rot="10800000">
            <a:off x="8910513" y="3562888"/>
            <a:ext cx="44100" cy="4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 txBox="1">
            <a:spLocks noGrp="1"/>
          </p:cNvSpPr>
          <p:nvPr>
            <p:ph type="title"/>
          </p:nvPr>
        </p:nvSpPr>
        <p:spPr>
          <a:xfrm>
            <a:off x="1493400" y="1762050"/>
            <a:ext cx="6157200" cy="1619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9"/>
          <p:cNvSpPr txBox="1">
            <a:spLocks noGrp="1"/>
          </p:cNvSpPr>
          <p:nvPr>
            <p:ph type="title"/>
          </p:nvPr>
        </p:nvSpPr>
        <p:spPr>
          <a:xfrm>
            <a:off x="2135550" y="1315800"/>
            <a:ext cx="4872900" cy="184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1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9"/>
          <p:cNvSpPr txBox="1">
            <a:spLocks noGrp="1"/>
          </p:cNvSpPr>
          <p:nvPr>
            <p:ph type="subTitle" idx="1"/>
          </p:nvPr>
        </p:nvSpPr>
        <p:spPr>
          <a:xfrm>
            <a:off x="2135550" y="31566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86" name="Google Shape;386;p9"/>
          <p:cNvGrpSpPr/>
          <p:nvPr/>
        </p:nvGrpSpPr>
        <p:grpSpPr>
          <a:xfrm>
            <a:off x="8639322" y="4209421"/>
            <a:ext cx="504673" cy="934075"/>
            <a:chOff x="2872172" y="647196"/>
            <a:chExt cx="504673" cy="934075"/>
          </a:xfrm>
        </p:grpSpPr>
        <p:sp>
          <p:nvSpPr>
            <p:cNvPr id="387" name="Google Shape;387;p9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9"/>
          <p:cNvGrpSpPr/>
          <p:nvPr/>
        </p:nvGrpSpPr>
        <p:grpSpPr>
          <a:xfrm>
            <a:off x="7614847" y="4209421"/>
            <a:ext cx="504673" cy="934075"/>
            <a:chOff x="2872172" y="647196"/>
            <a:chExt cx="504673" cy="934075"/>
          </a:xfrm>
        </p:grpSpPr>
        <p:sp>
          <p:nvSpPr>
            <p:cNvPr id="418" name="Google Shape;418;p9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9"/>
          <p:cNvGrpSpPr/>
          <p:nvPr/>
        </p:nvGrpSpPr>
        <p:grpSpPr>
          <a:xfrm flipH="1">
            <a:off x="8381138" y="3981844"/>
            <a:ext cx="647848" cy="1163774"/>
            <a:chOff x="3780380" y="486447"/>
            <a:chExt cx="647848" cy="1163774"/>
          </a:xfrm>
        </p:grpSpPr>
        <p:sp>
          <p:nvSpPr>
            <p:cNvPr id="449" name="Google Shape;449;p9"/>
            <p:cNvSpPr/>
            <p:nvPr/>
          </p:nvSpPr>
          <p:spPr>
            <a:xfrm>
              <a:off x="4251353" y="1319492"/>
              <a:ext cx="176875" cy="195425"/>
            </a:xfrm>
            <a:custGeom>
              <a:avLst/>
              <a:gdLst/>
              <a:ahLst/>
              <a:cxnLst/>
              <a:rect l="l" t="t" r="r" b="b"/>
              <a:pathLst>
                <a:path w="7075" h="7817" extrusionOk="0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813380" y="1113218"/>
              <a:ext cx="287800" cy="159125"/>
            </a:xfrm>
            <a:custGeom>
              <a:avLst/>
              <a:gdLst/>
              <a:ahLst/>
              <a:cxnLst/>
              <a:rect l="l" t="t" r="r" b="b"/>
              <a:pathLst>
                <a:path w="11512" h="6365" extrusionOk="0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795130" y="788945"/>
              <a:ext cx="268125" cy="231650"/>
            </a:xfrm>
            <a:custGeom>
              <a:avLst/>
              <a:gdLst/>
              <a:ahLst/>
              <a:cxnLst/>
              <a:rect l="l" t="t" r="r" b="b"/>
              <a:pathLst>
                <a:path w="10725" h="9266" extrusionOk="0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930579" y="486447"/>
              <a:ext cx="209200" cy="32077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80380" y="565772"/>
              <a:ext cx="193050" cy="199350"/>
            </a:xfrm>
            <a:custGeom>
              <a:avLst/>
              <a:gdLst/>
              <a:ahLst/>
              <a:cxnLst/>
              <a:rect l="l" t="t" r="r" b="b"/>
              <a:pathLst>
                <a:path w="7722" h="7974" extrusionOk="0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967079" y="1135668"/>
              <a:ext cx="101800" cy="92675"/>
            </a:xfrm>
            <a:custGeom>
              <a:avLst/>
              <a:gdLst/>
              <a:ahLst/>
              <a:cxnLst/>
              <a:rect l="l" t="t" r="r" b="b"/>
              <a:pathLst>
                <a:path w="4072" h="3707" extrusionOk="0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907430" y="1155318"/>
              <a:ext cx="87050" cy="51275"/>
            </a:xfrm>
            <a:custGeom>
              <a:avLst/>
              <a:gdLst/>
              <a:ahLst/>
              <a:cxnLst/>
              <a:rect l="l" t="t" r="r" b="b"/>
              <a:pathLst>
                <a:path w="3482" h="2051" extrusionOk="0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920754" y="1214992"/>
              <a:ext cx="107425" cy="34425"/>
            </a:xfrm>
            <a:custGeom>
              <a:avLst/>
              <a:gdLst/>
              <a:ahLst/>
              <a:cxnLst/>
              <a:rect l="l" t="t" r="r" b="b"/>
              <a:pathLst>
                <a:path w="4297" h="1377" extrusionOk="0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878655" y="1201642"/>
              <a:ext cx="77225" cy="26700"/>
            </a:xfrm>
            <a:custGeom>
              <a:avLst/>
              <a:gdLst/>
              <a:ahLst/>
              <a:cxnLst/>
              <a:rect l="l" t="t" r="r" b="b"/>
              <a:pathLst>
                <a:path w="3089" h="1068" extrusionOk="0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4305378" y="1343441"/>
              <a:ext cx="37925" cy="58975"/>
            </a:xfrm>
            <a:custGeom>
              <a:avLst/>
              <a:gdLst/>
              <a:ahLst/>
              <a:cxnLst/>
              <a:rect l="l" t="t" r="r" b="b"/>
              <a:pathLst>
                <a:path w="1517" h="2359" extrusionOk="0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4267478" y="1366591"/>
              <a:ext cx="28800" cy="80050"/>
            </a:xfrm>
            <a:custGeom>
              <a:avLst/>
              <a:gdLst/>
              <a:ahLst/>
              <a:cxnLst/>
              <a:rect l="l" t="t" r="r" b="b"/>
              <a:pathLst>
                <a:path w="1152" h="3202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285028" y="1396766"/>
              <a:ext cx="73025" cy="28100"/>
            </a:xfrm>
            <a:custGeom>
              <a:avLst/>
              <a:gdLst/>
              <a:ahLst/>
              <a:cxnLst/>
              <a:rect l="l" t="t" r="r" b="b"/>
              <a:pathLst>
                <a:path w="2921" h="1124" extrusionOk="0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256253" y="1457416"/>
              <a:ext cx="54075" cy="6750"/>
            </a:xfrm>
            <a:custGeom>
              <a:avLst/>
              <a:gdLst/>
              <a:ahLst/>
              <a:cxnLst/>
              <a:rect l="l" t="t" r="r" b="b"/>
              <a:pathLst>
                <a:path w="2163" h="270" extrusionOk="0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3999379" y="868970"/>
              <a:ext cx="29500" cy="109525"/>
            </a:xfrm>
            <a:custGeom>
              <a:avLst/>
              <a:gdLst/>
              <a:ahLst/>
              <a:cxnLst/>
              <a:rect l="l" t="t" r="r" b="b"/>
              <a:pathLst>
                <a:path w="1180" h="4381" extrusionOk="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3890580" y="937044"/>
              <a:ext cx="110925" cy="17900"/>
            </a:xfrm>
            <a:custGeom>
              <a:avLst/>
              <a:gdLst/>
              <a:ahLst/>
              <a:cxnLst/>
              <a:rect l="l" t="t" r="r" b="b"/>
              <a:pathLst>
                <a:path w="4437" h="716" extrusionOk="0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3937604" y="840195"/>
              <a:ext cx="21075" cy="75125"/>
            </a:xfrm>
            <a:custGeom>
              <a:avLst/>
              <a:gdLst/>
              <a:ahLst/>
              <a:cxnLst/>
              <a:rect l="l" t="t" r="r" b="b"/>
              <a:pathLst>
                <a:path w="843" h="3005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3854080" y="868970"/>
              <a:ext cx="72325" cy="18975"/>
            </a:xfrm>
            <a:custGeom>
              <a:avLst/>
              <a:gdLst/>
              <a:ahLst/>
              <a:cxnLst/>
              <a:rect l="l" t="t" r="r" b="b"/>
              <a:pathLst>
                <a:path w="2893" h="759" extrusionOk="0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3911630" y="649296"/>
              <a:ext cx="18275" cy="79325"/>
            </a:xfrm>
            <a:custGeom>
              <a:avLst/>
              <a:gdLst/>
              <a:ahLst/>
              <a:cxnLst/>
              <a:rect l="l" t="t" r="r" b="b"/>
              <a:pathLst>
                <a:path w="731" h="3173" extrusionOk="0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3863905" y="614196"/>
              <a:ext cx="26000" cy="63900"/>
            </a:xfrm>
            <a:custGeom>
              <a:avLst/>
              <a:gdLst/>
              <a:ahLst/>
              <a:cxnLst/>
              <a:rect l="l" t="t" r="r" b="b"/>
              <a:pathLst>
                <a:path w="1040" h="2556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3830930" y="673846"/>
              <a:ext cx="83550" cy="38625"/>
            </a:xfrm>
            <a:custGeom>
              <a:avLst/>
              <a:gdLst/>
              <a:ahLst/>
              <a:cxnLst/>
              <a:rect l="l" t="t" r="r" b="b"/>
              <a:pathLst>
                <a:path w="3342" h="1545" extrusionOk="0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3812680" y="621221"/>
              <a:ext cx="66000" cy="40025"/>
            </a:xfrm>
            <a:custGeom>
              <a:avLst/>
              <a:gdLst/>
              <a:ahLst/>
              <a:cxnLst/>
              <a:rect l="l" t="t" r="r" b="b"/>
              <a:pathLst>
                <a:path w="2640" h="1601" extrusionOk="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4026754" y="555247"/>
              <a:ext cx="19675" cy="106700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4044279" y="640171"/>
              <a:ext cx="64600" cy="112325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3981129" y="576997"/>
              <a:ext cx="50550" cy="108800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3964979" y="659821"/>
              <a:ext cx="82850" cy="111625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3865530" y="646271"/>
              <a:ext cx="422475" cy="1003950"/>
            </a:xfrm>
            <a:custGeom>
              <a:avLst/>
              <a:gdLst/>
              <a:ahLst/>
              <a:cxnLst/>
              <a:rect l="l" t="t" r="r" b="b"/>
              <a:pathLst>
                <a:path w="16899" h="40158" extrusionOk="0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4241478" y="1351791"/>
              <a:ext cx="122225" cy="131825"/>
            </a:xfrm>
            <a:custGeom>
              <a:avLst/>
              <a:gdLst/>
              <a:ahLst/>
              <a:cxnLst/>
              <a:rect l="l" t="t" r="r" b="b"/>
              <a:pathLst>
                <a:path w="4889" h="5273" extrusionOk="0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3928479" y="1197342"/>
              <a:ext cx="259800" cy="89975"/>
            </a:xfrm>
            <a:custGeom>
              <a:avLst/>
              <a:gdLst/>
              <a:ahLst/>
              <a:cxnLst/>
              <a:rect l="l" t="t" r="r" b="b"/>
              <a:pathLst>
                <a:path w="10392" h="3599" extrusionOk="0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3868155" y="839345"/>
              <a:ext cx="269550" cy="290550"/>
            </a:xfrm>
            <a:custGeom>
              <a:avLst/>
              <a:gdLst/>
              <a:ahLst/>
              <a:cxnLst/>
              <a:rect l="l" t="t" r="r" b="b"/>
              <a:pathLst>
                <a:path w="10782" h="11622" extrusionOk="0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4009504" y="605321"/>
              <a:ext cx="54475" cy="312450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9"/>
          <p:cNvGrpSpPr/>
          <p:nvPr/>
        </p:nvGrpSpPr>
        <p:grpSpPr>
          <a:xfrm>
            <a:off x="6901928" y="3602430"/>
            <a:ext cx="451305" cy="1541081"/>
            <a:chOff x="4864845" y="1806137"/>
            <a:chExt cx="880939" cy="3008160"/>
          </a:xfrm>
        </p:grpSpPr>
        <p:sp>
          <p:nvSpPr>
            <p:cNvPr id="480" name="Google Shape;480;p9"/>
            <p:cNvSpPr/>
            <p:nvPr/>
          </p:nvSpPr>
          <p:spPr>
            <a:xfrm>
              <a:off x="5441971" y="3203860"/>
              <a:ext cx="303813" cy="999322"/>
            </a:xfrm>
            <a:custGeom>
              <a:avLst/>
              <a:gdLst/>
              <a:ahLst/>
              <a:cxnLst/>
              <a:rect l="l" t="t" r="r" b="b"/>
              <a:pathLst>
                <a:path w="6226" h="20480" extrusionOk="0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5334763" y="2546937"/>
              <a:ext cx="267020" cy="983610"/>
            </a:xfrm>
            <a:custGeom>
              <a:avLst/>
              <a:gdLst/>
              <a:ahLst/>
              <a:cxnLst/>
              <a:rect l="l" t="t" r="r" b="b"/>
              <a:pathLst>
                <a:path w="5472" h="20158" extrusionOk="0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5323784" y="2109640"/>
              <a:ext cx="290492" cy="727777"/>
            </a:xfrm>
            <a:custGeom>
              <a:avLst/>
              <a:gdLst/>
              <a:ahLst/>
              <a:cxnLst/>
              <a:rect l="l" t="t" r="r" b="b"/>
              <a:pathLst>
                <a:path w="5953" h="14915" extrusionOk="0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4864845" y="3484868"/>
              <a:ext cx="561757" cy="799165"/>
            </a:xfrm>
            <a:custGeom>
              <a:avLst/>
              <a:gdLst/>
              <a:ahLst/>
              <a:cxnLst/>
              <a:rect l="l" t="t" r="r" b="b"/>
              <a:pathLst>
                <a:path w="11512" h="16378" extrusionOk="0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4956633" y="2884792"/>
              <a:ext cx="389111" cy="878652"/>
            </a:xfrm>
            <a:custGeom>
              <a:avLst/>
              <a:gdLst/>
              <a:ahLst/>
              <a:cxnLst/>
              <a:rect l="l" t="t" r="r" b="b"/>
              <a:pathLst>
                <a:path w="7974" h="18007" extrusionOk="0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5118298" y="2268857"/>
              <a:ext cx="176745" cy="832931"/>
            </a:xfrm>
            <a:custGeom>
              <a:avLst/>
              <a:gdLst/>
              <a:ahLst/>
              <a:cxnLst/>
              <a:rect l="l" t="t" r="r" b="b"/>
              <a:pathLst>
                <a:path w="3622" h="17070" extrusionOk="0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5255272" y="1806137"/>
              <a:ext cx="184991" cy="816194"/>
            </a:xfrm>
            <a:custGeom>
              <a:avLst/>
              <a:gdLst/>
              <a:ahLst/>
              <a:cxnLst/>
              <a:rect l="l" t="t" r="r" b="b"/>
              <a:pathLst>
                <a:path w="3791" h="16727" extrusionOk="0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5308705" y="2163509"/>
              <a:ext cx="342705" cy="2650788"/>
            </a:xfrm>
            <a:custGeom>
              <a:avLst/>
              <a:gdLst/>
              <a:ahLst/>
              <a:cxnLst/>
              <a:rect l="l" t="t" r="r" b="b"/>
              <a:pathLst>
                <a:path w="7023" h="54325" extrusionOk="0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5453926" y="3383961"/>
              <a:ext cx="191823" cy="1049385"/>
            </a:xfrm>
            <a:custGeom>
              <a:avLst/>
              <a:gdLst/>
              <a:ahLst/>
              <a:cxnLst/>
              <a:rect l="l" t="t" r="r" b="b"/>
              <a:pathLst>
                <a:path w="3931" h="21506" extrusionOk="0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5337496" y="2670241"/>
              <a:ext cx="208268" cy="1123358"/>
            </a:xfrm>
            <a:custGeom>
              <a:avLst/>
              <a:gdLst/>
              <a:ahLst/>
              <a:cxnLst/>
              <a:rect l="l" t="t" r="r" b="b"/>
              <a:pathLst>
                <a:path w="4268" h="23022" extrusionOk="0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5318318" y="2281153"/>
              <a:ext cx="160300" cy="746661"/>
            </a:xfrm>
            <a:custGeom>
              <a:avLst/>
              <a:gdLst/>
              <a:ahLst/>
              <a:cxnLst/>
              <a:rect l="l" t="t" r="r" b="b"/>
              <a:pathLst>
                <a:path w="3285" h="15302" extrusionOk="0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5051153" y="3086655"/>
              <a:ext cx="330213" cy="765838"/>
            </a:xfrm>
            <a:custGeom>
              <a:avLst/>
              <a:gdLst/>
              <a:ahLst/>
              <a:cxnLst/>
              <a:rect l="l" t="t" r="r" b="b"/>
              <a:pathLst>
                <a:path w="6767" h="15695" extrusionOk="0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5011432" y="3730501"/>
              <a:ext cx="467187" cy="608327"/>
            </a:xfrm>
            <a:custGeom>
              <a:avLst/>
              <a:gdLst/>
              <a:ahLst/>
              <a:cxnLst/>
              <a:rect l="l" t="t" r="r" b="b"/>
              <a:pathLst>
                <a:path w="9574" h="12467" extrusionOk="0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5184028" y="2461986"/>
              <a:ext cx="139805" cy="741196"/>
            </a:xfrm>
            <a:custGeom>
              <a:avLst/>
              <a:gdLst/>
              <a:ahLst/>
              <a:cxnLst/>
              <a:rect l="l" t="t" r="r" b="b"/>
              <a:pathLst>
                <a:path w="2865" h="15190" extrusionOk="0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9"/>
          <p:cNvGrpSpPr/>
          <p:nvPr/>
        </p:nvGrpSpPr>
        <p:grpSpPr>
          <a:xfrm>
            <a:off x="7148020" y="4253644"/>
            <a:ext cx="698534" cy="889849"/>
            <a:chOff x="2949775" y="1914763"/>
            <a:chExt cx="2004403" cy="2553368"/>
          </a:xfrm>
        </p:grpSpPr>
        <p:sp>
          <p:nvSpPr>
            <p:cNvPr id="495" name="Google Shape;495;p9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9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9"/>
          <p:cNvGrpSpPr/>
          <p:nvPr/>
        </p:nvGrpSpPr>
        <p:grpSpPr>
          <a:xfrm>
            <a:off x="6234752" y="3955181"/>
            <a:ext cx="874283" cy="1206401"/>
            <a:chOff x="6576537" y="1650225"/>
            <a:chExt cx="1102501" cy="1521313"/>
          </a:xfrm>
        </p:grpSpPr>
        <p:sp>
          <p:nvSpPr>
            <p:cNvPr id="528" name="Google Shape;528;p9"/>
            <p:cNvSpPr/>
            <p:nvPr/>
          </p:nvSpPr>
          <p:spPr>
            <a:xfrm>
              <a:off x="7329169" y="2303882"/>
              <a:ext cx="173696" cy="867656"/>
            </a:xfrm>
            <a:custGeom>
              <a:avLst/>
              <a:gdLst/>
              <a:ahLst/>
              <a:cxnLst/>
              <a:rect l="l" t="t" r="r" b="b"/>
              <a:pathLst>
                <a:path w="5896" h="29452" extrusionOk="0">
                  <a:moveTo>
                    <a:pt x="5896" y="1"/>
                  </a:moveTo>
                  <a:lnTo>
                    <a:pt x="5896" y="1"/>
                  </a:lnTo>
                  <a:cubicBezTo>
                    <a:pt x="5896" y="2"/>
                    <a:pt x="3453" y="10248"/>
                    <a:pt x="2808" y="15161"/>
                  </a:cubicBezTo>
                  <a:cubicBezTo>
                    <a:pt x="2190" y="20046"/>
                    <a:pt x="0" y="29451"/>
                    <a:pt x="0" y="29451"/>
                  </a:cubicBezTo>
                  <a:cubicBezTo>
                    <a:pt x="0" y="29451"/>
                    <a:pt x="3987" y="22124"/>
                    <a:pt x="4717" y="16509"/>
                  </a:cubicBezTo>
                  <a:cubicBezTo>
                    <a:pt x="5447" y="10894"/>
                    <a:pt x="5896" y="2"/>
                    <a:pt x="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7329169" y="2303882"/>
              <a:ext cx="173696" cy="867656"/>
            </a:xfrm>
            <a:custGeom>
              <a:avLst/>
              <a:gdLst/>
              <a:ahLst/>
              <a:cxnLst/>
              <a:rect l="l" t="t" r="r" b="b"/>
              <a:pathLst>
                <a:path w="5896" h="29452" extrusionOk="0">
                  <a:moveTo>
                    <a:pt x="5896" y="1"/>
                  </a:moveTo>
                  <a:cubicBezTo>
                    <a:pt x="5166" y="4942"/>
                    <a:pt x="4268" y="11792"/>
                    <a:pt x="3566" y="16789"/>
                  </a:cubicBezTo>
                  <a:cubicBezTo>
                    <a:pt x="2808" y="21113"/>
                    <a:pt x="1264" y="25268"/>
                    <a:pt x="0" y="29451"/>
                  </a:cubicBezTo>
                  <a:cubicBezTo>
                    <a:pt x="1432" y="25296"/>
                    <a:pt x="3060" y="21169"/>
                    <a:pt x="3818" y="16817"/>
                  </a:cubicBezTo>
                  <a:cubicBezTo>
                    <a:pt x="4633" y="11343"/>
                    <a:pt x="5306" y="5503"/>
                    <a:pt x="5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9"/>
            <p:cNvSpPr/>
            <p:nvPr/>
          </p:nvSpPr>
          <p:spPr>
            <a:xfrm>
              <a:off x="7098412" y="2648770"/>
              <a:ext cx="209284" cy="498758"/>
            </a:xfrm>
            <a:custGeom>
              <a:avLst/>
              <a:gdLst/>
              <a:ahLst/>
              <a:cxnLst/>
              <a:rect l="l" t="t" r="r" b="b"/>
              <a:pathLst>
                <a:path w="7104" h="1693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2415" y="8592"/>
                    <a:pt x="3847" y="11231"/>
                  </a:cubicBezTo>
                  <a:cubicBezTo>
                    <a:pt x="5307" y="13870"/>
                    <a:pt x="7103" y="16930"/>
                    <a:pt x="7103" y="16930"/>
                  </a:cubicBezTo>
                  <a:cubicBezTo>
                    <a:pt x="7103" y="16930"/>
                    <a:pt x="6121" y="11961"/>
                    <a:pt x="4296" y="7974"/>
                  </a:cubicBezTo>
                  <a:cubicBezTo>
                    <a:pt x="2499" y="398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7101712" y="2662027"/>
              <a:ext cx="205984" cy="485501"/>
            </a:xfrm>
            <a:custGeom>
              <a:avLst/>
              <a:gdLst/>
              <a:ahLst/>
              <a:cxnLst/>
              <a:rect l="l" t="t" r="r" b="b"/>
              <a:pathLst>
                <a:path w="6992" h="16480" extrusionOk="0">
                  <a:moveTo>
                    <a:pt x="1" y="0"/>
                  </a:moveTo>
                  <a:cubicBezTo>
                    <a:pt x="2387" y="5390"/>
                    <a:pt x="4998" y="10949"/>
                    <a:pt x="6991" y="16480"/>
                  </a:cubicBezTo>
                  <a:cubicBezTo>
                    <a:pt x="5307" y="10753"/>
                    <a:pt x="2752" y="530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6576537" y="1970661"/>
              <a:ext cx="578977" cy="332927"/>
            </a:xfrm>
            <a:custGeom>
              <a:avLst/>
              <a:gdLst/>
              <a:ahLst/>
              <a:cxnLst/>
              <a:rect l="l" t="t" r="r" b="b"/>
              <a:pathLst>
                <a:path w="19653" h="11301" extrusionOk="0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cubicBezTo>
                    <a:pt x="15085" y="11295"/>
                    <a:pt x="15211" y="11300"/>
                    <a:pt x="15341" y="11300"/>
                  </a:cubicBezTo>
                  <a:cubicBezTo>
                    <a:pt x="17117" y="11300"/>
                    <a:pt x="19653" y="10301"/>
                    <a:pt x="19653" y="10301"/>
                  </a:cubicBezTo>
                  <a:cubicBezTo>
                    <a:pt x="19625" y="10301"/>
                    <a:pt x="8647" y="4433"/>
                    <a:pt x="7440" y="3310"/>
                  </a:cubicBezTo>
                  <a:cubicBezTo>
                    <a:pt x="6205" y="2187"/>
                    <a:pt x="4661" y="2187"/>
                    <a:pt x="4296" y="2047"/>
                  </a:cubicBezTo>
                  <a:cubicBezTo>
                    <a:pt x="3931" y="1907"/>
                    <a:pt x="3706" y="1008"/>
                    <a:pt x="3173" y="784"/>
                  </a:cubicBezTo>
                  <a:cubicBezTo>
                    <a:pt x="3120" y="764"/>
                    <a:pt x="3069" y="756"/>
                    <a:pt x="3020" y="756"/>
                  </a:cubicBezTo>
                  <a:cubicBezTo>
                    <a:pt x="2571" y="756"/>
                    <a:pt x="2274" y="1485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7185259" y="1713947"/>
              <a:ext cx="387104" cy="560182"/>
            </a:xfrm>
            <a:custGeom>
              <a:avLst/>
              <a:gdLst/>
              <a:ahLst/>
              <a:cxnLst/>
              <a:rect l="l" t="t" r="r" b="b"/>
              <a:pathLst>
                <a:path w="13140" h="19015" extrusionOk="0">
                  <a:moveTo>
                    <a:pt x="7370" y="0"/>
                  </a:moveTo>
                  <a:cubicBezTo>
                    <a:pt x="7305" y="0"/>
                    <a:pt x="7236" y="19"/>
                    <a:pt x="7159" y="64"/>
                  </a:cubicBezTo>
                  <a:cubicBezTo>
                    <a:pt x="6654" y="345"/>
                    <a:pt x="5419" y="1187"/>
                    <a:pt x="5054" y="2928"/>
                  </a:cubicBezTo>
                  <a:cubicBezTo>
                    <a:pt x="4689" y="4641"/>
                    <a:pt x="3622" y="12333"/>
                    <a:pt x="0" y="18987"/>
                  </a:cubicBezTo>
                  <a:lnTo>
                    <a:pt x="0" y="19015"/>
                  </a:lnTo>
                  <a:cubicBezTo>
                    <a:pt x="0" y="19015"/>
                    <a:pt x="4492" y="16825"/>
                    <a:pt x="7665" y="13962"/>
                  </a:cubicBezTo>
                  <a:cubicBezTo>
                    <a:pt x="10809" y="11126"/>
                    <a:pt x="12269" y="8992"/>
                    <a:pt x="12690" y="7364"/>
                  </a:cubicBezTo>
                  <a:cubicBezTo>
                    <a:pt x="13083" y="5736"/>
                    <a:pt x="13139" y="5511"/>
                    <a:pt x="12690" y="5174"/>
                  </a:cubicBezTo>
                  <a:cubicBezTo>
                    <a:pt x="12213" y="4865"/>
                    <a:pt x="11876" y="4641"/>
                    <a:pt x="11988" y="4276"/>
                  </a:cubicBezTo>
                  <a:cubicBezTo>
                    <a:pt x="12129" y="3911"/>
                    <a:pt x="12494" y="3602"/>
                    <a:pt x="11988" y="3153"/>
                  </a:cubicBezTo>
                  <a:cubicBezTo>
                    <a:pt x="11511" y="2704"/>
                    <a:pt x="11062" y="2507"/>
                    <a:pt x="10781" y="1889"/>
                  </a:cubicBezTo>
                  <a:cubicBezTo>
                    <a:pt x="10500" y="1244"/>
                    <a:pt x="10697" y="598"/>
                    <a:pt x="10135" y="570"/>
                  </a:cubicBezTo>
                  <a:cubicBezTo>
                    <a:pt x="9996" y="555"/>
                    <a:pt x="9839" y="550"/>
                    <a:pt x="9675" y="550"/>
                  </a:cubicBezTo>
                  <a:cubicBezTo>
                    <a:pt x="9306" y="550"/>
                    <a:pt x="8901" y="576"/>
                    <a:pt x="8573" y="576"/>
                  </a:cubicBezTo>
                  <a:cubicBezTo>
                    <a:pt x="8489" y="576"/>
                    <a:pt x="8410" y="574"/>
                    <a:pt x="8338" y="570"/>
                  </a:cubicBezTo>
                  <a:cubicBezTo>
                    <a:pt x="7914" y="523"/>
                    <a:pt x="7708" y="0"/>
                    <a:pt x="7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7172032" y="1729885"/>
              <a:ext cx="373847" cy="556676"/>
            </a:xfrm>
            <a:custGeom>
              <a:avLst/>
              <a:gdLst/>
              <a:ahLst/>
              <a:cxnLst/>
              <a:rect l="l" t="t" r="r" b="b"/>
              <a:pathLst>
                <a:path w="12690" h="18896" extrusionOk="0">
                  <a:moveTo>
                    <a:pt x="8647" y="1"/>
                  </a:moveTo>
                  <a:lnTo>
                    <a:pt x="8647" y="1"/>
                  </a:lnTo>
                  <a:cubicBezTo>
                    <a:pt x="7131" y="6795"/>
                    <a:pt x="4127" y="13280"/>
                    <a:pt x="0" y="18895"/>
                  </a:cubicBezTo>
                  <a:cubicBezTo>
                    <a:pt x="177" y="18773"/>
                    <a:pt x="354" y="18651"/>
                    <a:pt x="531" y="18528"/>
                  </a:cubicBezTo>
                  <a:lnTo>
                    <a:pt x="531" y="18528"/>
                  </a:lnTo>
                  <a:lnTo>
                    <a:pt x="534" y="18530"/>
                  </a:lnTo>
                  <a:cubicBezTo>
                    <a:pt x="535" y="18528"/>
                    <a:pt x="537" y="18525"/>
                    <a:pt x="539" y="18523"/>
                  </a:cubicBezTo>
                  <a:lnTo>
                    <a:pt x="539" y="18523"/>
                  </a:lnTo>
                  <a:cubicBezTo>
                    <a:pt x="2154" y="17400"/>
                    <a:pt x="3751" y="16220"/>
                    <a:pt x="5166" y="14880"/>
                  </a:cubicBezTo>
                  <a:cubicBezTo>
                    <a:pt x="8338" y="11904"/>
                    <a:pt x="11090" y="8367"/>
                    <a:pt x="12690" y="4324"/>
                  </a:cubicBezTo>
                  <a:lnTo>
                    <a:pt x="12690" y="4324"/>
                  </a:lnTo>
                  <a:cubicBezTo>
                    <a:pt x="10977" y="8311"/>
                    <a:pt x="8226" y="11820"/>
                    <a:pt x="5082" y="14768"/>
                  </a:cubicBezTo>
                  <a:cubicBezTo>
                    <a:pt x="4211" y="15526"/>
                    <a:pt x="3257" y="16340"/>
                    <a:pt x="2330" y="17014"/>
                  </a:cubicBezTo>
                  <a:cubicBezTo>
                    <a:pt x="1857" y="17380"/>
                    <a:pt x="1351" y="17729"/>
                    <a:pt x="850" y="18074"/>
                  </a:cubicBezTo>
                  <a:lnTo>
                    <a:pt x="850" y="18074"/>
                  </a:lnTo>
                  <a:cubicBezTo>
                    <a:pt x="4592" y="12627"/>
                    <a:pt x="7364" y="6473"/>
                    <a:pt x="8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7185259" y="1769597"/>
              <a:ext cx="317608" cy="504532"/>
            </a:xfrm>
            <a:custGeom>
              <a:avLst/>
              <a:gdLst/>
              <a:ahLst/>
              <a:cxnLst/>
              <a:rect l="l" t="t" r="r" b="b"/>
              <a:pathLst>
                <a:path w="10781" h="17126" extrusionOk="0">
                  <a:moveTo>
                    <a:pt x="10781" y="0"/>
                  </a:moveTo>
                  <a:lnTo>
                    <a:pt x="10781" y="0"/>
                  </a:lnTo>
                  <a:cubicBezTo>
                    <a:pt x="8479" y="6373"/>
                    <a:pt x="4661" y="12185"/>
                    <a:pt x="0" y="17126"/>
                  </a:cubicBezTo>
                  <a:cubicBezTo>
                    <a:pt x="590" y="16508"/>
                    <a:pt x="1207" y="15919"/>
                    <a:pt x="1769" y="15301"/>
                  </a:cubicBezTo>
                  <a:cubicBezTo>
                    <a:pt x="5784" y="10893"/>
                    <a:pt x="8984" y="5671"/>
                    <a:pt x="10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6638549" y="1747178"/>
              <a:ext cx="538470" cy="518761"/>
            </a:xfrm>
            <a:custGeom>
              <a:avLst/>
              <a:gdLst/>
              <a:ahLst/>
              <a:cxnLst/>
              <a:rect l="l" t="t" r="r" b="b"/>
              <a:pathLst>
                <a:path w="18278" h="17609" extrusionOk="0">
                  <a:moveTo>
                    <a:pt x="5373" y="0"/>
                  </a:moveTo>
                  <a:cubicBezTo>
                    <a:pt x="4948" y="0"/>
                    <a:pt x="4664" y="299"/>
                    <a:pt x="4521" y="537"/>
                  </a:cubicBezTo>
                  <a:cubicBezTo>
                    <a:pt x="4423" y="663"/>
                    <a:pt x="4317" y="670"/>
                    <a:pt x="4188" y="670"/>
                  </a:cubicBezTo>
                  <a:cubicBezTo>
                    <a:pt x="4171" y="670"/>
                    <a:pt x="4155" y="670"/>
                    <a:pt x="4138" y="670"/>
                  </a:cubicBezTo>
                  <a:cubicBezTo>
                    <a:pt x="4018" y="670"/>
                    <a:pt x="3879" y="675"/>
                    <a:pt x="3707" y="761"/>
                  </a:cubicBezTo>
                  <a:cubicBezTo>
                    <a:pt x="3286" y="930"/>
                    <a:pt x="2836" y="1014"/>
                    <a:pt x="2443" y="1744"/>
                  </a:cubicBezTo>
                  <a:cubicBezTo>
                    <a:pt x="2022" y="2474"/>
                    <a:pt x="2107" y="2390"/>
                    <a:pt x="1629" y="2642"/>
                  </a:cubicBezTo>
                  <a:cubicBezTo>
                    <a:pt x="1124" y="2923"/>
                    <a:pt x="759" y="3204"/>
                    <a:pt x="675" y="3962"/>
                  </a:cubicBezTo>
                  <a:cubicBezTo>
                    <a:pt x="591" y="4748"/>
                    <a:pt x="1" y="6180"/>
                    <a:pt x="1349" y="7612"/>
                  </a:cubicBezTo>
                  <a:cubicBezTo>
                    <a:pt x="2696" y="9043"/>
                    <a:pt x="4886" y="11907"/>
                    <a:pt x="6093" y="12805"/>
                  </a:cubicBezTo>
                  <a:cubicBezTo>
                    <a:pt x="7328" y="13704"/>
                    <a:pt x="9631" y="14602"/>
                    <a:pt x="11175" y="15697"/>
                  </a:cubicBezTo>
                  <a:cubicBezTo>
                    <a:pt x="12671" y="16758"/>
                    <a:pt x="14933" y="17609"/>
                    <a:pt x="17986" y="17609"/>
                  </a:cubicBezTo>
                  <a:cubicBezTo>
                    <a:pt x="18082" y="17609"/>
                    <a:pt x="18179" y="17608"/>
                    <a:pt x="18278" y="17606"/>
                  </a:cubicBezTo>
                  <a:cubicBezTo>
                    <a:pt x="18278" y="17606"/>
                    <a:pt x="16565" y="13395"/>
                    <a:pt x="14852" y="9914"/>
                  </a:cubicBezTo>
                  <a:cubicBezTo>
                    <a:pt x="13112" y="6404"/>
                    <a:pt x="12494" y="5703"/>
                    <a:pt x="10529" y="3513"/>
                  </a:cubicBezTo>
                  <a:cubicBezTo>
                    <a:pt x="8592" y="1351"/>
                    <a:pt x="8423" y="874"/>
                    <a:pt x="7721" y="761"/>
                  </a:cubicBezTo>
                  <a:cubicBezTo>
                    <a:pt x="7048" y="621"/>
                    <a:pt x="6149" y="172"/>
                    <a:pt x="5616" y="31"/>
                  </a:cubicBezTo>
                  <a:cubicBezTo>
                    <a:pt x="5530" y="10"/>
                    <a:pt x="5449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6656755" y="1762968"/>
              <a:ext cx="525213" cy="507036"/>
            </a:xfrm>
            <a:custGeom>
              <a:avLst/>
              <a:gdLst/>
              <a:ahLst/>
              <a:cxnLst/>
              <a:rect l="l" t="t" r="r" b="b"/>
              <a:pathLst>
                <a:path w="17828" h="17211" extrusionOk="0">
                  <a:moveTo>
                    <a:pt x="3903" y="1"/>
                  </a:moveTo>
                  <a:cubicBezTo>
                    <a:pt x="9746" y="4397"/>
                    <a:pt x="14513" y="10254"/>
                    <a:pt x="17495" y="16945"/>
                  </a:cubicBezTo>
                  <a:lnTo>
                    <a:pt x="17495" y="16945"/>
                  </a:lnTo>
                  <a:cubicBezTo>
                    <a:pt x="16633" y="16758"/>
                    <a:pt x="15772" y="16545"/>
                    <a:pt x="14936" y="16284"/>
                  </a:cubicBezTo>
                  <a:cubicBezTo>
                    <a:pt x="14038" y="15975"/>
                    <a:pt x="13168" y="15638"/>
                    <a:pt x="12353" y="15189"/>
                  </a:cubicBezTo>
                  <a:cubicBezTo>
                    <a:pt x="11511" y="14740"/>
                    <a:pt x="10809" y="14094"/>
                    <a:pt x="10051" y="13533"/>
                  </a:cubicBezTo>
                  <a:cubicBezTo>
                    <a:pt x="7721" y="11904"/>
                    <a:pt x="5251" y="10473"/>
                    <a:pt x="3398" y="8283"/>
                  </a:cubicBezTo>
                  <a:cubicBezTo>
                    <a:pt x="2134" y="6879"/>
                    <a:pt x="1039" y="5335"/>
                    <a:pt x="1" y="3735"/>
                  </a:cubicBezTo>
                  <a:lnTo>
                    <a:pt x="1" y="3735"/>
                  </a:lnTo>
                  <a:cubicBezTo>
                    <a:pt x="1011" y="5335"/>
                    <a:pt x="2078" y="6907"/>
                    <a:pt x="3313" y="8339"/>
                  </a:cubicBezTo>
                  <a:cubicBezTo>
                    <a:pt x="5166" y="10557"/>
                    <a:pt x="7637" y="12017"/>
                    <a:pt x="9967" y="13673"/>
                  </a:cubicBezTo>
                  <a:cubicBezTo>
                    <a:pt x="10725" y="14207"/>
                    <a:pt x="11427" y="14880"/>
                    <a:pt x="12269" y="15330"/>
                  </a:cubicBezTo>
                  <a:cubicBezTo>
                    <a:pt x="13926" y="16256"/>
                    <a:pt x="15779" y="16818"/>
                    <a:pt x="17660" y="17183"/>
                  </a:cubicBezTo>
                  <a:lnTo>
                    <a:pt x="17828" y="17211"/>
                  </a:lnTo>
                  <a:lnTo>
                    <a:pt x="17828" y="17211"/>
                  </a:lnTo>
                  <a:lnTo>
                    <a:pt x="17744" y="17042"/>
                  </a:lnTo>
                  <a:cubicBezTo>
                    <a:pt x="14712" y="10304"/>
                    <a:pt x="9911" y="4324"/>
                    <a:pt x="3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6686539" y="1777050"/>
              <a:ext cx="511985" cy="502057"/>
            </a:xfrm>
            <a:custGeom>
              <a:avLst/>
              <a:gdLst/>
              <a:ahLst/>
              <a:cxnLst/>
              <a:rect l="l" t="t" r="r" b="b"/>
              <a:pathLst>
                <a:path w="17379" h="17042" extrusionOk="0">
                  <a:moveTo>
                    <a:pt x="1488" y="0"/>
                  </a:moveTo>
                  <a:lnTo>
                    <a:pt x="1488" y="0"/>
                  </a:lnTo>
                  <a:cubicBezTo>
                    <a:pt x="4240" y="2555"/>
                    <a:pt x="6879" y="5278"/>
                    <a:pt x="8872" y="8479"/>
                  </a:cubicBezTo>
                  <a:cubicBezTo>
                    <a:pt x="10747" y="11447"/>
                    <a:pt x="13322" y="13884"/>
                    <a:pt x="15970" y="16148"/>
                  </a:cubicBezTo>
                  <a:lnTo>
                    <a:pt x="15970" y="16148"/>
                  </a:lnTo>
                  <a:cubicBezTo>
                    <a:pt x="12844" y="14583"/>
                    <a:pt x="9892" y="12659"/>
                    <a:pt x="7496" y="10107"/>
                  </a:cubicBezTo>
                  <a:cubicBezTo>
                    <a:pt x="4913" y="7356"/>
                    <a:pt x="2415" y="4520"/>
                    <a:pt x="0" y="1628"/>
                  </a:cubicBezTo>
                  <a:lnTo>
                    <a:pt x="0" y="1628"/>
                  </a:lnTo>
                  <a:cubicBezTo>
                    <a:pt x="3004" y="5250"/>
                    <a:pt x="5924" y="9012"/>
                    <a:pt x="9433" y="12156"/>
                  </a:cubicBezTo>
                  <a:cubicBezTo>
                    <a:pt x="11605" y="13966"/>
                    <a:pt x="14025" y="15444"/>
                    <a:pt x="16556" y="16646"/>
                  </a:cubicBezTo>
                  <a:lnTo>
                    <a:pt x="16556" y="16646"/>
                  </a:lnTo>
                  <a:cubicBezTo>
                    <a:pt x="16568" y="16656"/>
                    <a:pt x="16580" y="16666"/>
                    <a:pt x="16592" y="16676"/>
                  </a:cubicBezTo>
                  <a:lnTo>
                    <a:pt x="16599" y="16666"/>
                  </a:lnTo>
                  <a:lnTo>
                    <a:pt x="16599" y="16666"/>
                  </a:lnTo>
                  <a:cubicBezTo>
                    <a:pt x="16606" y="16670"/>
                    <a:pt x="16613" y="16673"/>
                    <a:pt x="16620" y="16676"/>
                  </a:cubicBezTo>
                  <a:lnTo>
                    <a:pt x="17378" y="17041"/>
                  </a:lnTo>
                  <a:cubicBezTo>
                    <a:pt x="15694" y="15694"/>
                    <a:pt x="14066" y="14290"/>
                    <a:pt x="12550" y="12746"/>
                  </a:cubicBezTo>
                  <a:cubicBezTo>
                    <a:pt x="11230" y="11398"/>
                    <a:pt x="9967" y="9995"/>
                    <a:pt x="8984" y="8422"/>
                  </a:cubicBezTo>
                  <a:cubicBezTo>
                    <a:pt x="6991" y="5194"/>
                    <a:pt x="4296" y="2499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7224941" y="1882900"/>
              <a:ext cx="454096" cy="382980"/>
            </a:xfrm>
            <a:custGeom>
              <a:avLst/>
              <a:gdLst/>
              <a:ahLst/>
              <a:cxnLst/>
              <a:rect l="l" t="t" r="r" b="b"/>
              <a:pathLst>
                <a:path w="15414" h="13000" extrusionOk="0">
                  <a:moveTo>
                    <a:pt x="15189" y="0"/>
                  </a:moveTo>
                  <a:cubicBezTo>
                    <a:pt x="14970" y="0"/>
                    <a:pt x="14524" y="287"/>
                    <a:pt x="14038" y="871"/>
                  </a:cubicBezTo>
                  <a:cubicBezTo>
                    <a:pt x="13364" y="1685"/>
                    <a:pt x="10922" y="3791"/>
                    <a:pt x="8985" y="4717"/>
                  </a:cubicBezTo>
                  <a:cubicBezTo>
                    <a:pt x="7020" y="5644"/>
                    <a:pt x="1" y="12999"/>
                    <a:pt x="1" y="12999"/>
                  </a:cubicBezTo>
                  <a:cubicBezTo>
                    <a:pt x="1" y="12999"/>
                    <a:pt x="5026" y="9995"/>
                    <a:pt x="7890" y="9321"/>
                  </a:cubicBezTo>
                  <a:cubicBezTo>
                    <a:pt x="10753" y="8648"/>
                    <a:pt x="12691" y="7833"/>
                    <a:pt x="13112" y="7300"/>
                  </a:cubicBezTo>
                  <a:cubicBezTo>
                    <a:pt x="13505" y="6739"/>
                    <a:pt x="13196" y="5700"/>
                    <a:pt x="13561" y="5475"/>
                  </a:cubicBezTo>
                  <a:cubicBezTo>
                    <a:pt x="13926" y="5251"/>
                    <a:pt x="15217" y="4633"/>
                    <a:pt x="15330" y="4212"/>
                  </a:cubicBezTo>
                  <a:cubicBezTo>
                    <a:pt x="15414" y="3763"/>
                    <a:pt x="15133" y="3145"/>
                    <a:pt x="15133" y="2696"/>
                  </a:cubicBezTo>
                  <a:cubicBezTo>
                    <a:pt x="15133" y="2219"/>
                    <a:pt x="15302" y="534"/>
                    <a:pt x="15330" y="169"/>
                  </a:cubicBezTo>
                  <a:cubicBezTo>
                    <a:pt x="15338" y="57"/>
                    <a:pt x="15286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7223291" y="1954870"/>
              <a:ext cx="448322" cy="313484"/>
            </a:xfrm>
            <a:custGeom>
              <a:avLst/>
              <a:gdLst/>
              <a:ahLst/>
              <a:cxnLst/>
              <a:rect l="l" t="t" r="r" b="b"/>
              <a:pathLst>
                <a:path w="15218" h="10641" extrusionOk="0">
                  <a:moveTo>
                    <a:pt x="15217" y="0"/>
                  </a:moveTo>
                  <a:cubicBezTo>
                    <a:pt x="14038" y="983"/>
                    <a:pt x="12803" y="1937"/>
                    <a:pt x="11455" y="2695"/>
                  </a:cubicBezTo>
                  <a:cubicBezTo>
                    <a:pt x="10781" y="3116"/>
                    <a:pt x="10051" y="3313"/>
                    <a:pt x="9350" y="3650"/>
                  </a:cubicBezTo>
                  <a:cubicBezTo>
                    <a:pt x="8648" y="3959"/>
                    <a:pt x="7974" y="4352"/>
                    <a:pt x="7300" y="4745"/>
                  </a:cubicBezTo>
                  <a:cubicBezTo>
                    <a:pt x="4661" y="6373"/>
                    <a:pt x="2191" y="8282"/>
                    <a:pt x="1" y="10500"/>
                  </a:cubicBezTo>
                  <a:lnTo>
                    <a:pt x="141" y="10640"/>
                  </a:lnTo>
                  <a:cubicBezTo>
                    <a:pt x="2219" y="9152"/>
                    <a:pt x="4352" y="7721"/>
                    <a:pt x="6654" y="6542"/>
                  </a:cubicBezTo>
                  <a:cubicBezTo>
                    <a:pt x="7777" y="5868"/>
                    <a:pt x="9069" y="5699"/>
                    <a:pt x="10248" y="5194"/>
                  </a:cubicBezTo>
                  <a:cubicBezTo>
                    <a:pt x="11427" y="4661"/>
                    <a:pt x="12522" y="3959"/>
                    <a:pt x="13505" y="3144"/>
                  </a:cubicBezTo>
                  <a:lnTo>
                    <a:pt x="13505" y="3144"/>
                  </a:lnTo>
                  <a:cubicBezTo>
                    <a:pt x="11989" y="4352"/>
                    <a:pt x="10276" y="5278"/>
                    <a:pt x="8367" y="5671"/>
                  </a:cubicBezTo>
                  <a:cubicBezTo>
                    <a:pt x="6514" y="6289"/>
                    <a:pt x="4886" y="7328"/>
                    <a:pt x="3229" y="8338"/>
                  </a:cubicBezTo>
                  <a:cubicBezTo>
                    <a:pt x="2460" y="8832"/>
                    <a:pt x="1704" y="9325"/>
                    <a:pt x="962" y="9828"/>
                  </a:cubicBezTo>
                  <a:lnTo>
                    <a:pt x="962" y="9828"/>
                  </a:lnTo>
                  <a:cubicBezTo>
                    <a:pt x="1807" y="9036"/>
                    <a:pt x="2685" y="8264"/>
                    <a:pt x="3594" y="7524"/>
                  </a:cubicBezTo>
                  <a:cubicBezTo>
                    <a:pt x="5391" y="6120"/>
                    <a:pt x="7300" y="4773"/>
                    <a:pt x="9378" y="3762"/>
                  </a:cubicBezTo>
                  <a:cubicBezTo>
                    <a:pt x="11596" y="2976"/>
                    <a:pt x="13477" y="1544"/>
                    <a:pt x="1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6576537" y="1970661"/>
              <a:ext cx="578152" cy="333075"/>
            </a:xfrm>
            <a:custGeom>
              <a:avLst/>
              <a:gdLst/>
              <a:ahLst/>
              <a:cxnLst/>
              <a:rect l="l" t="t" r="r" b="b"/>
              <a:pathLst>
                <a:path w="19625" h="11306" extrusionOk="0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lnTo>
                    <a:pt x="14936" y="11284"/>
                  </a:lnTo>
                  <a:cubicBezTo>
                    <a:pt x="15072" y="11299"/>
                    <a:pt x="15215" y="11306"/>
                    <a:pt x="15363" y="11306"/>
                  </a:cubicBezTo>
                  <a:cubicBezTo>
                    <a:pt x="17137" y="11306"/>
                    <a:pt x="19625" y="10301"/>
                    <a:pt x="19625" y="10301"/>
                  </a:cubicBezTo>
                  <a:cubicBezTo>
                    <a:pt x="13532" y="8448"/>
                    <a:pt x="9209" y="6707"/>
                    <a:pt x="7889" y="6539"/>
                  </a:cubicBezTo>
                  <a:cubicBezTo>
                    <a:pt x="6581" y="6344"/>
                    <a:pt x="4831" y="4742"/>
                    <a:pt x="4719" y="4742"/>
                  </a:cubicBezTo>
                  <a:cubicBezTo>
                    <a:pt x="4718" y="4742"/>
                    <a:pt x="4718" y="4742"/>
                    <a:pt x="4717" y="4742"/>
                  </a:cubicBezTo>
                  <a:cubicBezTo>
                    <a:pt x="4716" y="4743"/>
                    <a:pt x="4715" y="4743"/>
                    <a:pt x="4714" y="4743"/>
                  </a:cubicBezTo>
                  <a:cubicBezTo>
                    <a:pt x="4633" y="4743"/>
                    <a:pt x="4630" y="3729"/>
                    <a:pt x="4436" y="3535"/>
                  </a:cubicBezTo>
                  <a:cubicBezTo>
                    <a:pt x="4281" y="3354"/>
                    <a:pt x="3582" y="3079"/>
                    <a:pt x="3295" y="3079"/>
                  </a:cubicBezTo>
                  <a:cubicBezTo>
                    <a:pt x="3269" y="3079"/>
                    <a:pt x="3247" y="3081"/>
                    <a:pt x="3229" y="3086"/>
                  </a:cubicBezTo>
                  <a:cubicBezTo>
                    <a:pt x="3222" y="3088"/>
                    <a:pt x="3214" y="3088"/>
                    <a:pt x="3206" y="3088"/>
                  </a:cubicBezTo>
                  <a:cubicBezTo>
                    <a:pt x="2980" y="3088"/>
                    <a:pt x="2627" y="2300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6626147" y="1993728"/>
              <a:ext cx="529367" cy="280400"/>
            </a:xfrm>
            <a:custGeom>
              <a:avLst/>
              <a:gdLst/>
              <a:ahLst/>
              <a:cxnLst/>
              <a:rect l="l" t="t" r="r" b="b"/>
              <a:pathLst>
                <a:path w="17969" h="9518" extrusionOk="0">
                  <a:moveTo>
                    <a:pt x="1" y="1"/>
                  </a:moveTo>
                  <a:lnTo>
                    <a:pt x="1" y="1"/>
                  </a:lnTo>
                  <a:cubicBezTo>
                    <a:pt x="169" y="927"/>
                    <a:pt x="366" y="1825"/>
                    <a:pt x="675" y="2696"/>
                  </a:cubicBezTo>
                  <a:cubicBezTo>
                    <a:pt x="2078" y="6514"/>
                    <a:pt x="3847" y="6177"/>
                    <a:pt x="7132" y="7300"/>
                  </a:cubicBezTo>
                  <a:cubicBezTo>
                    <a:pt x="8451" y="7749"/>
                    <a:pt x="9715" y="8367"/>
                    <a:pt x="11034" y="8788"/>
                  </a:cubicBezTo>
                  <a:cubicBezTo>
                    <a:pt x="13280" y="9378"/>
                    <a:pt x="15638" y="9462"/>
                    <a:pt x="17969" y="9518"/>
                  </a:cubicBezTo>
                  <a:cubicBezTo>
                    <a:pt x="15666" y="9378"/>
                    <a:pt x="13336" y="9209"/>
                    <a:pt x="11090" y="8620"/>
                  </a:cubicBezTo>
                  <a:cubicBezTo>
                    <a:pt x="9771" y="8198"/>
                    <a:pt x="8536" y="7553"/>
                    <a:pt x="7216" y="7104"/>
                  </a:cubicBezTo>
                  <a:cubicBezTo>
                    <a:pt x="3987" y="6009"/>
                    <a:pt x="2219" y="6374"/>
                    <a:pt x="787" y="2668"/>
                  </a:cubicBezTo>
                  <a:cubicBezTo>
                    <a:pt x="450" y="1797"/>
                    <a:pt x="197" y="9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6989235" y="1650225"/>
              <a:ext cx="369723" cy="623904"/>
            </a:xfrm>
            <a:custGeom>
              <a:avLst/>
              <a:gdLst/>
              <a:ahLst/>
              <a:cxnLst/>
              <a:rect l="l" t="t" r="r" b="b"/>
              <a:pathLst>
                <a:path w="12550" h="21178" extrusionOk="0">
                  <a:moveTo>
                    <a:pt x="5852" y="1"/>
                  </a:moveTo>
                  <a:cubicBezTo>
                    <a:pt x="5820" y="1"/>
                    <a:pt x="5788" y="4"/>
                    <a:pt x="5756" y="10"/>
                  </a:cubicBezTo>
                  <a:cubicBezTo>
                    <a:pt x="5290" y="92"/>
                    <a:pt x="4770" y="656"/>
                    <a:pt x="4406" y="656"/>
                  </a:cubicBezTo>
                  <a:cubicBezTo>
                    <a:pt x="4397" y="656"/>
                    <a:pt x="4389" y="656"/>
                    <a:pt x="4380" y="655"/>
                  </a:cubicBezTo>
                  <a:cubicBezTo>
                    <a:pt x="4259" y="637"/>
                    <a:pt x="4143" y="624"/>
                    <a:pt x="4037" y="624"/>
                  </a:cubicBezTo>
                  <a:cubicBezTo>
                    <a:pt x="3825" y="624"/>
                    <a:pt x="3650" y="674"/>
                    <a:pt x="3538" y="824"/>
                  </a:cubicBezTo>
                  <a:cubicBezTo>
                    <a:pt x="3347" y="1042"/>
                    <a:pt x="3262" y="2005"/>
                    <a:pt x="2844" y="2005"/>
                  </a:cubicBezTo>
                  <a:cubicBezTo>
                    <a:pt x="2832" y="2005"/>
                    <a:pt x="2820" y="2004"/>
                    <a:pt x="2808" y="2003"/>
                  </a:cubicBezTo>
                  <a:cubicBezTo>
                    <a:pt x="2359" y="1975"/>
                    <a:pt x="1854" y="1245"/>
                    <a:pt x="1629" y="1105"/>
                  </a:cubicBezTo>
                  <a:cubicBezTo>
                    <a:pt x="1594" y="1083"/>
                    <a:pt x="1558" y="1072"/>
                    <a:pt x="1521" y="1072"/>
                  </a:cubicBezTo>
                  <a:cubicBezTo>
                    <a:pt x="1321" y="1072"/>
                    <a:pt x="1102" y="1399"/>
                    <a:pt x="983" y="2087"/>
                  </a:cubicBezTo>
                  <a:cubicBezTo>
                    <a:pt x="843" y="2901"/>
                    <a:pt x="1" y="3407"/>
                    <a:pt x="253" y="5540"/>
                  </a:cubicBezTo>
                  <a:cubicBezTo>
                    <a:pt x="534" y="7674"/>
                    <a:pt x="1657" y="11520"/>
                    <a:pt x="3033" y="15114"/>
                  </a:cubicBezTo>
                  <a:cubicBezTo>
                    <a:pt x="4717" y="19606"/>
                    <a:pt x="6654" y="21178"/>
                    <a:pt x="6654" y="21178"/>
                  </a:cubicBezTo>
                  <a:cubicBezTo>
                    <a:pt x="6654" y="21178"/>
                    <a:pt x="9153" y="16461"/>
                    <a:pt x="10332" y="13879"/>
                  </a:cubicBezTo>
                  <a:cubicBezTo>
                    <a:pt x="11511" y="11296"/>
                    <a:pt x="12550" y="8123"/>
                    <a:pt x="12550" y="6354"/>
                  </a:cubicBezTo>
                  <a:cubicBezTo>
                    <a:pt x="12550" y="4586"/>
                    <a:pt x="11960" y="1834"/>
                    <a:pt x="11680" y="1105"/>
                  </a:cubicBezTo>
                  <a:cubicBezTo>
                    <a:pt x="11490" y="613"/>
                    <a:pt x="11085" y="414"/>
                    <a:pt x="10746" y="414"/>
                  </a:cubicBezTo>
                  <a:cubicBezTo>
                    <a:pt x="10581" y="414"/>
                    <a:pt x="10433" y="461"/>
                    <a:pt x="10332" y="543"/>
                  </a:cubicBezTo>
                  <a:cubicBezTo>
                    <a:pt x="10041" y="785"/>
                    <a:pt x="9604" y="1132"/>
                    <a:pt x="9363" y="1132"/>
                  </a:cubicBezTo>
                  <a:cubicBezTo>
                    <a:pt x="9325" y="1132"/>
                    <a:pt x="9292" y="1124"/>
                    <a:pt x="9265" y="1105"/>
                  </a:cubicBezTo>
                  <a:cubicBezTo>
                    <a:pt x="9097" y="964"/>
                    <a:pt x="8816" y="403"/>
                    <a:pt x="8367" y="403"/>
                  </a:cubicBezTo>
                  <a:cubicBezTo>
                    <a:pt x="7996" y="426"/>
                    <a:pt x="7416" y="697"/>
                    <a:pt x="7066" y="697"/>
                  </a:cubicBezTo>
                  <a:cubicBezTo>
                    <a:pt x="6992" y="697"/>
                    <a:pt x="6928" y="685"/>
                    <a:pt x="6879" y="655"/>
                  </a:cubicBezTo>
                  <a:cubicBezTo>
                    <a:pt x="6618" y="473"/>
                    <a:pt x="6261" y="1"/>
                    <a:pt x="5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7033071" y="1682749"/>
              <a:ext cx="250646" cy="599658"/>
            </a:xfrm>
            <a:custGeom>
              <a:avLst/>
              <a:gdLst/>
              <a:ahLst/>
              <a:cxnLst/>
              <a:rect l="l" t="t" r="r" b="b"/>
              <a:pathLst>
                <a:path w="8508" h="20355" extrusionOk="0">
                  <a:moveTo>
                    <a:pt x="7974" y="1"/>
                  </a:moveTo>
                  <a:lnTo>
                    <a:pt x="7974" y="1"/>
                  </a:lnTo>
                  <a:cubicBezTo>
                    <a:pt x="8311" y="2527"/>
                    <a:pt x="8367" y="5110"/>
                    <a:pt x="8114" y="7637"/>
                  </a:cubicBezTo>
                  <a:cubicBezTo>
                    <a:pt x="7592" y="11789"/>
                    <a:pt x="6342" y="15779"/>
                    <a:pt x="5130" y="19766"/>
                  </a:cubicBezTo>
                  <a:lnTo>
                    <a:pt x="5130" y="19766"/>
                  </a:lnTo>
                  <a:cubicBezTo>
                    <a:pt x="4452" y="18331"/>
                    <a:pt x="3870" y="16871"/>
                    <a:pt x="3313" y="15385"/>
                  </a:cubicBezTo>
                  <a:cubicBezTo>
                    <a:pt x="1629" y="10669"/>
                    <a:pt x="281" y="5672"/>
                    <a:pt x="787" y="618"/>
                  </a:cubicBezTo>
                  <a:lnTo>
                    <a:pt x="787" y="618"/>
                  </a:lnTo>
                  <a:cubicBezTo>
                    <a:pt x="1" y="7188"/>
                    <a:pt x="2415" y="14178"/>
                    <a:pt x="5082" y="20102"/>
                  </a:cubicBezTo>
                  <a:lnTo>
                    <a:pt x="5194" y="20355"/>
                  </a:lnTo>
                  <a:cubicBezTo>
                    <a:pt x="5700" y="18614"/>
                    <a:pt x="6205" y="16902"/>
                    <a:pt x="6654" y="15161"/>
                  </a:cubicBezTo>
                  <a:cubicBezTo>
                    <a:pt x="7300" y="12690"/>
                    <a:pt x="7974" y="10220"/>
                    <a:pt x="8255" y="7665"/>
                  </a:cubicBezTo>
                  <a:cubicBezTo>
                    <a:pt x="8507" y="5110"/>
                    <a:pt x="8367" y="2527"/>
                    <a:pt x="79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7084360" y="1669521"/>
              <a:ext cx="139788" cy="616215"/>
            </a:xfrm>
            <a:custGeom>
              <a:avLst/>
              <a:gdLst/>
              <a:ahLst/>
              <a:cxnLst/>
              <a:rect l="l" t="t" r="r" b="b"/>
              <a:pathLst>
                <a:path w="4745" h="20917" extrusionOk="0">
                  <a:moveTo>
                    <a:pt x="3650" y="0"/>
                  </a:moveTo>
                  <a:lnTo>
                    <a:pt x="3650" y="0"/>
                  </a:lnTo>
                  <a:cubicBezTo>
                    <a:pt x="4448" y="6660"/>
                    <a:pt x="4599" y="13481"/>
                    <a:pt x="3415" y="20094"/>
                  </a:cubicBezTo>
                  <a:lnTo>
                    <a:pt x="3415" y="20094"/>
                  </a:lnTo>
                  <a:cubicBezTo>
                    <a:pt x="2382" y="16925"/>
                    <a:pt x="1609" y="13656"/>
                    <a:pt x="1123" y="10360"/>
                  </a:cubicBezTo>
                  <a:cubicBezTo>
                    <a:pt x="590" y="6935"/>
                    <a:pt x="365" y="3454"/>
                    <a:pt x="618" y="0"/>
                  </a:cubicBezTo>
                  <a:lnTo>
                    <a:pt x="618" y="0"/>
                  </a:lnTo>
                  <a:cubicBezTo>
                    <a:pt x="0" y="6935"/>
                    <a:pt x="1235" y="13925"/>
                    <a:pt x="3341" y="20551"/>
                  </a:cubicBezTo>
                  <a:lnTo>
                    <a:pt x="3453" y="20916"/>
                  </a:lnTo>
                  <a:lnTo>
                    <a:pt x="3538" y="20523"/>
                  </a:lnTo>
                  <a:cubicBezTo>
                    <a:pt x="4745" y="13757"/>
                    <a:pt x="4604" y="6794"/>
                    <a:pt x="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6955710" y="2090504"/>
              <a:ext cx="456188" cy="1029745"/>
            </a:xfrm>
            <a:custGeom>
              <a:avLst/>
              <a:gdLst/>
              <a:ahLst/>
              <a:cxnLst/>
              <a:rect l="l" t="t" r="r" b="b"/>
              <a:pathLst>
                <a:path w="15485" h="34954" extrusionOk="0">
                  <a:moveTo>
                    <a:pt x="10965" y="0"/>
                  </a:moveTo>
                  <a:lnTo>
                    <a:pt x="10965" y="0"/>
                  </a:lnTo>
                  <a:cubicBezTo>
                    <a:pt x="10964" y="1"/>
                    <a:pt x="9645" y="3454"/>
                    <a:pt x="9140" y="4212"/>
                  </a:cubicBezTo>
                  <a:cubicBezTo>
                    <a:pt x="8663" y="4998"/>
                    <a:pt x="7961" y="5728"/>
                    <a:pt x="7961" y="5728"/>
                  </a:cubicBezTo>
                  <a:cubicBezTo>
                    <a:pt x="7961" y="5728"/>
                    <a:pt x="7652" y="4408"/>
                    <a:pt x="7118" y="3201"/>
                  </a:cubicBezTo>
                  <a:cubicBezTo>
                    <a:pt x="6557" y="1966"/>
                    <a:pt x="5378" y="225"/>
                    <a:pt x="5378" y="225"/>
                  </a:cubicBezTo>
                  <a:lnTo>
                    <a:pt x="5378" y="225"/>
                  </a:lnTo>
                  <a:cubicBezTo>
                    <a:pt x="5378" y="225"/>
                    <a:pt x="5967" y="2752"/>
                    <a:pt x="6276" y="3425"/>
                  </a:cubicBezTo>
                  <a:cubicBezTo>
                    <a:pt x="6613" y="4071"/>
                    <a:pt x="6754" y="5812"/>
                    <a:pt x="6754" y="5812"/>
                  </a:cubicBezTo>
                  <a:cubicBezTo>
                    <a:pt x="6754" y="5812"/>
                    <a:pt x="4834" y="5305"/>
                    <a:pt x="3905" y="5305"/>
                  </a:cubicBezTo>
                  <a:cubicBezTo>
                    <a:pt x="3881" y="5305"/>
                    <a:pt x="3857" y="5306"/>
                    <a:pt x="3834" y="5306"/>
                  </a:cubicBezTo>
                  <a:cubicBezTo>
                    <a:pt x="2907" y="5306"/>
                    <a:pt x="577" y="5138"/>
                    <a:pt x="100" y="4998"/>
                  </a:cubicBezTo>
                  <a:cubicBezTo>
                    <a:pt x="72" y="4990"/>
                    <a:pt x="56" y="4986"/>
                    <a:pt x="53" y="4986"/>
                  </a:cubicBezTo>
                  <a:cubicBezTo>
                    <a:pt x="1" y="4986"/>
                    <a:pt x="3357" y="6047"/>
                    <a:pt x="4311" y="6233"/>
                  </a:cubicBezTo>
                  <a:cubicBezTo>
                    <a:pt x="5294" y="6401"/>
                    <a:pt x="5967" y="6514"/>
                    <a:pt x="5967" y="6514"/>
                  </a:cubicBezTo>
                  <a:cubicBezTo>
                    <a:pt x="5967" y="6514"/>
                    <a:pt x="4058" y="6823"/>
                    <a:pt x="2907" y="7216"/>
                  </a:cubicBezTo>
                  <a:cubicBezTo>
                    <a:pt x="1756" y="7637"/>
                    <a:pt x="409" y="8170"/>
                    <a:pt x="409" y="8170"/>
                  </a:cubicBezTo>
                  <a:cubicBezTo>
                    <a:pt x="409" y="8170"/>
                    <a:pt x="2542" y="7889"/>
                    <a:pt x="3750" y="7721"/>
                  </a:cubicBezTo>
                  <a:cubicBezTo>
                    <a:pt x="4618" y="7583"/>
                    <a:pt x="5404" y="7431"/>
                    <a:pt x="5940" y="7431"/>
                  </a:cubicBezTo>
                  <a:cubicBezTo>
                    <a:pt x="6166" y="7431"/>
                    <a:pt x="6348" y="7458"/>
                    <a:pt x="6473" y="7524"/>
                  </a:cubicBezTo>
                  <a:cubicBezTo>
                    <a:pt x="6866" y="7777"/>
                    <a:pt x="8101" y="9181"/>
                    <a:pt x="8691" y="11174"/>
                  </a:cubicBezTo>
                  <a:cubicBezTo>
                    <a:pt x="9280" y="13167"/>
                    <a:pt x="10965" y="19737"/>
                    <a:pt x="11189" y="21702"/>
                  </a:cubicBezTo>
                  <a:cubicBezTo>
                    <a:pt x="11414" y="23695"/>
                    <a:pt x="11947" y="28412"/>
                    <a:pt x="12032" y="30461"/>
                  </a:cubicBezTo>
                  <a:cubicBezTo>
                    <a:pt x="12144" y="32483"/>
                    <a:pt x="11807" y="34953"/>
                    <a:pt x="11807" y="34953"/>
                  </a:cubicBezTo>
                  <a:lnTo>
                    <a:pt x="13183" y="34953"/>
                  </a:lnTo>
                  <a:cubicBezTo>
                    <a:pt x="13183" y="34953"/>
                    <a:pt x="13267" y="30461"/>
                    <a:pt x="12705" y="26924"/>
                  </a:cubicBezTo>
                  <a:cubicBezTo>
                    <a:pt x="12172" y="23387"/>
                    <a:pt x="11807" y="20298"/>
                    <a:pt x="10937" y="17042"/>
                  </a:cubicBezTo>
                  <a:cubicBezTo>
                    <a:pt x="10094" y="13785"/>
                    <a:pt x="8466" y="8788"/>
                    <a:pt x="8691" y="7805"/>
                  </a:cubicBezTo>
                  <a:cubicBezTo>
                    <a:pt x="8691" y="7805"/>
                    <a:pt x="9786" y="6598"/>
                    <a:pt x="10656" y="5952"/>
                  </a:cubicBezTo>
                  <a:cubicBezTo>
                    <a:pt x="11498" y="5306"/>
                    <a:pt x="11863" y="5138"/>
                    <a:pt x="12986" y="4857"/>
                  </a:cubicBezTo>
                  <a:cubicBezTo>
                    <a:pt x="14137" y="4577"/>
                    <a:pt x="15485" y="4127"/>
                    <a:pt x="15485" y="4127"/>
                  </a:cubicBezTo>
                  <a:lnTo>
                    <a:pt x="15485" y="4127"/>
                  </a:lnTo>
                  <a:cubicBezTo>
                    <a:pt x="15484" y="4127"/>
                    <a:pt x="13323" y="4380"/>
                    <a:pt x="12088" y="4689"/>
                  </a:cubicBezTo>
                  <a:cubicBezTo>
                    <a:pt x="10881" y="4970"/>
                    <a:pt x="9589" y="5868"/>
                    <a:pt x="9140" y="6233"/>
                  </a:cubicBezTo>
                  <a:cubicBezTo>
                    <a:pt x="9114" y="6252"/>
                    <a:pt x="9094" y="6262"/>
                    <a:pt x="9080" y="6262"/>
                  </a:cubicBezTo>
                  <a:cubicBezTo>
                    <a:pt x="8849" y="6262"/>
                    <a:pt x="10103" y="3798"/>
                    <a:pt x="10235" y="3004"/>
                  </a:cubicBezTo>
                  <a:cubicBezTo>
                    <a:pt x="10375" y="2162"/>
                    <a:pt x="10965" y="1"/>
                    <a:pt x="10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9"/>
          <p:cNvGrpSpPr/>
          <p:nvPr/>
        </p:nvGrpSpPr>
        <p:grpSpPr>
          <a:xfrm flipH="1">
            <a:off x="44647" y="4209421"/>
            <a:ext cx="504673" cy="934075"/>
            <a:chOff x="2872172" y="647196"/>
            <a:chExt cx="504673" cy="934075"/>
          </a:xfrm>
        </p:grpSpPr>
        <p:sp>
          <p:nvSpPr>
            <p:cNvPr id="548" name="Google Shape;548;p9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9"/>
          <p:cNvGrpSpPr/>
          <p:nvPr/>
        </p:nvGrpSpPr>
        <p:grpSpPr>
          <a:xfrm flipH="1">
            <a:off x="1078597" y="4209421"/>
            <a:ext cx="504673" cy="934075"/>
            <a:chOff x="2872172" y="647196"/>
            <a:chExt cx="504673" cy="934075"/>
          </a:xfrm>
        </p:grpSpPr>
        <p:sp>
          <p:nvSpPr>
            <p:cNvPr id="579" name="Google Shape;579;p9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chemeClr val="accent1"/>
            </a:solidFill>
            <a:ln w="7025" cap="flat" cmpd="sng">
              <a:solidFill>
                <a:schemeClr val="accent1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9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9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9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9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9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9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9"/>
          <p:cNvGrpSpPr/>
          <p:nvPr/>
        </p:nvGrpSpPr>
        <p:grpSpPr>
          <a:xfrm>
            <a:off x="159656" y="3981844"/>
            <a:ext cx="647848" cy="1163774"/>
            <a:chOff x="3780380" y="486447"/>
            <a:chExt cx="647848" cy="1163774"/>
          </a:xfrm>
        </p:grpSpPr>
        <p:sp>
          <p:nvSpPr>
            <p:cNvPr id="610" name="Google Shape;610;p9"/>
            <p:cNvSpPr/>
            <p:nvPr/>
          </p:nvSpPr>
          <p:spPr>
            <a:xfrm>
              <a:off x="4251353" y="1319492"/>
              <a:ext cx="176875" cy="195425"/>
            </a:xfrm>
            <a:custGeom>
              <a:avLst/>
              <a:gdLst/>
              <a:ahLst/>
              <a:cxnLst/>
              <a:rect l="l" t="t" r="r" b="b"/>
              <a:pathLst>
                <a:path w="7075" h="7817" extrusionOk="0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9"/>
            <p:cNvSpPr/>
            <p:nvPr/>
          </p:nvSpPr>
          <p:spPr>
            <a:xfrm>
              <a:off x="3813380" y="1113218"/>
              <a:ext cx="287800" cy="159125"/>
            </a:xfrm>
            <a:custGeom>
              <a:avLst/>
              <a:gdLst/>
              <a:ahLst/>
              <a:cxnLst/>
              <a:rect l="l" t="t" r="r" b="b"/>
              <a:pathLst>
                <a:path w="11512" h="6365" extrusionOk="0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9"/>
            <p:cNvSpPr/>
            <p:nvPr/>
          </p:nvSpPr>
          <p:spPr>
            <a:xfrm>
              <a:off x="3795130" y="788945"/>
              <a:ext cx="268125" cy="231650"/>
            </a:xfrm>
            <a:custGeom>
              <a:avLst/>
              <a:gdLst/>
              <a:ahLst/>
              <a:cxnLst/>
              <a:rect l="l" t="t" r="r" b="b"/>
              <a:pathLst>
                <a:path w="10725" h="9266" extrusionOk="0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9"/>
            <p:cNvSpPr/>
            <p:nvPr/>
          </p:nvSpPr>
          <p:spPr>
            <a:xfrm>
              <a:off x="3930579" y="486447"/>
              <a:ext cx="209200" cy="32077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9"/>
            <p:cNvSpPr/>
            <p:nvPr/>
          </p:nvSpPr>
          <p:spPr>
            <a:xfrm>
              <a:off x="3780380" y="565772"/>
              <a:ext cx="193050" cy="199350"/>
            </a:xfrm>
            <a:custGeom>
              <a:avLst/>
              <a:gdLst/>
              <a:ahLst/>
              <a:cxnLst/>
              <a:rect l="l" t="t" r="r" b="b"/>
              <a:pathLst>
                <a:path w="7722" h="7974" extrusionOk="0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9"/>
            <p:cNvSpPr/>
            <p:nvPr/>
          </p:nvSpPr>
          <p:spPr>
            <a:xfrm>
              <a:off x="3967079" y="1135668"/>
              <a:ext cx="101800" cy="92675"/>
            </a:xfrm>
            <a:custGeom>
              <a:avLst/>
              <a:gdLst/>
              <a:ahLst/>
              <a:cxnLst/>
              <a:rect l="l" t="t" r="r" b="b"/>
              <a:pathLst>
                <a:path w="4072" h="3707" extrusionOk="0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9"/>
            <p:cNvSpPr/>
            <p:nvPr/>
          </p:nvSpPr>
          <p:spPr>
            <a:xfrm>
              <a:off x="3907430" y="1155318"/>
              <a:ext cx="87050" cy="51275"/>
            </a:xfrm>
            <a:custGeom>
              <a:avLst/>
              <a:gdLst/>
              <a:ahLst/>
              <a:cxnLst/>
              <a:rect l="l" t="t" r="r" b="b"/>
              <a:pathLst>
                <a:path w="3482" h="2051" extrusionOk="0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9"/>
            <p:cNvSpPr/>
            <p:nvPr/>
          </p:nvSpPr>
          <p:spPr>
            <a:xfrm>
              <a:off x="3920754" y="1214992"/>
              <a:ext cx="107425" cy="34425"/>
            </a:xfrm>
            <a:custGeom>
              <a:avLst/>
              <a:gdLst/>
              <a:ahLst/>
              <a:cxnLst/>
              <a:rect l="l" t="t" r="r" b="b"/>
              <a:pathLst>
                <a:path w="4297" h="1377" extrusionOk="0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9"/>
            <p:cNvSpPr/>
            <p:nvPr/>
          </p:nvSpPr>
          <p:spPr>
            <a:xfrm>
              <a:off x="3878655" y="1201642"/>
              <a:ext cx="77225" cy="26700"/>
            </a:xfrm>
            <a:custGeom>
              <a:avLst/>
              <a:gdLst/>
              <a:ahLst/>
              <a:cxnLst/>
              <a:rect l="l" t="t" r="r" b="b"/>
              <a:pathLst>
                <a:path w="3089" h="1068" extrusionOk="0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9"/>
            <p:cNvSpPr/>
            <p:nvPr/>
          </p:nvSpPr>
          <p:spPr>
            <a:xfrm>
              <a:off x="4305378" y="1343441"/>
              <a:ext cx="37925" cy="58975"/>
            </a:xfrm>
            <a:custGeom>
              <a:avLst/>
              <a:gdLst/>
              <a:ahLst/>
              <a:cxnLst/>
              <a:rect l="l" t="t" r="r" b="b"/>
              <a:pathLst>
                <a:path w="1517" h="2359" extrusionOk="0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9"/>
            <p:cNvSpPr/>
            <p:nvPr/>
          </p:nvSpPr>
          <p:spPr>
            <a:xfrm>
              <a:off x="4267478" y="1366591"/>
              <a:ext cx="28800" cy="80050"/>
            </a:xfrm>
            <a:custGeom>
              <a:avLst/>
              <a:gdLst/>
              <a:ahLst/>
              <a:cxnLst/>
              <a:rect l="l" t="t" r="r" b="b"/>
              <a:pathLst>
                <a:path w="1152" h="3202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9"/>
            <p:cNvSpPr/>
            <p:nvPr/>
          </p:nvSpPr>
          <p:spPr>
            <a:xfrm>
              <a:off x="4285028" y="1396766"/>
              <a:ext cx="73025" cy="28100"/>
            </a:xfrm>
            <a:custGeom>
              <a:avLst/>
              <a:gdLst/>
              <a:ahLst/>
              <a:cxnLst/>
              <a:rect l="l" t="t" r="r" b="b"/>
              <a:pathLst>
                <a:path w="2921" h="1124" extrusionOk="0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9"/>
            <p:cNvSpPr/>
            <p:nvPr/>
          </p:nvSpPr>
          <p:spPr>
            <a:xfrm>
              <a:off x="4256253" y="1457416"/>
              <a:ext cx="54075" cy="6750"/>
            </a:xfrm>
            <a:custGeom>
              <a:avLst/>
              <a:gdLst/>
              <a:ahLst/>
              <a:cxnLst/>
              <a:rect l="l" t="t" r="r" b="b"/>
              <a:pathLst>
                <a:path w="2163" h="270" extrusionOk="0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9"/>
            <p:cNvSpPr/>
            <p:nvPr/>
          </p:nvSpPr>
          <p:spPr>
            <a:xfrm>
              <a:off x="3999379" y="868970"/>
              <a:ext cx="29500" cy="109525"/>
            </a:xfrm>
            <a:custGeom>
              <a:avLst/>
              <a:gdLst/>
              <a:ahLst/>
              <a:cxnLst/>
              <a:rect l="l" t="t" r="r" b="b"/>
              <a:pathLst>
                <a:path w="1180" h="4381" extrusionOk="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9"/>
            <p:cNvSpPr/>
            <p:nvPr/>
          </p:nvSpPr>
          <p:spPr>
            <a:xfrm>
              <a:off x="3890580" y="937044"/>
              <a:ext cx="110925" cy="17900"/>
            </a:xfrm>
            <a:custGeom>
              <a:avLst/>
              <a:gdLst/>
              <a:ahLst/>
              <a:cxnLst/>
              <a:rect l="l" t="t" r="r" b="b"/>
              <a:pathLst>
                <a:path w="4437" h="716" extrusionOk="0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9"/>
            <p:cNvSpPr/>
            <p:nvPr/>
          </p:nvSpPr>
          <p:spPr>
            <a:xfrm>
              <a:off x="3937604" y="840195"/>
              <a:ext cx="21075" cy="75125"/>
            </a:xfrm>
            <a:custGeom>
              <a:avLst/>
              <a:gdLst/>
              <a:ahLst/>
              <a:cxnLst/>
              <a:rect l="l" t="t" r="r" b="b"/>
              <a:pathLst>
                <a:path w="843" h="3005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9"/>
            <p:cNvSpPr/>
            <p:nvPr/>
          </p:nvSpPr>
          <p:spPr>
            <a:xfrm>
              <a:off x="3854080" y="868970"/>
              <a:ext cx="72325" cy="18975"/>
            </a:xfrm>
            <a:custGeom>
              <a:avLst/>
              <a:gdLst/>
              <a:ahLst/>
              <a:cxnLst/>
              <a:rect l="l" t="t" r="r" b="b"/>
              <a:pathLst>
                <a:path w="2893" h="759" extrusionOk="0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9"/>
            <p:cNvSpPr/>
            <p:nvPr/>
          </p:nvSpPr>
          <p:spPr>
            <a:xfrm>
              <a:off x="3911630" y="649296"/>
              <a:ext cx="18275" cy="79325"/>
            </a:xfrm>
            <a:custGeom>
              <a:avLst/>
              <a:gdLst/>
              <a:ahLst/>
              <a:cxnLst/>
              <a:rect l="l" t="t" r="r" b="b"/>
              <a:pathLst>
                <a:path w="731" h="3173" extrusionOk="0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9"/>
            <p:cNvSpPr/>
            <p:nvPr/>
          </p:nvSpPr>
          <p:spPr>
            <a:xfrm>
              <a:off x="3863905" y="614196"/>
              <a:ext cx="26000" cy="63900"/>
            </a:xfrm>
            <a:custGeom>
              <a:avLst/>
              <a:gdLst/>
              <a:ahLst/>
              <a:cxnLst/>
              <a:rect l="l" t="t" r="r" b="b"/>
              <a:pathLst>
                <a:path w="1040" h="2556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9"/>
            <p:cNvSpPr/>
            <p:nvPr/>
          </p:nvSpPr>
          <p:spPr>
            <a:xfrm>
              <a:off x="3830930" y="673846"/>
              <a:ext cx="83550" cy="38625"/>
            </a:xfrm>
            <a:custGeom>
              <a:avLst/>
              <a:gdLst/>
              <a:ahLst/>
              <a:cxnLst/>
              <a:rect l="l" t="t" r="r" b="b"/>
              <a:pathLst>
                <a:path w="3342" h="1545" extrusionOk="0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9"/>
            <p:cNvSpPr/>
            <p:nvPr/>
          </p:nvSpPr>
          <p:spPr>
            <a:xfrm>
              <a:off x="3812680" y="621221"/>
              <a:ext cx="66000" cy="40025"/>
            </a:xfrm>
            <a:custGeom>
              <a:avLst/>
              <a:gdLst/>
              <a:ahLst/>
              <a:cxnLst/>
              <a:rect l="l" t="t" r="r" b="b"/>
              <a:pathLst>
                <a:path w="2640" h="1601" extrusionOk="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9"/>
            <p:cNvSpPr/>
            <p:nvPr/>
          </p:nvSpPr>
          <p:spPr>
            <a:xfrm>
              <a:off x="4026754" y="555247"/>
              <a:ext cx="19675" cy="106700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9"/>
            <p:cNvSpPr/>
            <p:nvPr/>
          </p:nvSpPr>
          <p:spPr>
            <a:xfrm>
              <a:off x="4044279" y="640171"/>
              <a:ext cx="64600" cy="112325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9"/>
            <p:cNvSpPr/>
            <p:nvPr/>
          </p:nvSpPr>
          <p:spPr>
            <a:xfrm>
              <a:off x="3981129" y="576997"/>
              <a:ext cx="50550" cy="108800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9"/>
            <p:cNvSpPr/>
            <p:nvPr/>
          </p:nvSpPr>
          <p:spPr>
            <a:xfrm>
              <a:off x="3964979" y="659821"/>
              <a:ext cx="82850" cy="111625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9"/>
            <p:cNvSpPr/>
            <p:nvPr/>
          </p:nvSpPr>
          <p:spPr>
            <a:xfrm>
              <a:off x="3865530" y="646271"/>
              <a:ext cx="422475" cy="1003950"/>
            </a:xfrm>
            <a:custGeom>
              <a:avLst/>
              <a:gdLst/>
              <a:ahLst/>
              <a:cxnLst/>
              <a:rect l="l" t="t" r="r" b="b"/>
              <a:pathLst>
                <a:path w="16899" h="40158" extrusionOk="0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9"/>
            <p:cNvSpPr/>
            <p:nvPr/>
          </p:nvSpPr>
          <p:spPr>
            <a:xfrm>
              <a:off x="4241478" y="1351791"/>
              <a:ext cx="122225" cy="131825"/>
            </a:xfrm>
            <a:custGeom>
              <a:avLst/>
              <a:gdLst/>
              <a:ahLst/>
              <a:cxnLst/>
              <a:rect l="l" t="t" r="r" b="b"/>
              <a:pathLst>
                <a:path w="4889" h="5273" extrusionOk="0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9"/>
            <p:cNvSpPr/>
            <p:nvPr/>
          </p:nvSpPr>
          <p:spPr>
            <a:xfrm>
              <a:off x="3928479" y="1197342"/>
              <a:ext cx="259800" cy="89975"/>
            </a:xfrm>
            <a:custGeom>
              <a:avLst/>
              <a:gdLst/>
              <a:ahLst/>
              <a:cxnLst/>
              <a:rect l="l" t="t" r="r" b="b"/>
              <a:pathLst>
                <a:path w="10392" h="3599" extrusionOk="0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9"/>
            <p:cNvSpPr/>
            <p:nvPr/>
          </p:nvSpPr>
          <p:spPr>
            <a:xfrm>
              <a:off x="3868155" y="839345"/>
              <a:ext cx="269550" cy="290550"/>
            </a:xfrm>
            <a:custGeom>
              <a:avLst/>
              <a:gdLst/>
              <a:ahLst/>
              <a:cxnLst/>
              <a:rect l="l" t="t" r="r" b="b"/>
              <a:pathLst>
                <a:path w="10782" h="11622" extrusionOk="0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9"/>
            <p:cNvSpPr/>
            <p:nvPr/>
          </p:nvSpPr>
          <p:spPr>
            <a:xfrm>
              <a:off x="4009504" y="605321"/>
              <a:ext cx="54475" cy="312450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9"/>
          <p:cNvGrpSpPr/>
          <p:nvPr/>
        </p:nvGrpSpPr>
        <p:grpSpPr>
          <a:xfrm flipH="1">
            <a:off x="1835409" y="3602430"/>
            <a:ext cx="451305" cy="1541081"/>
            <a:chOff x="4864845" y="1806137"/>
            <a:chExt cx="880939" cy="3008160"/>
          </a:xfrm>
        </p:grpSpPr>
        <p:sp>
          <p:nvSpPr>
            <p:cNvPr id="641" name="Google Shape;641;p9"/>
            <p:cNvSpPr/>
            <p:nvPr/>
          </p:nvSpPr>
          <p:spPr>
            <a:xfrm>
              <a:off x="5441971" y="3203860"/>
              <a:ext cx="303813" cy="999322"/>
            </a:xfrm>
            <a:custGeom>
              <a:avLst/>
              <a:gdLst/>
              <a:ahLst/>
              <a:cxnLst/>
              <a:rect l="l" t="t" r="r" b="b"/>
              <a:pathLst>
                <a:path w="6226" h="20480" extrusionOk="0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9"/>
            <p:cNvSpPr/>
            <p:nvPr/>
          </p:nvSpPr>
          <p:spPr>
            <a:xfrm>
              <a:off x="5334763" y="2546937"/>
              <a:ext cx="267020" cy="983610"/>
            </a:xfrm>
            <a:custGeom>
              <a:avLst/>
              <a:gdLst/>
              <a:ahLst/>
              <a:cxnLst/>
              <a:rect l="l" t="t" r="r" b="b"/>
              <a:pathLst>
                <a:path w="5472" h="20158" extrusionOk="0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9"/>
            <p:cNvSpPr/>
            <p:nvPr/>
          </p:nvSpPr>
          <p:spPr>
            <a:xfrm>
              <a:off x="5323784" y="2109640"/>
              <a:ext cx="290492" cy="727777"/>
            </a:xfrm>
            <a:custGeom>
              <a:avLst/>
              <a:gdLst/>
              <a:ahLst/>
              <a:cxnLst/>
              <a:rect l="l" t="t" r="r" b="b"/>
              <a:pathLst>
                <a:path w="5953" h="14915" extrusionOk="0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9"/>
            <p:cNvSpPr/>
            <p:nvPr/>
          </p:nvSpPr>
          <p:spPr>
            <a:xfrm>
              <a:off x="4864845" y="3484868"/>
              <a:ext cx="561757" cy="799165"/>
            </a:xfrm>
            <a:custGeom>
              <a:avLst/>
              <a:gdLst/>
              <a:ahLst/>
              <a:cxnLst/>
              <a:rect l="l" t="t" r="r" b="b"/>
              <a:pathLst>
                <a:path w="11512" h="16378" extrusionOk="0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9"/>
            <p:cNvSpPr/>
            <p:nvPr/>
          </p:nvSpPr>
          <p:spPr>
            <a:xfrm>
              <a:off x="4956633" y="2884792"/>
              <a:ext cx="389111" cy="878652"/>
            </a:xfrm>
            <a:custGeom>
              <a:avLst/>
              <a:gdLst/>
              <a:ahLst/>
              <a:cxnLst/>
              <a:rect l="l" t="t" r="r" b="b"/>
              <a:pathLst>
                <a:path w="7974" h="18007" extrusionOk="0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9"/>
            <p:cNvSpPr/>
            <p:nvPr/>
          </p:nvSpPr>
          <p:spPr>
            <a:xfrm>
              <a:off x="5118298" y="2268857"/>
              <a:ext cx="176745" cy="832931"/>
            </a:xfrm>
            <a:custGeom>
              <a:avLst/>
              <a:gdLst/>
              <a:ahLst/>
              <a:cxnLst/>
              <a:rect l="l" t="t" r="r" b="b"/>
              <a:pathLst>
                <a:path w="3622" h="17070" extrusionOk="0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9"/>
            <p:cNvSpPr/>
            <p:nvPr/>
          </p:nvSpPr>
          <p:spPr>
            <a:xfrm>
              <a:off x="5255272" y="1806137"/>
              <a:ext cx="184991" cy="816194"/>
            </a:xfrm>
            <a:custGeom>
              <a:avLst/>
              <a:gdLst/>
              <a:ahLst/>
              <a:cxnLst/>
              <a:rect l="l" t="t" r="r" b="b"/>
              <a:pathLst>
                <a:path w="3791" h="16727" extrusionOk="0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5308705" y="2163509"/>
              <a:ext cx="342705" cy="2650788"/>
            </a:xfrm>
            <a:custGeom>
              <a:avLst/>
              <a:gdLst/>
              <a:ahLst/>
              <a:cxnLst/>
              <a:rect l="l" t="t" r="r" b="b"/>
              <a:pathLst>
                <a:path w="7023" h="54325" extrusionOk="0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5453926" y="3383961"/>
              <a:ext cx="191823" cy="1049385"/>
            </a:xfrm>
            <a:custGeom>
              <a:avLst/>
              <a:gdLst/>
              <a:ahLst/>
              <a:cxnLst/>
              <a:rect l="l" t="t" r="r" b="b"/>
              <a:pathLst>
                <a:path w="3931" h="21506" extrusionOk="0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5337496" y="2670241"/>
              <a:ext cx="208268" cy="1123358"/>
            </a:xfrm>
            <a:custGeom>
              <a:avLst/>
              <a:gdLst/>
              <a:ahLst/>
              <a:cxnLst/>
              <a:rect l="l" t="t" r="r" b="b"/>
              <a:pathLst>
                <a:path w="4268" h="23022" extrusionOk="0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5318318" y="2281153"/>
              <a:ext cx="160300" cy="746661"/>
            </a:xfrm>
            <a:custGeom>
              <a:avLst/>
              <a:gdLst/>
              <a:ahLst/>
              <a:cxnLst/>
              <a:rect l="l" t="t" r="r" b="b"/>
              <a:pathLst>
                <a:path w="3285" h="15302" extrusionOk="0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5051153" y="3086655"/>
              <a:ext cx="330213" cy="765838"/>
            </a:xfrm>
            <a:custGeom>
              <a:avLst/>
              <a:gdLst/>
              <a:ahLst/>
              <a:cxnLst/>
              <a:rect l="l" t="t" r="r" b="b"/>
              <a:pathLst>
                <a:path w="6767" h="15695" extrusionOk="0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9"/>
            <p:cNvSpPr/>
            <p:nvPr/>
          </p:nvSpPr>
          <p:spPr>
            <a:xfrm>
              <a:off x="5011432" y="3730501"/>
              <a:ext cx="467187" cy="608327"/>
            </a:xfrm>
            <a:custGeom>
              <a:avLst/>
              <a:gdLst/>
              <a:ahLst/>
              <a:cxnLst/>
              <a:rect l="l" t="t" r="r" b="b"/>
              <a:pathLst>
                <a:path w="9574" h="12467" extrusionOk="0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9"/>
            <p:cNvSpPr/>
            <p:nvPr/>
          </p:nvSpPr>
          <p:spPr>
            <a:xfrm>
              <a:off x="5184028" y="2461986"/>
              <a:ext cx="139805" cy="741196"/>
            </a:xfrm>
            <a:custGeom>
              <a:avLst/>
              <a:gdLst/>
              <a:ahLst/>
              <a:cxnLst/>
              <a:rect l="l" t="t" r="r" b="b"/>
              <a:pathLst>
                <a:path w="2865" h="15190" extrusionOk="0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9"/>
          <p:cNvGrpSpPr/>
          <p:nvPr/>
        </p:nvGrpSpPr>
        <p:grpSpPr>
          <a:xfrm flipH="1">
            <a:off x="1342088" y="4253644"/>
            <a:ext cx="698534" cy="889849"/>
            <a:chOff x="2949775" y="1914763"/>
            <a:chExt cx="2004403" cy="2553368"/>
          </a:xfrm>
        </p:grpSpPr>
        <p:sp>
          <p:nvSpPr>
            <p:cNvPr id="656" name="Google Shape;656;p9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9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9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9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9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9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9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9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9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9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9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9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9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9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9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9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9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9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9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9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9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9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9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9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9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8" name="Google Shape;688;p9"/>
          <p:cNvGrpSpPr/>
          <p:nvPr/>
        </p:nvGrpSpPr>
        <p:grpSpPr>
          <a:xfrm flipH="1">
            <a:off x="2079607" y="3955181"/>
            <a:ext cx="874283" cy="1206401"/>
            <a:chOff x="6576537" y="1650225"/>
            <a:chExt cx="1102501" cy="1521313"/>
          </a:xfrm>
        </p:grpSpPr>
        <p:sp>
          <p:nvSpPr>
            <p:cNvPr id="689" name="Google Shape;689;p9"/>
            <p:cNvSpPr/>
            <p:nvPr/>
          </p:nvSpPr>
          <p:spPr>
            <a:xfrm>
              <a:off x="7329169" y="2303882"/>
              <a:ext cx="173696" cy="867656"/>
            </a:xfrm>
            <a:custGeom>
              <a:avLst/>
              <a:gdLst/>
              <a:ahLst/>
              <a:cxnLst/>
              <a:rect l="l" t="t" r="r" b="b"/>
              <a:pathLst>
                <a:path w="5896" h="29452" extrusionOk="0">
                  <a:moveTo>
                    <a:pt x="5896" y="1"/>
                  </a:moveTo>
                  <a:lnTo>
                    <a:pt x="5896" y="1"/>
                  </a:lnTo>
                  <a:cubicBezTo>
                    <a:pt x="5896" y="2"/>
                    <a:pt x="3453" y="10248"/>
                    <a:pt x="2808" y="15161"/>
                  </a:cubicBezTo>
                  <a:cubicBezTo>
                    <a:pt x="2190" y="20046"/>
                    <a:pt x="0" y="29451"/>
                    <a:pt x="0" y="29451"/>
                  </a:cubicBezTo>
                  <a:cubicBezTo>
                    <a:pt x="0" y="29451"/>
                    <a:pt x="3987" y="22124"/>
                    <a:pt x="4717" y="16509"/>
                  </a:cubicBezTo>
                  <a:cubicBezTo>
                    <a:pt x="5447" y="10894"/>
                    <a:pt x="5896" y="2"/>
                    <a:pt x="5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7329169" y="2303882"/>
              <a:ext cx="173696" cy="867656"/>
            </a:xfrm>
            <a:custGeom>
              <a:avLst/>
              <a:gdLst/>
              <a:ahLst/>
              <a:cxnLst/>
              <a:rect l="l" t="t" r="r" b="b"/>
              <a:pathLst>
                <a:path w="5896" h="29452" extrusionOk="0">
                  <a:moveTo>
                    <a:pt x="5896" y="1"/>
                  </a:moveTo>
                  <a:cubicBezTo>
                    <a:pt x="5166" y="4942"/>
                    <a:pt x="4268" y="11792"/>
                    <a:pt x="3566" y="16789"/>
                  </a:cubicBezTo>
                  <a:cubicBezTo>
                    <a:pt x="2808" y="21113"/>
                    <a:pt x="1264" y="25268"/>
                    <a:pt x="0" y="29451"/>
                  </a:cubicBezTo>
                  <a:cubicBezTo>
                    <a:pt x="1432" y="25296"/>
                    <a:pt x="3060" y="21169"/>
                    <a:pt x="3818" y="16817"/>
                  </a:cubicBezTo>
                  <a:cubicBezTo>
                    <a:pt x="4633" y="11343"/>
                    <a:pt x="5306" y="5503"/>
                    <a:pt x="5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7098412" y="2648770"/>
              <a:ext cx="209284" cy="498758"/>
            </a:xfrm>
            <a:custGeom>
              <a:avLst/>
              <a:gdLst/>
              <a:ahLst/>
              <a:cxnLst/>
              <a:rect l="l" t="t" r="r" b="b"/>
              <a:pathLst>
                <a:path w="7104" h="16930" extrusionOk="0">
                  <a:moveTo>
                    <a:pt x="0" y="1"/>
                  </a:moveTo>
                  <a:lnTo>
                    <a:pt x="0" y="1"/>
                  </a:lnTo>
                  <a:cubicBezTo>
                    <a:pt x="1" y="2"/>
                    <a:pt x="2415" y="8592"/>
                    <a:pt x="3847" y="11231"/>
                  </a:cubicBezTo>
                  <a:cubicBezTo>
                    <a:pt x="5307" y="13870"/>
                    <a:pt x="7103" y="16930"/>
                    <a:pt x="7103" y="16930"/>
                  </a:cubicBezTo>
                  <a:cubicBezTo>
                    <a:pt x="7103" y="16930"/>
                    <a:pt x="6121" y="11961"/>
                    <a:pt x="4296" y="7974"/>
                  </a:cubicBezTo>
                  <a:cubicBezTo>
                    <a:pt x="2499" y="3988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7101712" y="2662027"/>
              <a:ext cx="205984" cy="485501"/>
            </a:xfrm>
            <a:custGeom>
              <a:avLst/>
              <a:gdLst/>
              <a:ahLst/>
              <a:cxnLst/>
              <a:rect l="l" t="t" r="r" b="b"/>
              <a:pathLst>
                <a:path w="6992" h="16480" extrusionOk="0">
                  <a:moveTo>
                    <a:pt x="1" y="0"/>
                  </a:moveTo>
                  <a:cubicBezTo>
                    <a:pt x="2387" y="5390"/>
                    <a:pt x="4998" y="10949"/>
                    <a:pt x="6991" y="16480"/>
                  </a:cubicBezTo>
                  <a:cubicBezTo>
                    <a:pt x="5307" y="10753"/>
                    <a:pt x="2752" y="530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6576537" y="1970661"/>
              <a:ext cx="578977" cy="332927"/>
            </a:xfrm>
            <a:custGeom>
              <a:avLst/>
              <a:gdLst/>
              <a:ahLst/>
              <a:cxnLst/>
              <a:rect l="l" t="t" r="r" b="b"/>
              <a:pathLst>
                <a:path w="19653" h="11301" extrusionOk="0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cubicBezTo>
                    <a:pt x="15085" y="11295"/>
                    <a:pt x="15211" y="11300"/>
                    <a:pt x="15341" y="11300"/>
                  </a:cubicBezTo>
                  <a:cubicBezTo>
                    <a:pt x="17117" y="11300"/>
                    <a:pt x="19653" y="10301"/>
                    <a:pt x="19653" y="10301"/>
                  </a:cubicBezTo>
                  <a:cubicBezTo>
                    <a:pt x="19625" y="10301"/>
                    <a:pt x="8647" y="4433"/>
                    <a:pt x="7440" y="3310"/>
                  </a:cubicBezTo>
                  <a:cubicBezTo>
                    <a:pt x="6205" y="2187"/>
                    <a:pt x="4661" y="2187"/>
                    <a:pt x="4296" y="2047"/>
                  </a:cubicBezTo>
                  <a:cubicBezTo>
                    <a:pt x="3931" y="1907"/>
                    <a:pt x="3706" y="1008"/>
                    <a:pt x="3173" y="784"/>
                  </a:cubicBezTo>
                  <a:cubicBezTo>
                    <a:pt x="3120" y="764"/>
                    <a:pt x="3069" y="756"/>
                    <a:pt x="3020" y="756"/>
                  </a:cubicBezTo>
                  <a:cubicBezTo>
                    <a:pt x="2571" y="756"/>
                    <a:pt x="2274" y="1485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7185259" y="1713947"/>
              <a:ext cx="387104" cy="560182"/>
            </a:xfrm>
            <a:custGeom>
              <a:avLst/>
              <a:gdLst/>
              <a:ahLst/>
              <a:cxnLst/>
              <a:rect l="l" t="t" r="r" b="b"/>
              <a:pathLst>
                <a:path w="13140" h="19015" extrusionOk="0">
                  <a:moveTo>
                    <a:pt x="7370" y="0"/>
                  </a:moveTo>
                  <a:cubicBezTo>
                    <a:pt x="7305" y="0"/>
                    <a:pt x="7236" y="19"/>
                    <a:pt x="7159" y="64"/>
                  </a:cubicBezTo>
                  <a:cubicBezTo>
                    <a:pt x="6654" y="345"/>
                    <a:pt x="5419" y="1187"/>
                    <a:pt x="5054" y="2928"/>
                  </a:cubicBezTo>
                  <a:cubicBezTo>
                    <a:pt x="4689" y="4641"/>
                    <a:pt x="3622" y="12333"/>
                    <a:pt x="0" y="18987"/>
                  </a:cubicBezTo>
                  <a:lnTo>
                    <a:pt x="0" y="19015"/>
                  </a:lnTo>
                  <a:cubicBezTo>
                    <a:pt x="0" y="19015"/>
                    <a:pt x="4492" y="16825"/>
                    <a:pt x="7665" y="13962"/>
                  </a:cubicBezTo>
                  <a:cubicBezTo>
                    <a:pt x="10809" y="11126"/>
                    <a:pt x="12269" y="8992"/>
                    <a:pt x="12690" y="7364"/>
                  </a:cubicBezTo>
                  <a:cubicBezTo>
                    <a:pt x="13083" y="5736"/>
                    <a:pt x="13139" y="5511"/>
                    <a:pt x="12690" y="5174"/>
                  </a:cubicBezTo>
                  <a:cubicBezTo>
                    <a:pt x="12213" y="4865"/>
                    <a:pt x="11876" y="4641"/>
                    <a:pt x="11988" y="4276"/>
                  </a:cubicBezTo>
                  <a:cubicBezTo>
                    <a:pt x="12129" y="3911"/>
                    <a:pt x="12494" y="3602"/>
                    <a:pt x="11988" y="3153"/>
                  </a:cubicBezTo>
                  <a:cubicBezTo>
                    <a:pt x="11511" y="2704"/>
                    <a:pt x="11062" y="2507"/>
                    <a:pt x="10781" y="1889"/>
                  </a:cubicBezTo>
                  <a:cubicBezTo>
                    <a:pt x="10500" y="1244"/>
                    <a:pt x="10697" y="598"/>
                    <a:pt x="10135" y="570"/>
                  </a:cubicBezTo>
                  <a:cubicBezTo>
                    <a:pt x="9996" y="555"/>
                    <a:pt x="9839" y="550"/>
                    <a:pt x="9675" y="550"/>
                  </a:cubicBezTo>
                  <a:cubicBezTo>
                    <a:pt x="9306" y="550"/>
                    <a:pt x="8901" y="576"/>
                    <a:pt x="8573" y="576"/>
                  </a:cubicBezTo>
                  <a:cubicBezTo>
                    <a:pt x="8489" y="576"/>
                    <a:pt x="8410" y="574"/>
                    <a:pt x="8338" y="570"/>
                  </a:cubicBezTo>
                  <a:cubicBezTo>
                    <a:pt x="7914" y="523"/>
                    <a:pt x="7708" y="0"/>
                    <a:pt x="7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7172032" y="1729885"/>
              <a:ext cx="373847" cy="556676"/>
            </a:xfrm>
            <a:custGeom>
              <a:avLst/>
              <a:gdLst/>
              <a:ahLst/>
              <a:cxnLst/>
              <a:rect l="l" t="t" r="r" b="b"/>
              <a:pathLst>
                <a:path w="12690" h="18896" extrusionOk="0">
                  <a:moveTo>
                    <a:pt x="8647" y="1"/>
                  </a:moveTo>
                  <a:lnTo>
                    <a:pt x="8647" y="1"/>
                  </a:lnTo>
                  <a:cubicBezTo>
                    <a:pt x="7131" y="6795"/>
                    <a:pt x="4127" y="13280"/>
                    <a:pt x="0" y="18895"/>
                  </a:cubicBezTo>
                  <a:cubicBezTo>
                    <a:pt x="177" y="18773"/>
                    <a:pt x="354" y="18651"/>
                    <a:pt x="531" y="18528"/>
                  </a:cubicBezTo>
                  <a:lnTo>
                    <a:pt x="531" y="18528"/>
                  </a:lnTo>
                  <a:lnTo>
                    <a:pt x="534" y="18530"/>
                  </a:lnTo>
                  <a:cubicBezTo>
                    <a:pt x="535" y="18528"/>
                    <a:pt x="537" y="18525"/>
                    <a:pt x="539" y="18523"/>
                  </a:cubicBezTo>
                  <a:lnTo>
                    <a:pt x="539" y="18523"/>
                  </a:lnTo>
                  <a:cubicBezTo>
                    <a:pt x="2154" y="17400"/>
                    <a:pt x="3751" y="16220"/>
                    <a:pt x="5166" y="14880"/>
                  </a:cubicBezTo>
                  <a:cubicBezTo>
                    <a:pt x="8338" y="11904"/>
                    <a:pt x="11090" y="8367"/>
                    <a:pt x="12690" y="4324"/>
                  </a:cubicBezTo>
                  <a:lnTo>
                    <a:pt x="12690" y="4324"/>
                  </a:lnTo>
                  <a:cubicBezTo>
                    <a:pt x="10977" y="8311"/>
                    <a:pt x="8226" y="11820"/>
                    <a:pt x="5082" y="14768"/>
                  </a:cubicBezTo>
                  <a:cubicBezTo>
                    <a:pt x="4211" y="15526"/>
                    <a:pt x="3257" y="16340"/>
                    <a:pt x="2330" y="17014"/>
                  </a:cubicBezTo>
                  <a:cubicBezTo>
                    <a:pt x="1857" y="17380"/>
                    <a:pt x="1351" y="17729"/>
                    <a:pt x="850" y="18074"/>
                  </a:cubicBezTo>
                  <a:lnTo>
                    <a:pt x="850" y="18074"/>
                  </a:lnTo>
                  <a:cubicBezTo>
                    <a:pt x="4592" y="12627"/>
                    <a:pt x="7364" y="6473"/>
                    <a:pt x="8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7185259" y="1769597"/>
              <a:ext cx="317608" cy="504532"/>
            </a:xfrm>
            <a:custGeom>
              <a:avLst/>
              <a:gdLst/>
              <a:ahLst/>
              <a:cxnLst/>
              <a:rect l="l" t="t" r="r" b="b"/>
              <a:pathLst>
                <a:path w="10781" h="17126" extrusionOk="0">
                  <a:moveTo>
                    <a:pt x="10781" y="0"/>
                  </a:moveTo>
                  <a:lnTo>
                    <a:pt x="10781" y="0"/>
                  </a:lnTo>
                  <a:cubicBezTo>
                    <a:pt x="8479" y="6373"/>
                    <a:pt x="4661" y="12185"/>
                    <a:pt x="0" y="17126"/>
                  </a:cubicBezTo>
                  <a:cubicBezTo>
                    <a:pt x="590" y="16508"/>
                    <a:pt x="1207" y="15919"/>
                    <a:pt x="1769" y="15301"/>
                  </a:cubicBezTo>
                  <a:cubicBezTo>
                    <a:pt x="5784" y="10893"/>
                    <a:pt x="8984" y="5671"/>
                    <a:pt x="10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6638549" y="1747178"/>
              <a:ext cx="538470" cy="518761"/>
            </a:xfrm>
            <a:custGeom>
              <a:avLst/>
              <a:gdLst/>
              <a:ahLst/>
              <a:cxnLst/>
              <a:rect l="l" t="t" r="r" b="b"/>
              <a:pathLst>
                <a:path w="18278" h="17609" extrusionOk="0">
                  <a:moveTo>
                    <a:pt x="5373" y="0"/>
                  </a:moveTo>
                  <a:cubicBezTo>
                    <a:pt x="4948" y="0"/>
                    <a:pt x="4664" y="299"/>
                    <a:pt x="4521" y="537"/>
                  </a:cubicBezTo>
                  <a:cubicBezTo>
                    <a:pt x="4423" y="663"/>
                    <a:pt x="4317" y="670"/>
                    <a:pt x="4188" y="670"/>
                  </a:cubicBezTo>
                  <a:cubicBezTo>
                    <a:pt x="4171" y="670"/>
                    <a:pt x="4155" y="670"/>
                    <a:pt x="4138" y="670"/>
                  </a:cubicBezTo>
                  <a:cubicBezTo>
                    <a:pt x="4018" y="670"/>
                    <a:pt x="3879" y="675"/>
                    <a:pt x="3707" y="761"/>
                  </a:cubicBezTo>
                  <a:cubicBezTo>
                    <a:pt x="3286" y="930"/>
                    <a:pt x="2836" y="1014"/>
                    <a:pt x="2443" y="1744"/>
                  </a:cubicBezTo>
                  <a:cubicBezTo>
                    <a:pt x="2022" y="2474"/>
                    <a:pt x="2107" y="2390"/>
                    <a:pt x="1629" y="2642"/>
                  </a:cubicBezTo>
                  <a:cubicBezTo>
                    <a:pt x="1124" y="2923"/>
                    <a:pt x="759" y="3204"/>
                    <a:pt x="675" y="3962"/>
                  </a:cubicBezTo>
                  <a:cubicBezTo>
                    <a:pt x="591" y="4748"/>
                    <a:pt x="1" y="6180"/>
                    <a:pt x="1349" y="7612"/>
                  </a:cubicBezTo>
                  <a:cubicBezTo>
                    <a:pt x="2696" y="9043"/>
                    <a:pt x="4886" y="11907"/>
                    <a:pt x="6093" y="12805"/>
                  </a:cubicBezTo>
                  <a:cubicBezTo>
                    <a:pt x="7328" y="13704"/>
                    <a:pt x="9631" y="14602"/>
                    <a:pt x="11175" y="15697"/>
                  </a:cubicBezTo>
                  <a:cubicBezTo>
                    <a:pt x="12671" y="16758"/>
                    <a:pt x="14933" y="17609"/>
                    <a:pt x="17986" y="17609"/>
                  </a:cubicBezTo>
                  <a:cubicBezTo>
                    <a:pt x="18082" y="17609"/>
                    <a:pt x="18179" y="17608"/>
                    <a:pt x="18278" y="17606"/>
                  </a:cubicBezTo>
                  <a:cubicBezTo>
                    <a:pt x="18278" y="17606"/>
                    <a:pt x="16565" y="13395"/>
                    <a:pt x="14852" y="9914"/>
                  </a:cubicBezTo>
                  <a:cubicBezTo>
                    <a:pt x="13112" y="6404"/>
                    <a:pt x="12494" y="5703"/>
                    <a:pt x="10529" y="3513"/>
                  </a:cubicBezTo>
                  <a:cubicBezTo>
                    <a:pt x="8592" y="1351"/>
                    <a:pt x="8423" y="874"/>
                    <a:pt x="7721" y="761"/>
                  </a:cubicBezTo>
                  <a:cubicBezTo>
                    <a:pt x="7048" y="621"/>
                    <a:pt x="6149" y="172"/>
                    <a:pt x="5616" y="31"/>
                  </a:cubicBezTo>
                  <a:cubicBezTo>
                    <a:pt x="5530" y="10"/>
                    <a:pt x="5449" y="0"/>
                    <a:pt x="53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6656755" y="1762968"/>
              <a:ext cx="525213" cy="507036"/>
            </a:xfrm>
            <a:custGeom>
              <a:avLst/>
              <a:gdLst/>
              <a:ahLst/>
              <a:cxnLst/>
              <a:rect l="l" t="t" r="r" b="b"/>
              <a:pathLst>
                <a:path w="17828" h="17211" extrusionOk="0">
                  <a:moveTo>
                    <a:pt x="3903" y="1"/>
                  </a:moveTo>
                  <a:cubicBezTo>
                    <a:pt x="9746" y="4397"/>
                    <a:pt x="14513" y="10254"/>
                    <a:pt x="17495" y="16945"/>
                  </a:cubicBezTo>
                  <a:lnTo>
                    <a:pt x="17495" y="16945"/>
                  </a:lnTo>
                  <a:cubicBezTo>
                    <a:pt x="16633" y="16758"/>
                    <a:pt x="15772" y="16545"/>
                    <a:pt x="14936" y="16284"/>
                  </a:cubicBezTo>
                  <a:cubicBezTo>
                    <a:pt x="14038" y="15975"/>
                    <a:pt x="13168" y="15638"/>
                    <a:pt x="12353" y="15189"/>
                  </a:cubicBezTo>
                  <a:cubicBezTo>
                    <a:pt x="11511" y="14740"/>
                    <a:pt x="10809" y="14094"/>
                    <a:pt x="10051" y="13533"/>
                  </a:cubicBezTo>
                  <a:cubicBezTo>
                    <a:pt x="7721" y="11904"/>
                    <a:pt x="5251" y="10473"/>
                    <a:pt x="3398" y="8283"/>
                  </a:cubicBezTo>
                  <a:cubicBezTo>
                    <a:pt x="2134" y="6879"/>
                    <a:pt x="1039" y="5335"/>
                    <a:pt x="1" y="3735"/>
                  </a:cubicBezTo>
                  <a:lnTo>
                    <a:pt x="1" y="3735"/>
                  </a:lnTo>
                  <a:cubicBezTo>
                    <a:pt x="1011" y="5335"/>
                    <a:pt x="2078" y="6907"/>
                    <a:pt x="3313" y="8339"/>
                  </a:cubicBezTo>
                  <a:cubicBezTo>
                    <a:pt x="5166" y="10557"/>
                    <a:pt x="7637" y="12017"/>
                    <a:pt x="9967" y="13673"/>
                  </a:cubicBezTo>
                  <a:cubicBezTo>
                    <a:pt x="10725" y="14207"/>
                    <a:pt x="11427" y="14880"/>
                    <a:pt x="12269" y="15330"/>
                  </a:cubicBezTo>
                  <a:cubicBezTo>
                    <a:pt x="13926" y="16256"/>
                    <a:pt x="15779" y="16818"/>
                    <a:pt x="17660" y="17183"/>
                  </a:cubicBezTo>
                  <a:lnTo>
                    <a:pt x="17828" y="17211"/>
                  </a:lnTo>
                  <a:lnTo>
                    <a:pt x="17828" y="17211"/>
                  </a:lnTo>
                  <a:lnTo>
                    <a:pt x="17744" y="17042"/>
                  </a:lnTo>
                  <a:cubicBezTo>
                    <a:pt x="14712" y="10304"/>
                    <a:pt x="9911" y="4324"/>
                    <a:pt x="39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6686539" y="1777050"/>
              <a:ext cx="511985" cy="502057"/>
            </a:xfrm>
            <a:custGeom>
              <a:avLst/>
              <a:gdLst/>
              <a:ahLst/>
              <a:cxnLst/>
              <a:rect l="l" t="t" r="r" b="b"/>
              <a:pathLst>
                <a:path w="17379" h="17042" extrusionOk="0">
                  <a:moveTo>
                    <a:pt x="1488" y="0"/>
                  </a:moveTo>
                  <a:lnTo>
                    <a:pt x="1488" y="0"/>
                  </a:lnTo>
                  <a:cubicBezTo>
                    <a:pt x="4240" y="2555"/>
                    <a:pt x="6879" y="5278"/>
                    <a:pt x="8872" y="8479"/>
                  </a:cubicBezTo>
                  <a:cubicBezTo>
                    <a:pt x="10747" y="11447"/>
                    <a:pt x="13322" y="13884"/>
                    <a:pt x="15970" y="16148"/>
                  </a:cubicBezTo>
                  <a:lnTo>
                    <a:pt x="15970" y="16148"/>
                  </a:lnTo>
                  <a:cubicBezTo>
                    <a:pt x="12844" y="14583"/>
                    <a:pt x="9892" y="12659"/>
                    <a:pt x="7496" y="10107"/>
                  </a:cubicBezTo>
                  <a:cubicBezTo>
                    <a:pt x="4913" y="7356"/>
                    <a:pt x="2415" y="4520"/>
                    <a:pt x="0" y="1628"/>
                  </a:cubicBezTo>
                  <a:lnTo>
                    <a:pt x="0" y="1628"/>
                  </a:lnTo>
                  <a:cubicBezTo>
                    <a:pt x="3004" y="5250"/>
                    <a:pt x="5924" y="9012"/>
                    <a:pt x="9433" y="12156"/>
                  </a:cubicBezTo>
                  <a:cubicBezTo>
                    <a:pt x="11605" y="13966"/>
                    <a:pt x="14025" y="15444"/>
                    <a:pt x="16556" y="16646"/>
                  </a:cubicBezTo>
                  <a:lnTo>
                    <a:pt x="16556" y="16646"/>
                  </a:lnTo>
                  <a:cubicBezTo>
                    <a:pt x="16568" y="16656"/>
                    <a:pt x="16580" y="16666"/>
                    <a:pt x="16592" y="16676"/>
                  </a:cubicBezTo>
                  <a:lnTo>
                    <a:pt x="16599" y="16666"/>
                  </a:lnTo>
                  <a:lnTo>
                    <a:pt x="16599" y="16666"/>
                  </a:lnTo>
                  <a:cubicBezTo>
                    <a:pt x="16606" y="16670"/>
                    <a:pt x="16613" y="16673"/>
                    <a:pt x="16620" y="16676"/>
                  </a:cubicBezTo>
                  <a:lnTo>
                    <a:pt x="17378" y="17041"/>
                  </a:lnTo>
                  <a:cubicBezTo>
                    <a:pt x="15694" y="15694"/>
                    <a:pt x="14066" y="14290"/>
                    <a:pt x="12550" y="12746"/>
                  </a:cubicBezTo>
                  <a:cubicBezTo>
                    <a:pt x="11230" y="11398"/>
                    <a:pt x="9967" y="9995"/>
                    <a:pt x="8984" y="8422"/>
                  </a:cubicBezTo>
                  <a:cubicBezTo>
                    <a:pt x="6991" y="5194"/>
                    <a:pt x="4296" y="2499"/>
                    <a:pt x="1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7224941" y="1882900"/>
              <a:ext cx="454096" cy="382980"/>
            </a:xfrm>
            <a:custGeom>
              <a:avLst/>
              <a:gdLst/>
              <a:ahLst/>
              <a:cxnLst/>
              <a:rect l="l" t="t" r="r" b="b"/>
              <a:pathLst>
                <a:path w="15414" h="13000" extrusionOk="0">
                  <a:moveTo>
                    <a:pt x="15189" y="0"/>
                  </a:moveTo>
                  <a:cubicBezTo>
                    <a:pt x="14970" y="0"/>
                    <a:pt x="14524" y="287"/>
                    <a:pt x="14038" y="871"/>
                  </a:cubicBezTo>
                  <a:cubicBezTo>
                    <a:pt x="13364" y="1685"/>
                    <a:pt x="10922" y="3791"/>
                    <a:pt x="8985" y="4717"/>
                  </a:cubicBezTo>
                  <a:cubicBezTo>
                    <a:pt x="7020" y="5644"/>
                    <a:pt x="1" y="12999"/>
                    <a:pt x="1" y="12999"/>
                  </a:cubicBezTo>
                  <a:cubicBezTo>
                    <a:pt x="1" y="12999"/>
                    <a:pt x="5026" y="9995"/>
                    <a:pt x="7890" y="9321"/>
                  </a:cubicBezTo>
                  <a:cubicBezTo>
                    <a:pt x="10753" y="8648"/>
                    <a:pt x="12691" y="7833"/>
                    <a:pt x="13112" y="7300"/>
                  </a:cubicBezTo>
                  <a:cubicBezTo>
                    <a:pt x="13505" y="6739"/>
                    <a:pt x="13196" y="5700"/>
                    <a:pt x="13561" y="5475"/>
                  </a:cubicBezTo>
                  <a:cubicBezTo>
                    <a:pt x="13926" y="5251"/>
                    <a:pt x="15217" y="4633"/>
                    <a:pt x="15330" y="4212"/>
                  </a:cubicBezTo>
                  <a:cubicBezTo>
                    <a:pt x="15414" y="3763"/>
                    <a:pt x="15133" y="3145"/>
                    <a:pt x="15133" y="2696"/>
                  </a:cubicBezTo>
                  <a:cubicBezTo>
                    <a:pt x="15133" y="2219"/>
                    <a:pt x="15302" y="534"/>
                    <a:pt x="15330" y="169"/>
                  </a:cubicBezTo>
                  <a:cubicBezTo>
                    <a:pt x="15338" y="57"/>
                    <a:pt x="15286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7223291" y="1954870"/>
              <a:ext cx="448322" cy="313484"/>
            </a:xfrm>
            <a:custGeom>
              <a:avLst/>
              <a:gdLst/>
              <a:ahLst/>
              <a:cxnLst/>
              <a:rect l="l" t="t" r="r" b="b"/>
              <a:pathLst>
                <a:path w="15218" h="10641" extrusionOk="0">
                  <a:moveTo>
                    <a:pt x="15217" y="0"/>
                  </a:moveTo>
                  <a:cubicBezTo>
                    <a:pt x="14038" y="983"/>
                    <a:pt x="12803" y="1937"/>
                    <a:pt x="11455" y="2695"/>
                  </a:cubicBezTo>
                  <a:cubicBezTo>
                    <a:pt x="10781" y="3116"/>
                    <a:pt x="10051" y="3313"/>
                    <a:pt x="9350" y="3650"/>
                  </a:cubicBezTo>
                  <a:cubicBezTo>
                    <a:pt x="8648" y="3959"/>
                    <a:pt x="7974" y="4352"/>
                    <a:pt x="7300" y="4745"/>
                  </a:cubicBezTo>
                  <a:cubicBezTo>
                    <a:pt x="4661" y="6373"/>
                    <a:pt x="2191" y="8282"/>
                    <a:pt x="1" y="10500"/>
                  </a:cubicBezTo>
                  <a:lnTo>
                    <a:pt x="141" y="10640"/>
                  </a:lnTo>
                  <a:cubicBezTo>
                    <a:pt x="2219" y="9152"/>
                    <a:pt x="4352" y="7721"/>
                    <a:pt x="6654" y="6542"/>
                  </a:cubicBezTo>
                  <a:cubicBezTo>
                    <a:pt x="7777" y="5868"/>
                    <a:pt x="9069" y="5699"/>
                    <a:pt x="10248" y="5194"/>
                  </a:cubicBezTo>
                  <a:cubicBezTo>
                    <a:pt x="11427" y="4661"/>
                    <a:pt x="12522" y="3959"/>
                    <a:pt x="13505" y="3144"/>
                  </a:cubicBezTo>
                  <a:lnTo>
                    <a:pt x="13505" y="3144"/>
                  </a:lnTo>
                  <a:cubicBezTo>
                    <a:pt x="11989" y="4352"/>
                    <a:pt x="10276" y="5278"/>
                    <a:pt x="8367" y="5671"/>
                  </a:cubicBezTo>
                  <a:cubicBezTo>
                    <a:pt x="6514" y="6289"/>
                    <a:pt x="4886" y="7328"/>
                    <a:pt x="3229" y="8338"/>
                  </a:cubicBezTo>
                  <a:cubicBezTo>
                    <a:pt x="2460" y="8832"/>
                    <a:pt x="1704" y="9325"/>
                    <a:pt x="962" y="9828"/>
                  </a:cubicBezTo>
                  <a:lnTo>
                    <a:pt x="962" y="9828"/>
                  </a:lnTo>
                  <a:cubicBezTo>
                    <a:pt x="1807" y="9036"/>
                    <a:pt x="2685" y="8264"/>
                    <a:pt x="3594" y="7524"/>
                  </a:cubicBezTo>
                  <a:cubicBezTo>
                    <a:pt x="5391" y="6120"/>
                    <a:pt x="7300" y="4773"/>
                    <a:pt x="9378" y="3762"/>
                  </a:cubicBezTo>
                  <a:cubicBezTo>
                    <a:pt x="11596" y="2976"/>
                    <a:pt x="13477" y="1544"/>
                    <a:pt x="15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6576537" y="1970661"/>
              <a:ext cx="578152" cy="333075"/>
            </a:xfrm>
            <a:custGeom>
              <a:avLst/>
              <a:gdLst/>
              <a:ahLst/>
              <a:cxnLst/>
              <a:rect l="l" t="t" r="r" b="b"/>
              <a:pathLst>
                <a:path w="19625" h="11306" extrusionOk="0">
                  <a:moveTo>
                    <a:pt x="445" y="1"/>
                  </a:moveTo>
                  <a:cubicBezTo>
                    <a:pt x="394" y="1"/>
                    <a:pt x="349" y="9"/>
                    <a:pt x="309" y="26"/>
                  </a:cubicBezTo>
                  <a:cubicBezTo>
                    <a:pt x="0" y="194"/>
                    <a:pt x="56" y="419"/>
                    <a:pt x="309" y="1233"/>
                  </a:cubicBezTo>
                  <a:cubicBezTo>
                    <a:pt x="590" y="2019"/>
                    <a:pt x="1264" y="3310"/>
                    <a:pt x="1853" y="4742"/>
                  </a:cubicBezTo>
                  <a:cubicBezTo>
                    <a:pt x="2443" y="6174"/>
                    <a:pt x="3594" y="7437"/>
                    <a:pt x="4352" y="8083"/>
                  </a:cubicBezTo>
                  <a:cubicBezTo>
                    <a:pt x="5110" y="8701"/>
                    <a:pt x="6570" y="8532"/>
                    <a:pt x="8282" y="9431"/>
                  </a:cubicBezTo>
                  <a:cubicBezTo>
                    <a:pt x="10023" y="10329"/>
                    <a:pt x="13195" y="11115"/>
                    <a:pt x="14964" y="11284"/>
                  </a:cubicBezTo>
                  <a:lnTo>
                    <a:pt x="14936" y="11284"/>
                  </a:lnTo>
                  <a:cubicBezTo>
                    <a:pt x="15072" y="11299"/>
                    <a:pt x="15215" y="11306"/>
                    <a:pt x="15363" y="11306"/>
                  </a:cubicBezTo>
                  <a:cubicBezTo>
                    <a:pt x="17137" y="11306"/>
                    <a:pt x="19625" y="10301"/>
                    <a:pt x="19625" y="10301"/>
                  </a:cubicBezTo>
                  <a:cubicBezTo>
                    <a:pt x="13532" y="8448"/>
                    <a:pt x="9209" y="6707"/>
                    <a:pt x="7889" y="6539"/>
                  </a:cubicBezTo>
                  <a:cubicBezTo>
                    <a:pt x="6581" y="6344"/>
                    <a:pt x="4831" y="4742"/>
                    <a:pt x="4719" y="4742"/>
                  </a:cubicBezTo>
                  <a:cubicBezTo>
                    <a:pt x="4718" y="4742"/>
                    <a:pt x="4718" y="4742"/>
                    <a:pt x="4717" y="4742"/>
                  </a:cubicBezTo>
                  <a:cubicBezTo>
                    <a:pt x="4716" y="4743"/>
                    <a:pt x="4715" y="4743"/>
                    <a:pt x="4714" y="4743"/>
                  </a:cubicBezTo>
                  <a:cubicBezTo>
                    <a:pt x="4633" y="4743"/>
                    <a:pt x="4630" y="3729"/>
                    <a:pt x="4436" y="3535"/>
                  </a:cubicBezTo>
                  <a:cubicBezTo>
                    <a:pt x="4281" y="3354"/>
                    <a:pt x="3582" y="3079"/>
                    <a:pt x="3295" y="3079"/>
                  </a:cubicBezTo>
                  <a:cubicBezTo>
                    <a:pt x="3269" y="3079"/>
                    <a:pt x="3247" y="3081"/>
                    <a:pt x="3229" y="3086"/>
                  </a:cubicBezTo>
                  <a:cubicBezTo>
                    <a:pt x="3222" y="3088"/>
                    <a:pt x="3214" y="3088"/>
                    <a:pt x="3206" y="3088"/>
                  </a:cubicBezTo>
                  <a:cubicBezTo>
                    <a:pt x="2980" y="3088"/>
                    <a:pt x="2627" y="2300"/>
                    <a:pt x="2274" y="1485"/>
                  </a:cubicBezTo>
                  <a:cubicBezTo>
                    <a:pt x="1507" y="470"/>
                    <a:pt x="826" y="1"/>
                    <a:pt x="4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6626147" y="1993728"/>
              <a:ext cx="529367" cy="280400"/>
            </a:xfrm>
            <a:custGeom>
              <a:avLst/>
              <a:gdLst/>
              <a:ahLst/>
              <a:cxnLst/>
              <a:rect l="l" t="t" r="r" b="b"/>
              <a:pathLst>
                <a:path w="17969" h="9518" extrusionOk="0">
                  <a:moveTo>
                    <a:pt x="1" y="1"/>
                  </a:moveTo>
                  <a:lnTo>
                    <a:pt x="1" y="1"/>
                  </a:lnTo>
                  <a:cubicBezTo>
                    <a:pt x="169" y="927"/>
                    <a:pt x="366" y="1825"/>
                    <a:pt x="675" y="2696"/>
                  </a:cubicBezTo>
                  <a:cubicBezTo>
                    <a:pt x="2078" y="6514"/>
                    <a:pt x="3847" y="6177"/>
                    <a:pt x="7132" y="7300"/>
                  </a:cubicBezTo>
                  <a:cubicBezTo>
                    <a:pt x="8451" y="7749"/>
                    <a:pt x="9715" y="8367"/>
                    <a:pt x="11034" y="8788"/>
                  </a:cubicBezTo>
                  <a:cubicBezTo>
                    <a:pt x="13280" y="9378"/>
                    <a:pt x="15638" y="9462"/>
                    <a:pt x="17969" y="9518"/>
                  </a:cubicBezTo>
                  <a:cubicBezTo>
                    <a:pt x="15666" y="9378"/>
                    <a:pt x="13336" y="9209"/>
                    <a:pt x="11090" y="8620"/>
                  </a:cubicBezTo>
                  <a:cubicBezTo>
                    <a:pt x="9771" y="8198"/>
                    <a:pt x="8536" y="7553"/>
                    <a:pt x="7216" y="7104"/>
                  </a:cubicBezTo>
                  <a:cubicBezTo>
                    <a:pt x="3987" y="6009"/>
                    <a:pt x="2219" y="6374"/>
                    <a:pt x="787" y="2668"/>
                  </a:cubicBezTo>
                  <a:cubicBezTo>
                    <a:pt x="450" y="1797"/>
                    <a:pt x="197" y="927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6989235" y="1650225"/>
              <a:ext cx="369723" cy="623904"/>
            </a:xfrm>
            <a:custGeom>
              <a:avLst/>
              <a:gdLst/>
              <a:ahLst/>
              <a:cxnLst/>
              <a:rect l="l" t="t" r="r" b="b"/>
              <a:pathLst>
                <a:path w="12550" h="21178" extrusionOk="0">
                  <a:moveTo>
                    <a:pt x="5852" y="1"/>
                  </a:moveTo>
                  <a:cubicBezTo>
                    <a:pt x="5820" y="1"/>
                    <a:pt x="5788" y="4"/>
                    <a:pt x="5756" y="10"/>
                  </a:cubicBezTo>
                  <a:cubicBezTo>
                    <a:pt x="5290" y="92"/>
                    <a:pt x="4770" y="656"/>
                    <a:pt x="4406" y="656"/>
                  </a:cubicBezTo>
                  <a:cubicBezTo>
                    <a:pt x="4397" y="656"/>
                    <a:pt x="4389" y="656"/>
                    <a:pt x="4380" y="655"/>
                  </a:cubicBezTo>
                  <a:cubicBezTo>
                    <a:pt x="4259" y="637"/>
                    <a:pt x="4143" y="624"/>
                    <a:pt x="4037" y="624"/>
                  </a:cubicBezTo>
                  <a:cubicBezTo>
                    <a:pt x="3825" y="624"/>
                    <a:pt x="3650" y="674"/>
                    <a:pt x="3538" y="824"/>
                  </a:cubicBezTo>
                  <a:cubicBezTo>
                    <a:pt x="3347" y="1042"/>
                    <a:pt x="3262" y="2005"/>
                    <a:pt x="2844" y="2005"/>
                  </a:cubicBezTo>
                  <a:cubicBezTo>
                    <a:pt x="2832" y="2005"/>
                    <a:pt x="2820" y="2004"/>
                    <a:pt x="2808" y="2003"/>
                  </a:cubicBezTo>
                  <a:cubicBezTo>
                    <a:pt x="2359" y="1975"/>
                    <a:pt x="1854" y="1245"/>
                    <a:pt x="1629" y="1105"/>
                  </a:cubicBezTo>
                  <a:cubicBezTo>
                    <a:pt x="1594" y="1083"/>
                    <a:pt x="1558" y="1072"/>
                    <a:pt x="1521" y="1072"/>
                  </a:cubicBezTo>
                  <a:cubicBezTo>
                    <a:pt x="1321" y="1072"/>
                    <a:pt x="1102" y="1399"/>
                    <a:pt x="983" y="2087"/>
                  </a:cubicBezTo>
                  <a:cubicBezTo>
                    <a:pt x="843" y="2901"/>
                    <a:pt x="1" y="3407"/>
                    <a:pt x="253" y="5540"/>
                  </a:cubicBezTo>
                  <a:cubicBezTo>
                    <a:pt x="534" y="7674"/>
                    <a:pt x="1657" y="11520"/>
                    <a:pt x="3033" y="15114"/>
                  </a:cubicBezTo>
                  <a:cubicBezTo>
                    <a:pt x="4717" y="19606"/>
                    <a:pt x="6654" y="21178"/>
                    <a:pt x="6654" y="21178"/>
                  </a:cubicBezTo>
                  <a:cubicBezTo>
                    <a:pt x="6654" y="21178"/>
                    <a:pt x="9153" y="16461"/>
                    <a:pt x="10332" y="13879"/>
                  </a:cubicBezTo>
                  <a:cubicBezTo>
                    <a:pt x="11511" y="11296"/>
                    <a:pt x="12550" y="8123"/>
                    <a:pt x="12550" y="6354"/>
                  </a:cubicBezTo>
                  <a:cubicBezTo>
                    <a:pt x="12550" y="4586"/>
                    <a:pt x="11960" y="1834"/>
                    <a:pt x="11680" y="1105"/>
                  </a:cubicBezTo>
                  <a:cubicBezTo>
                    <a:pt x="11490" y="613"/>
                    <a:pt x="11085" y="414"/>
                    <a:pt x="10746" y="414"/>
                  </a:cubicBezTo>
                  <a:cubicBezTo>
                    <a:pt x="10581" y="414"/>
                    <a:pt x="10433" y="461"/>
                    <a:pt x="10332" y="543"/>
                  </a:cubicBezTo>
                  <a:cubicBezTo>
                    <a:pt x="10041" y="785"/>
                    <a:pt x="9604" y="1132"/>
                    <a:pt x="9363" y="1132"/>
                  </a:cubicBezTo>
                  <a:cubicBezTo>
                    <a:pt x="9325" y="1132"/>
                    <a:pt x="9292" y="1124"/>
                    <a:pt x="9265" y="1105"/>
                  </a:cubicBezTo>
                  <a:cubicBezTo>
                    <a:pt x="9097" y="964"/>
                    <a:pt x="8816" y="403"/>
                    <a:pt x="8367" y="403"/>
                  </a:cubicBezTo>
                  <a:cubicBezTo>
                    <a:pt x="7996" y="426"/>
                    <a:pt x="7416" y="697"/>
                    <a:pt x="7066" y="697"/>
                  </a:cubicBezTo>
                  <a:cubicBezTo>
                    <a:pt x="6992" y="697"/>
                    <a:pt x="6928" y="685"/>
                    <a:pt x="6879" y="655"/>
                  </a:cubicBezTo>
                  <a:cubicBezTo>
                    <a:pt x="6618" y="473"/>
                    <a:pt x="6261" y="1"/>
                    <a:pt x="58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7033071" y="1682749"/>
              <a:ext cx="250646" cy="599658"/>
            </a:xfrm>
            <a:custGeom>
              <a:avLst/>
              <a:gdLst/>
              <a:ahLst/>
              <a:cxnLst/>
              <a:rect l="l" t="t" r="r" b="b"/>
              <a:pathLst>
                <a:path w="8508" h="20355" extrusionOk="0">
                  <a:moveTo>
                    <a:pt x="7974" y="1"/>
                  </a:moveTo>
                  <a:lnTo>
                    <a:pt x="7974" y="1"/>
                  </a:lnTo>
                  <a:cubicBezTo>
                    <a:pt x="8311" y="2527"/>
                    <a:pt x="8367" y="5110"/>
                    <a:pt x="8114" y="7637"/>
                  </a:cubicBezTo>
                  <a:cubicBezTo>
                    <a:pt x="7592" y="11789"/>
                    <a:pt x="6342" y="15779"/>
                    <a:pt x="5130" y="19766"/>
                  </a:cubicBezTo>
                  <a:lnTo>
                    <a:pt x="5130" y="19766"/>
                  </a:lnTo>
                  <a:cubicBezTo>
                    <a:pt x="4452" y="18331"/>
                    <a:pt x="3870" y="16871"/>
                    <a:pt x="3313" y="15385"/>
                  </a:cubicBezTo>
                  <a:cubicBezTo>
                    <a:pt x="1629" y="10669"/>
                    <a:pt x="281" y="5672"/>
                    <a:pt x="787" y="618"/>
                  </a:cubicBezTo>
                  <a:lnTo>
                    <a:pt x="787" y="618"/>
                  </a:lnTo>
                  <a:cubicBezTo>
                    <a:pt x="1" y="7188"/>
                    <a:pt x="2415" y="14178"/>
                    <a:pt x="5082" y="20102"/>
                  </a:cubicBezTo>
                  <a:lnTo>
                    <a:pt x="5194" y="20355"/>
                  </a:lnTo>
                  <a:cubicBezTo>
                    <a:pt x="5700" y="18614"/>
                    <a:pt x="6205" y="16902"/>
                    <a:pt x="6654" y="15161"/>
                  </a:cubicBezTo>
                  <a:cubicBezTo>
                    <a:pt x="7300" y="12690"/>
                    <a:pt x="7974" y="10220"/>
                    <a:pt x="8255" y="7665"/>
                  </a:cubicBezTo>
                  <a:cubicBezTo>
                    <a:pt x="8507" y="5110"/>
                    <a:pt x="8367" y="2527"/>
                    <a:pt x="79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7084360" y="1669521"/>
              <a:ext cx="139788" cy="616215"/>
            </a:xfrm>
            <a:custGeom>
              <a:avLst/>
              <a:gdLst/>
              <a:ahLst/>
              <a:cxnLst/>
              <a:rect l="l" t="t" r="r" b="b"/>
              <a:pathLst>
                <a:path w="4745" h="20917" extrusionOk="0">
                  <a:moveTo>
                    <a:pt x="3650" y="0"/>
                  </a:moveTo>
                  <a:lnTo>
                    <a:pt x="3650" y="0"/>
                  </a:lnTo>
                  <a:cubicBezTo>
                    <a:pt x="4448" y="6660"/>
                    <a:pt x="4599" y="13481"/>
                    <a:pt x="3415" y="20094"/>
                  </a:cubicBezTo>
                  <a:lnTo>
                    <a:pt x="3415" y="20094"/>
                  </a:lnTo>
                  <a:cubicBezTo>
                    <a:pt x="2382" y="16925"/>
                    <a:pt x="1609" y="13656"/>
                    <a:pt x="1123" y="10360"/>
                  </a:cubicBezTo>
                  <a:cubicBezTo>
                    <a:pt x="590" y="6935"/>
                    <a:pt x="365" y="3454"/>
                    <a:pt x="618" y="0"/>
                  </a:cubicBezTo>
                  <a:lnTo>
                    <a:pt x="618" y="0"/>
                  </a:lnTo>
                  <a:cubicBezTo>
                    <a:pt x="0" y="6935"/>
                    <a:pt x="1235" y="13925"/>
                    <a:pt x="3341" y="20551"/>
                  </a:cubicBezTo>
                  <a:lnTo>
                    <a:pt x="3453" y="20916"/>
                  </a:lnTo>
                  <a:lnTo>
                    <a:pt x="3538" y="20523"/>
                  </a:lnTo>
                  <a:cubicBezTo>
                    <a:pt x="4745" y="13757"/>
                    <a:pt x="4604" y="6794"/>
                    <a:pt x="36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6955710" y="2090504"/>
              <a:ext cx="456188" cy="1029745"/>
            </a:xfrm>
            <a:custGeom>
              <a:avLst/>
              <a:gdLst/>
              <a:ahLst/>
              <a:cxnLst/>
              <a:rect l="l" t="t" r="r" b="b"/>
              <a:pathLst>
                <a:path w="15485" h="34954" extrusionOk="0">
                  <a:moveTo>
                    <a:pt x="10965" y="0"/>
                  </a:moveTo>
                  <a:lnTo>
                    <a:pt x="10965" y="0"/>
                  </a:lnTo>
                  <a:cubicBezTo>
                    <a:pt x="10964" y="1"/>
                    <a:pt x="9645" y="3454"/>
                    <a:pt x="9140" y="4212"/>
                  </a:cubicBezTo>
                  <a:cubicBezTo>
                    <a:pt x="8663" y="4998"/>
                    <a:pt x="7961" y="5728"/>
                    <a:pt x="7961" y="5728"/>
                  </a:cubicBezTo>
                  <a:cubicBezTo>
                    <a:pt x="7961" y="5728"/>
                    <a:pt x="7652" y="4408"/>
                    <a:pt x="7118" y="3201"/>
                  </a:cubicBezTo>
                  <a:cubicBezTo>
                    <a:pt x="6557" y="1966"/>
                    <a:pt x="5378" y="225"/>
                    <a:pt x="5378" y="225"/>
                  </a:cubicBezTo>
                  <a:lnTo>
                    <a:pt x="5378" y="225"/>
                  </a:lnTo>
                  <a:cubicBezTo>
                    <a:pt x="5378" y="225"/>
                    <a:pt x="5967" y="2752"/>
                    <a:pt x="6276" y="3425"/>
                  </a:cubicBezTo>
                  <a:cubicBezTo>
                    <a:pt x="6613" y="4071"/>
                    <a:pt x="6754" y="5812"/>
                    <a:pt x="6754" y="5812"/>
                  </a:cubicBezTo>
                  <a:cubicBezTo>
                    <a:pt x="6754" y="5812"/>
                    <a:pt x="4834" y="5305"/>
                    <a:pt x="3905" y="5305"/>
                  </a:cubicBezTo>
                  <a:cubicBezTo>
                    <a:pt x="3881" y="5305"/>
                    <a:pt x="3857" y="5306"/>
                    <a:pt x="3834" y="5306"/>
                  </a:cubicBezTo>
                  <a:cubicBezTo>
                    <a:pt x="2907" y="5306"/>
                    <a:pt x="577" y="5138"/>
                    <a:pt x="100" y="4998"/>
                  </a:cubicBezTo>
                  <a:cubicBezTo>
                    <a:pt x="72" y="4990"/>
                    <a:pt x="56" y="4986"/>
                    <a:pt x="53" y="4986"/>
                  </a:cubicBezTo>
                  <a:cubicBezTo>
                    <a:pt x="1" y="4986"/>
                    <a:pt x="3357" y="6047"/>
                    <a:pt x="4311" y="6233"/>
                  </a:cubicBezTo>
                  <a:cubicBezTo>
                    <a:pt x="5294" y="6401"/>
                    <a:pt x="5967" y="6514"/>
                    <a:pt x="5967" y="6514"/>
                  </a:cubicBezTo>
                  <a:cubicBezTo>
                    <a:pt x="5967" y="6514"/>
                    <a:pt x="4058" y="6823"/>
                    <a:pt x="2907" y="7216"/>
                  </a:cubicBezTo>
                  <a:cubicBezTo>
                    <a:pt x="1756" y="7637"/>
                    <a:pt x="409" y="8170"/>
                    <a:pt x="409" y="8170"/>
                  </a:cubicBezTo>
                  <a:cubicBezTo>
                    <a:pt x="409" y="8170"/>
                    <a:pt x="2542" y="7889"/>
                    <a:pt x="3750" y="7721"/>
                  </a:cubicBezTo>
                  <a:cubicBezTo>
                    <a:pt x="4618" y="7583"/>
                    <a:pt x="5404" y="7431"/>
                    <a:pt x="5940" y="7431"/>
                  </a:cubicBezTo>
                  <a:cubicBezTo>
                    <a:pt x="6166" y="7431"/>
                    <a:pt x="6348" y="7458"/>
                    <a:pt x="6473" y="7524"/>
                  </a:cubicBezTo>
                  <a:cubicBezTo>
                    <a:pt x="6866" y="7777"/>
                    <a:pt x="8101" y="9181"/>
                    <a:pt x="8691" y="11174"/>
                  </a:cubicBezTo>
                  <a:cubicBezTo>
                    <a:pt x="9280" y="13167"/>
                    <a:pt x="10965" y="19737"/>
                    <a:pt x="11189" y="21702"/>
                  </a:cubicBezTo>
                  <a:cubicBezTo>
                    <a:pt x="11414" y="23695"/>
                    <a:pt x="11947" y="28412"/>
                    <a:pt x="12032" y="30461"/>
                  </a:cubicBezTo>
                  <a:cubicBezTo>
                    <a:pt x="12144" y="32483"/>
                    <a:pt x="11807" y="34953"/>
                    <a:pt x="11807" y="34953"/>
                  </a:cubicBezTo>
                  <a:lnTo>
                    <a:pt x="13183" y="34953"/>
                  </a:lnTo>
                  <a:cubicBezTo>
                    <a:pt x="13183" y="34953"/>
                    <a:pt x="13267" y="30461"/>
                    <a:pt x="12705" y="26924"/>
                  </a:cubicBezTo>
                  <a:cubicBezTo>
                    <a:pt x="12172" y="23387"/>
                    <a:pt x="11807" y="20298"/>
                    <a:pt x="10937" y="17042"/>
                  </a:cubicBezTo>
                  <a:cubicBezTo>
                    <a:pt x="10094" y="13785"/>
                    <a:pt x="8466" y="8788"/>
                    <a:pt x="8691" y="7805"/>
                  </a:cubicBezTo>
                  <a:cubicBezTo>
                    <a:pt x="8691" y="7805"/>
                    <a:pt x="9786" y="6598"/>
                    <a:pt x="10656" y="5952"/>
                  </a:cubicBezTo>
                  <a:cubicBezTo>
                    <a:pt x="11498" y="5306"/>
                    <a:pt x="11863" y="5138"/>
                    <a:pt x="12986" y="4857"/>
                  </a:cubicBezTo>
                  <a:cubicBezTo>
                    <a:pt x="14137" y="4577"/>
                    <a:pt x="15485" y="4127"/>
                    <a:pt x="15485" y="4127"/>
                  </a:cubicBezTo>
                  <a:lnTo>
                    <a:pt x="15485" y="4127"/>
                  </a:lnTo>
                  <a:cubicBezTo>
                    <a:pt x="15484" y="4127"/>
                    <a:pt x="13323" y="4380"/>
                    <a:pt x="12088" y="4689"/>
                  </a:cubicBezTo>
                  <a:cubicBezTo>
                    <a:pt x="10881" y="4970"/>
                    <a:pt x="9589" y="5868"/>
                    <a:pt x="9140" y="6233"/>
                  </a:cubicBezTo>
                  <a:cubicBezTo>
                    <a:pt x="9114" y="6252"/>
                    <a:pt x="9094" y="6262"/>
                    <a:pt x="9080" y="6262"/>
                  </a:cubicBezTo>
                  <a:cubicBezTo>
                    <a:pt x="8849" y="6262"/>
                    <a:pt x="10103" y="3798"/>
                    <a:pt x="10235" y="3004"/>
                  </a:cubicBezTo>
                  <a:cubicBezTo>
                    <a:pt x="10375" y="2162"/>
                    <a:pt x="10965" y="1"/>
                    <a:pt x="10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" name="Google Shape;708;p9"/>
          <p:cNvGrpSpPr/>
          <p:nvPr/>
        </p:nvGrpSpPr>
        <p:grpSpPr>
          <a:xfrm>
            <a:off x="306225" y="3318425"/>
            <a:ext cx="1269975" cy="1633200"/>
            <a:chOff x="306225" y="3318425"/>
            <a:chExt cx="1269975" cy="1633200"/>
          </a:xfrm>
        </p:grpSpPr>
        <p:sp>
          <p:nvSpPr>
            <p:cNvPr id="709" name="Google Shape;709;p9"/>
            <p:cNvSpPr/>
            <p:nvPr/>
          </p:nvSpPr>
          <p:spPr>
            <a:xfrm rot="10800000">
              <a:off x="566500" y="3853250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 rot="10800000">
              <a:off x="306225" y="3318425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 rot="10800000">
              <a:off x="1532100" y="4907525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 rot="10800000">
              <a:off x="1532100" y="3941438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 rot="10800000">
              <a:off x="1027338" y="3897338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 rot="10800000">
              <a:off x="865775" y="3477800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9"/>
          <p:cNvGrpSpPr/>
          <p:nvPr/>
        </p:nvGrpSpPr>
        <p:grpSpPr>
          <a:xfrm>
            <a:off x="6435775" y="3433688"/>
            <a:ext cx="2480150" cy="1353350"/>
            <a:chOff x="6435775" y="3433688"/>
            <a:chExt cx="2480150" cy="1353350"/>
          </a:xfrm>
        </p:grpSpPr>
        <p:sp>
          <p:nvSpPr>
            <p:cNvPr id="716" name="Google Shape;716;p9"/>
            <p:cNvSpPr/>
            <p:nvPr/>
          </p:nvSpPr>
          <p:spPr>
            <a:xfrm rot="10800000">
              <a:off x="6435775" y="4742938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 rot="10800000">
              <a:off x="7508650" y="3941438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9"/>
            <p:cNvSpPr/>
            <p:nvPr/>
          </p:nvSpPr>
          <p:spPr>
            <a:xfrm rot="10800000">
              <a:off x="7416800" y="3433688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9"/>
            <p:cNvSpPr/>
            <p:nvPr/>
          </p:nvSpPr>
          <p:spPr>
            <a:xfrm rot="10800000">
              <a:off x="8682500" y="3783588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9"/>
            <p:cNvSpPr/>
            <p:nvPr/>
          </p:nvSpPr>
          <p:spPr>
            <a:xfrm rot="10800000">
              <a:off x="8871825" y="3470088"/>
              <a:ext cx="44100" cy="4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1" name="Google Shape;721;p9"/>
          <p:cNvSpPr/>
          <p:nvPr/>
        </p:nvSpPr>
        <p:spPr>
          <a:xfrm>
            <a:off x="5358075" y="-8315"/>
            <a:ext cx="3805550" cy="1449075"/>
          </a:xfrm>
          <a:custGeom>
            <a:avLst/>
            <a:gdLst/>
            <a:ahLst/>
            <a:cxnLst/>
            <a:rect l="l" t="t" r="r" b="b"/>
            <a:pathLst>
              <a:path w="152222" h="57963" extrusionOk="0">
                <a:moveTo>
                  <a:pt x="0" y="0"/>
                </a:moveTo>
                <a:cubicBezTo>
                  <a:pt x="12859" y="10291"/>
                  <a:pt x="29493" y="17391"/>
                  <a:pt x="45944" y="18176"/>
                </a:cubicBezTo>
                <a:cubicBezTo>
                  <a:pt x="61751" y="18930"/>
                  <a:pt x="79569" y="11754"/>
                  <a:pt x="93403" y="19438"/>
                </a:cubicBezTo>
                <a:cubicBezTo>
                  <a:pt x="98536" y="22289"/>
                  <a:pt x="102704" y="29730"/>
                  <a:pt x="100977" y="35342"/>
                </a:cubicBezTo>
                <a:cubicBezTo>
                  <a:pt x="99922" y="38771"/>
                  <a:pt x="97721" y="43228"/>
                  <a:pt x="94161" y="43672"/>
                </a:cubicBezTo>
                <a:cubicBezTo>
                  <a:pt x="91905" y="43954"/>
                  <a:pt x="89024" y="40482"/>
                  <a:pt x="89869" y="38371"/>
                </a:cubicBezTo>
                <a:cubicBezTo>
                  <a:pt x="92044" y="32935"/>
                  <a:pt x="103148" y="31959"/>
                  <a:pt x="107288" y="36099"/>
                </a:cubicBezTo>
                <a:cubicBezTo>
                  <a:pt x="113384" y="42195"/>
                  <a:pt x="115733" y="52440"/>
                  <a:pt x="123444" y="56294"/>
                </a:cubicBezTo>
                <a:cubicBezTo>
                  <a:pt x="131276" y="60208"/>
                  <a:pt x="143332" y="56706"/>
                  <a:pt x="148941" y="49983"/>
                </a:cubicBezTo>
                <a:cubicBezTo>
                  <a:pt x="150654" y="47930"/>
                  <a:pt x="150847" y="44956"/>
                  <a:pt x="152222" y="4266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2" name="Google Shape;722;p9"/>
          <p:cNvSpPr/>
          <p:nvPr/>
        </p:nvSpPr>
        <p:spPr>
          <a:xfrm>
            <a:off x="-680" y="-29354"/>
            <a:ext cx="1388450" cy="1994300"/>
          </a:xfrm>
          <a:custGeom>
            <a:avLst/>
            <a:gdLst/>
            <a:ahLst/>
            <a:cxnLst/>
            <a:rect l="l" t="t" r="r" b="b"/>
            <a:pathLst>
              <a:path w="55538" h="79772" extrusionOk="0">
                <a:moveTo>
                  <a:pt x="0" y="79772"/>
                </a:moveTo>
                <a:cubicBezTo>
                  <a:pt x="0" y="68297"/>
                  <a:pt x="23489" y="68880"/>
                  <a:pt x="26507" y="57809"/>
                </a:cubicBezTo>
                <a:cubicBezTo>
                  <a:pt x="27171" y="55372"/>
                  <a:pt x="27769" y="52257"/>
                  <a:pt x="26254" y="50236"/>
                </a:cubicBezTo>
                <a:cubicBezTo>
                  <a:pt x="24208" y="47508"/>
                  <a:pt x="18455" y="44731"/>
                  <a:pt x="16409" y="47459"/>
                </a:cubicBezTo>
                <a:cubicBezTo>
                  <a:pt x="14908" y="49461"/>
                  <a:pt x="16634" y="53543"/>
                  <a:pt x="18934" y="54528"/>
                </a:cubicBezTo>
                <a:cubicBezTo>
                  <a:pt x="22727" y="56153"/>
                  <a:pt x="28071" y="53538"/>
                  <a:pt x="30546" y="50236"/>
                </a:cubicBezTo>
                <a:cubicBezTo>
                  <a:pt x="37476" y="40990"/>
                  <a:pt x="23149" y="27163"/>
                  <a:pt x="25749" y="15904"/>
                </a:cubicBezTo>
                <a:cubicBezTo>
                  <a:pt x="27169" y="9754"/>
                  <a:pt x="33445" y="4268"/>
                  <a:pt x="39634" y="3030"/>
                </a:cubicBezTo>
                <a:cubicBezTo>
                  <a:pt x="44926" y="1972"/>
                  <a:pt x="52546" y="4491"/>
                  <a:pt x="55538" y="0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3" name="Google Shape;723;p9"/>
          <p:cNvSpPr/>
          <p:nvPr/>
        </p:nvSpPr>
        <p:spPr>
          <a:xfrm>
            <a:off x="3887600" y="4423019"/>
            <a:ext cx="2202550" cy="747075"/>
          </a:xfrm>
          <a:custGeom>
            <a:avLst/>
            <a:gdLst/>
            <a:ahLst/>
            <a:cxnLst/>
            <a:rect l="l" t="t" r="r" b="b"/>
            <a:pathLst>
              <a:path w="88102" h="29883" extrusionOk="0">
                <a:moveTo>
                  <a:pt x="0" y="29126"/>
                </a:moveTo>
                <a:cubicBezTo>
                  <a:pt x="0" y="16827"/>
                  <a:pt x="24339" y="24019"/>
                  <a:pt x="35342" y="18523"/>
                </a:cubicBezTo>
                <a:cubicBezTo>
                  <a:pt x="39845" y="16274"/>
                  <a:pt x="43694" y="11594"/>
                  <a:pt x="44682" y="6658"/>
                </a:cubicBezTo>
                <a:cubicBezTo>
                  <a:pt x="45136" y="4388"/>
                  <a:pt x="44578" y="907"/>
                  <a:pt x="42410" y="95"/>
                </a:cubicBezTo>
                <a:cubicBezTo>
                  <a:pt x="40648" y="-565"/>
                  <a:pt x="39620" y="3281"/>
                  <a:pt x="39886" y="5144"/>
                </a:cubicBezTo>
                <a:cubicBezTo>
                  <a:pt x="41485" y="16358"/>
                  <a:pt x="61898" y="10511"/>
                  <a:pt x="72956" y="12969"/>
                </a:cubicBezTo>
                <a:cubicBezTo>
                  <a:pt x="76515" y="13760"/>
                  <a:pt x="80728" y="13925"/>
                  <a:pt x="83306" y="16503"/>
                </a:cubicBezTo>
                <a:cubicBezTo>
                  <a:pt x="86656" y="19853"/>
                  <a:pt x="88102" y="25145"/>
                  <a:pt x="88102" y="29883"/>
                </a:cubicBezTo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24" name="Google Shape;724;p9"/>
          <p:cNvGrpSpPr/>
          <p:nvPr/>
        </p:nvGrpSpPr>
        <p:grpSpPr>
          <a:xfrm flipH="1">
            <a:off x="578043" y="4001251"/>
            <a:ext cx="809736" cy="1205510"/>
            <a:chOff x="5582530" y="2106928"/>
            <a:chExt cx="1959197" cy="2916792"/>
          </a:xfrm>
        </p:grpSpPr>
        <p:sp>
          <p:nvSpPr>
            <p:cNvPr id="725" name="Google Shape;725;p9"/>
            <p:cNvSpPr/>
            <p:nvPr/>
          </p:nvSpPr>
          <p:spPr>
            <a:xfrm>
              <a:off x="6347198" y="2813284"/>
              <a:ext cx="638246" cy="2210436"/>
            </a:xfrm>
            <a:custGeom>
              <a:avLst/>
              <a:gdLst/>
              <a:ahLst/>
              <a:cxnLst/>
              <a:rect l="l" t="t" r="r" b="b"/>
              <a:pathLst>
                <a:path w="9631" h="33355" extrusionOk="0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6886754" y="3578421"/>
              <a:ext cx="327506" cy="1371259"/>
            </a:xfrm>
            <a:custGeom>
              <a:avLst/>
              <a:gdLst/>
              <a:ahLst/>
              <a:cxnLst/>
              <a:rect l="l" t="t" r="r" b="b"/>
              <a:pathLst>
                <a:path w="4942" h="20692" extrusionOk="0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6903453" y="3595187"/>
              <a:ext cx="255007" cy="1412147"/>
            </a:xfrm>
            <a:custGeom>
              <a:avLst/>
              <a:gdLst/>
              <a:ahLst/>
              <a:cxnLst/>
              <a:rect l="l" t="t" r="r" b="b"/>
              <a:pathLst>
                <a:path w="3848" h="21309" extrusionOk="0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9"/>
            <p:cNvSpPr/>
            <p:nvPr/>
          </p:nvSpPr>
          <p:spPr>
            <a:xfrm>
              <a:off x="6918364" y="3595187"/>
              <a:ext cx="152620" cy="1354493"/>
            </a:xfrm>
            <a:custGeom>
              <a:avLst/>
              <a:gdLst/>
              <a:ahLst/>
              <a:cxnLst/>
              <a:rect l="l" t="t" r="r" b="b"/>
              <a:pathLst>
                <a:path w="2303" h="20439" extrusionOk="0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9"/>
            <p:cNvSpPr/>
            <p:nvPr/>
          </p:nvSpPr>
          <p:spPr>
            <a:xfrm>
              <a:off x="5608573" y="3504002"/>
              <a:ext cx="1088485" cy="1049385"/>
            </a:xfrm>
            <a:custGeom>
              <a:avLst/>
              <a:gdLst/>
              <a:ahLst/>
              <a:cxnLst/>
              <a:rect l="l" t="t" r="r" b="b"/>
              <a:pathLst>
                <a:path w="16425" h="15835" extrusionOk="0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9"/>
            <p:cNvSpPr/>
            <p:nvPr/>
          </p:nvSpPr>
          <p:spPr>
            <a:xfrm>
              <a:off x="5582530" y="3481669"/>
              <a:ext cx="1114529" cy="1071718"/>
            </a:xfrm>
            <a:custGeom>
              <a:avLst/>
              <a:gdLst/>
              <a:ahLst/>
              <a:cxnLst/>
              <a:rect l="l" t="t" r="r" b="b"/>
              <a:pathLst>
                <a:path w="16818" h="16172" extrusionOk="0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9"/>
            <p:cNvSpPr/>
            <p:nvPr/>
          </p:nvSpPr>
          <p:spPr>
            <a:xfrm>
              <a:off x="5608573" y="3504002"/>
              <a:ext cx="1079207" cy="1040108"/>
            </a:xfrm>
            <a:custGeom>
              <a:avLst/>
              <a:gdLst/>
              <a:ahLst/>
              <a:cxnLst/>
              <a:rect l="l" t="t" r="r" b="b"/>
              <a:pathLst>
                <a:path w="16285" h="15695" extrusionOk="0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9"/>
            <p:cNvSpPr/>
            <p:nvPr/>
          </p:nvSpPr>
          <p:spPr>
            <a:xfrm>
              <a:off x="5917449" y="2106928"/>
              <a:ext cx="1624278" cy="1268474"/>
            </a:xfrm>
            <a:custGeom>
              <a:avLst/>
              <a:gdLst/>
              <a:ahLst/>
              <a:cxnLst/>
              <a:rect l="l" t="t" r="r" b="b"/>
              <a:pathLst>
                <a:path w="24510" h="19141" extrusionOk="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6226126" y="2463188"/>
              <a:ext cx="981658" cy="791595"/>
            </a:xfrm>
            <a:custGeom>
              <a:avLst/>
              <a:gdLst/>
              <a:ahLst/>
              <a:cxnLst/>
              <a:rect l="l" t="t" r="r" b="b"/>
              <a:pathLst>
                <a:path w="14813" h="11945" extrusionOk="0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9"/>
            <p:cNvSpPr/>
            <p:nvPr/>
          </p:nvSpPr>
          <p:spPr>
            <a:xfrm>
              <a:off x="6133218" y="2411896"/>
              <a:ext cx="502459" cy="483771"/>
            </a:xfrm>
            <a:custGeom>
              <a:avLst/>
              <a:gdLst/>
              <a:ahLst/>
              <a:cxnLst/>
              <a:rect l="l" t="t" r="r" b="b"/>
              <a:pathLst>
                <a:path w="7582" h="7300" extrusionOk="0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9"/>
            <p:cNvSpPr/>
            <p:nvPr/>
          </p:nvSpPr>
          <p:spPr>
            <a:xfrm>
              <a:off x="6388152" y="2344898"/>
              <a:ext cx="292118" cy="509881"/>
            </a:xfrm>
            <a:custGeom>
              <a:avLst/>
              <a:gdLst/>
              <a:ahLst/>
              <a:cxnLst/>
              <a:rect l="l" t="t" r="r" b="b"/>
              <a:pathLst>
                <a:path w="4408" h="7694" extrusionOk="0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6525791" y="2318855"/>
              <a:ext cx="94965" cy="519159"/>
            </a:xfrm>
            <a:custGeom>
              <a:avLst/>
              <a:gdLst/>
              <a:ahLst/>
              <a:cxnLst/>
              <a:rect l="l" t="t" r="r" b="b"/>
              <a:pathLst>
                <a:path w="1433" h="7834" extrusionOk="0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6682051" y="2411896"/>
              <a:ext cx="377805" cy="457727"/>
            </a:xfrm>
            <a:custGeom>
              <a:avLst/>
              <a:gdLst/>
              <a:ahLst/>
              <a:cxnLst/>
              <a:rect l="l" t="t" r="r" b="b"/>
              <a:pathLst>
                <a:path w="5701" h="6907" extrusionOk="0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6808623" y="2744895"/>
              <a:ext cx="593514" cy="227704"/>
            </a:xfrm>
            <a:custGeom>
              <a:avLst/>
              <a:gdLst/>
              <a:ahLst/>
              <a:cxnLst/>
              <a:rect l="l" t="t" r="r" b="b"/>
              <a:pathLst>
                <a:path w="8956" h="3436" extrusionOk="0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6776947" y="2934688"/>
              <a:ext cx="599147" cy="349839"/>
            </a:xfrm>
            <a:custGeom>
              <a:avLst/>
              <a:gdLst/>
              <a:ahLst/>
              <a:cxnLst/>
              <a:rect l="l" t="t" r="r" b="b"/>
              <a:pathLst>
                <a:path w="9041" h="5279" extrusionOk="0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9"/>
            <p:cNvSpPr/>
            <p:nvPr/>
          </p:nvSpPr>
          <p:spPr>
            <a:xfrm>
              <a:off x="6486759" y="2793338"/>
              <a:ext cx="405639" cy="281117"/>
            </a:xfrm>
            <a:custGeom>
              <a:avLst/>
              <a:gdLst/>
              <a:ahLst/>
              <a:cxnLst/>
              <a:rect l="l" t="t" r="r" b="b"/>
              <a:pathLst>
                <a:path w="6121" h="4242" extrusionOk="0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9"/>
            <p:cNvSpPr/>
            <p:nvPr/>
          </p:nvSpPr>
          <p:spPr>
            <a:xfrm>
              <a:off x="6551834" y="2774716"/>
              <a:ext cx="333139" cy="257658"/>
            </a:xfrm>
            <a:custGeom>
              <a:avLst/>
              <a:gdLst/>
              <a:ahLst/>
              <a:cxnLst/>
              <a:rect l="l" t="t" r="r" b="b"/>
              <a:pathLst>
                <a:path w="5027" h="3888" extrusionOk="0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6779465" y="2848473"/>
              <a:ext cx="24586" cy="22134"/>
            </a:xfrm>
            <a:custGeom>
              <a:avLst/>
              <a:gdLst/>
              <a:ahLst/>
              <a:cxnLst/>
              <a:rect l="l" t="t" r="r" b="b"/>
              <a:pathLst>
                <a:path w="371" h="334" extrusionOk="0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6693251" y="2904006"/>
              <a:ext cx="20544" cy="20544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6767670" y="2945822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6817901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6814190" y="2960732"/>
              <a:ext cx="27966" cy="18688"/>
            </a:xfrm>
            <a:custGeom>
              <a:avLst/>
              <a:gdLst/>
              <a:ahLst/>
              <a:cxnLst/>
              <a:rect l="l" t="t" r="r" b="b"/>
              <a:pathLst>
                <a:path w="422" h="282" extrusionOk="0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9"/>
            <p:cNvSpPr/>
            <p:nvPr/>
          </p:nvSpPr>
          <p:spPr>
            <a:xfrm>
              <a:off x="6769525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9"/>
            <p:cNvSpPr/>
            <p:nvPr/>
          </p:nvSpPr>
          <p:spPr>
            <a:xfrm>
              <a:off x="6797424" y="2929122"/>
              <a:ext cx="27966" cy="20544"/>
            </a:xfrm>
            <a:custGeom>
              <a:avLst/>
              <a:gdLst/>
              <a:ahLst/>
              <a:cxnLst/>
              <a:rect l="l" t="t" r="r" b="b"/>
              <a:pathLst>
                <a:path w="422" h="310" extrusionOk="0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6730427" y="2828195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6715583" y="2869546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9"/>
            <p:cNvSpPr/>
            <p:nvPr/>
          </p:nvSpPr>
          <p:spPr>
            <a:xfrm>
              <a:off x="6750904" y="2863980"/>
              <a:ext cx="24255" cy="1868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9"/>
            <p:cNvSpPr/>
            <p:nvPr/>
          </p:nvSpPr>
          <p:spPr>
            <a:xfrm>
              <a:off x="6734204" y="2917922"/>
              <a:ext cx="25514" cy="20743"/>
            </a:xfrm>
            <a:custGeom>
              <a:avLst/>
              <a:gdLst/>
              <a:ahLst/>
              <a:cxnLst/>
              <a:rect l="l" t="t" r="r" b="b"/>
              <a:pathLst>
                <a:path w="385" h="313" extrusionOk="0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6650441" y="2910037"/>
              <a:ext cx="20544" cy="21471"/>
            </a:xfrm>
            <a:custGeom>
              <a:avLst/>
              <a:gdLst/>
              <a:ahLst/>
              <a:cxnLst/>
              <a:rect l="l" t="t" r="r" b="b"/>
              <a:pathLst>
                <a:path w="310" h="324" extrusionOk="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9"/>
            <p:cNvSpPr/>
            <p:nvPr/>
          </p:nvSpPr>
          <p:spPr>
            <a:xfrm>
              <a:off x="6721149" y="2957684"/>
              <a:ext cx="23990" cy="22068"/>
            </a:xfrm>
            <a:custGeom>
              <a:avLst/>
              <a:gdLst/>
              <a:ahLst/>
              <a:cxnLst/>
              <a:rect l="l" t="t" r="r" b="b"/>
              <a:pathLst>
                <a:path w="362" h="333" extrusionOk="0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9"/>
            <p:cNvSpPr/>
            <p:nvPr/>
          </p:nvSpPr>
          <p:spPr>
            <a:xfrm>
              <a:off x="6802991" y="2988631"/>
              <a:ext cx="29821" cy="18688"/>
            </a:xfrm>
            <a:custGeom>
              <a:avLst/>
              <a:gdLst/>
              <a:ahLst/>
              <a:cxnLst/>
              <a:rect l="l" t="t" r="r" b="b"/>
              <a:pathLst>
                <a:path w="450" h="282" extrusionOk="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9"/>
            <p:cNvSpPr/>
            <p:nvPr/>
          </p:nvSpPr>
          <p:spPr>
            <a:xfrm>
              <a:off x="6678340" y="2931839"/>
              <a:ext cx="20544" cy="21869"/>
            </a:xfrm>
            <a:custGeom>
              <a:avLst/>
              <a:gdLst/>
              <a:ahLst/>
              <a:cxnLst/>
              <a:rect l="l" t="t" r="r" b="b"/>
              <a:pathLst>
                <a:path w="310" h="330" extrusionOk="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9"/>
            <p:cNvSpPr/>
            <p:nvPr/>
          </p:nvSpPr>
          <p:spPr>
            <a:xfrm>
              <a:off x="6587221" y="2859341"/>
              <a:ext cx="18622" cy="20080"/>
            </a:xfrm>
            <a:custGeom>
              <a:avLst/>
              <a:gdLst/>
              <a:ahLst/>
              <a:cxnLst/>
              <a:rect l="l" t="t" r="r" b="b"/>
              <a:pathLst>
                <a:path w="281" h="303" extrusionOk="0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9"/>
            <p:cNvSpPr/>
            <p:nvPr/>
          </p:nvSpPr>
          <p:spPr>
            <a:xfrm>
              <a:off x="6687684" y="2856094"/>
              <a:ext cx="18622" cy="21471"/>
            </a:xfrm>
            <a:custGeom>
              <a:avLst/>
              <a:gdLst/>
              <a:ahLst/>
              <a:cxnLst/>
              <a:rect l="l" t="t" r="r" b="b"/>
              <a:pathLst>
                <a:path w="281" h="324" extrusionOk="0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9"/>
            <p:cNvSpPr/>
            <p:nvPr/>
          </p:nvSpPr>
          <p:spPr>
            <a:xfrm>
              <a:off x="6633675" y="2869546"/>
              <a:ext cx="26177" cy="20544"/>
            </a:xfrm>
            <a:custGeom>
              <a:avLst/>
              <a:gdLst/>
              <a:ahLst/>
              <a:cxnLst/>
              <a:rect l="l" t="t" r="r" b="b"/>
              <a:pathLst>
                <a:path w="395" h="310" extrusionOk="0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9"/>
            <p:cNvSpPr/>
            <p:nvPr/>
          </p:nvSpPr>
          <p:spPr>
            <a:xfrm>
              <a:off x="6654152" y="2834225"/>
              <a:ext cx="26110" cy="1868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9"/>
            <p:cNvSpPr/>
            <p:nvPr/>
          </p:nvSpPr>
          <p:spPr>
            <a:xfrm>
              <a:off x="6590932" y="2826803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9"/>
            <p:cNvSpPr/>
            <p:nvPr/>
          </p:nvSpPr>
          <p:spPr>
            <a:xfrm>
              <a:off x="6629964" y="2816532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9"/>
            <p:cNvSpPr/>
            <p:nvPr/>
          </p:nvSpPr>
          <p:spPr>
            <a:xfrm>
              <a:off x="6207969" y="2846750"/>
              <a:ext cx="1006310" cy="454877"/>
            </a:xfrm>
            <a:custGeom>
              <a:avLst/>
              <a:gdLst/>
              <a:ahLst/>
              <a:cxnLst/>
              <a:rect l="l" t="t" r="r" b="b"/>
              <a:pathLst>
                <a:path w="15185" h="6864" extrusionOk="0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9"/>
            <p:cNvSpPr/>
            <p:nvPr/>
          </p:nvSpPr>
          <p:spPr>
            <a:xfrm>
              <a:off x="6408562" y="2908645"/>
              <a:ext cx="428038" cy="277274"/>
            </a:xfrm>
            <a:custGeom>
              <a:avLst/>
              <a:gdLst/>
              <a:ahLst/>
              <a:cxnLst/>
              <a:rect l="l" t="t" r="r" b="b"/>
              <a:pathLst>
                <a:path w="6459" h="4184" extrusionOk="0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9"/>
            <p:cNvSpPr/>
            <p:nvPr/>
          </p:nvSpPr>
          <p:spPr>
            <a:xfrm>
              <a:off x="6706239" y="3033296"/>
              <a:ext cx="145198" cy="178664"/>
            </a:xfrm>
            <a:custGeom>
              <a:avLst/>
              <a:gdLst/>
              <a:ahLst/>
              <a:cxnLst/>
              <a:rect l="l" t="t" r="r" b="b"/>
              <a:pathLst>
                <a:path w="2191" h="2696" extrusionOk="0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9"/>
            <p:cNvSpPr/>
            <p:nvPr/>
          </p:nvSpPr>
          <p:spPr>
            <a:xfrm>
              <a:off x="6412340" y="2935682"/>
              <a:ext cx="240030" cy="47449"/>
            </a:xfrm>
            <a:custGeom>
              <a:avLst/>
              <a:gdLst/>
              <a:ahLst/>
              <a:cxnLst/>
              <a:rect l="l" t="t" r="r" b="b"/>
              <a:pathLst>
                <a:path w="3622" h="716" extrusionOk="0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9"/>
            <p:cNvSpPr/>
            <p:nvPr/>
          </p:nvSpPr>
          <p:spPr>
            <a:xfrm>
              <a:off x="6629964" y="3018386"/>
              <a:ext cx="42877" cy="83832"/>
            </a:xfrm>
            <a:custGeom>
              <a:avLst/>
              <a:gdLst/>
              <a:ahLst/>
              <a:cxnLst/>
              <a:rect l="l" t="t" r="r" b="b"/>
              <a:pathLst>
                <a:path w="647" h="1265" extrusionOk="0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9"/>
            <p:cNvSpPr/>
            <p:nvPr/>
          </p:nvSpPr>
          <p:spPr>
            <a:xfrm>
              <a:off x="6641164" y="3148272"/>
              <a:ext cx="573103" cy="153349"/>
            </a:xfrm>
            <a:custGeom>
              <a:avLst/>
              <a:gdLst/>
              <a:ahLst/>
              <a:cxnLst/>
              <a:rect l="l" t="t" r="r" b="b"/>
              <a:pathLst>
                <a:path w="8648" h="2314" extrusionOk="0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9"/>
          <p:cNvGrpSpPr/>
          <p:nvPr/>
        </p:nvGrpSpPr>
        <p:grpSpPr>
          <a:xfrm>
            <a:off x="7885543" y="3960988"/>
            <a:ext cx="809736" cy="1205510"/>
            <a:chOff x="5582530" y="2106928"/>
            <a:chExt cx="1959197" cy="2916792"/>
          </a:xfrm>
        </p:grpSpPr>
        <p:sp>
          <p:nvSpPr>
            <p:cNvPr id="770" name="Google Shape;770;p9"/>
            <p:cNvSpPr/>
            <p:nvPr/>
          </p:nvSpPr>
          <p:spPr>
            <a:xfrm>
              <a:off x="6347198" y="2813284"/>
              <a:ext cx="638246" cy="2210436"/>
            </a:xfrm>
            <a:custGeom>
              <a:avLst/>
              <a:gdLst/>
              <a:ahLst/>
              <a:cxnLst/>
              <a:rect l="l" t="t" r="r" b="b"/>
              <a:pathLst>
                <a:path w="9631" h="33355" extrusionOk="0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9"/>
            <p:cNvSpPr/>
            <p:nvPr/>
          </p:nvSpPr>
          <p:spPr>
            <a:xfrm>
              <a:off x="6886754" y="3578421"/>
              <a:ext cx="327506" cy="1371259"/>
            </a:xfrm>
            <a:custGeom>
              <a:avLst/>
              <a:gdLst/>
              <a:ahLst/>
              <a:cxnLst/>
              <a:rect l="l" t="t" r="r" b="b"/>
              <a:pathLst>
                <a:path w="4942" h="20692" extrusionOk="0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9"/>
            <p:cNvSpPr/>
            <p:nvPr/>
          </p:nvSpPr>
          <p:spPr>
            <a:xfrm>
              <a:off x="6903453" y="3595187"/>
              <a:ext cx="255007" cy="1412147"/>
            </a:xfrm>
            <a:custGeom>
              <a:avLst/>
              <a:gdLst/>
              <a:ahLst/>
              <a:cxnLst/>
              <a:rect l="l" t="t" r="r" b="b"/>
              <a:pathLst>
                <a:path w="3848" h="21309" extrusionOk="0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9"/>
            <p:cNvSpPr/>
            <p:nvPr/>
          </p:nvSpPr>
          <p:spPr>
            <a:xfrm>
              <a:off x="6918364" y="3595187"/>
              <a:ext cx="152620" cy="1354493"/>
            </a:xfrm>
            <a:custGeom>
              <a:avLst/>
              <a:gdLst/>
              <a:ahLst/>
              <a:cxnLst/>
              <a:rect l="l" t="t" r="r" b="b"/>
              <a:pathLst>
                <a:path w="2303" h="20439" extrusionOk="0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9"/>
            <p:cNvSpPr/>
            <p:nvPr/>
          </p:nvSpPr>
          <p:spPr>
            <a:xfrm>
              <a:off x="5608573" y="3504002"/>
              <a:ext cx="1088485" cy="1049385"/>
            </a:xfrm>
            <a:custGeom>
              <a:avLst/>
              <a:gdLst/>
              <a:ahLst/>
              <a:cxnLst/>
              <a:rect l="l" t="t" r="r" b="b"/>
              <a:pathLst>
                <a:path w="16425" h="15835" extrusionOk="0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9"/>
            <p:cNvSpPr/>
            <p:nvPr/>
          </p:nvSpPr>
          <p:spPr>
            <a:xfrm>
              <a:off x="5582530" y="3481669"/>
              <a:ext cx="1114529" cy="1071718"/>
            </a:xfrm>
            <a:custGeom>
              <a:avLst/>
              <a:gdLst/>
              <a:ahLst/>
              <a:cxnLst/>
              <a:rect l="l" t="t" r="r" b="b"/>
              <a:pathLst>
                <a:path w="16818" h="16172" extrusionOk="0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5608573" y="3504002"/>
              <a:ext cx="1079207" cy="1040108"/>
            </a:xfrm>
            <a:custGeom>
              <a:avLst/>
              <a:gdLst/>
              <a:ahLst/>
              <a:cxnLst/>
              <a:rect l="l" t="t" r="r" b="b"/>
              <a:pathLst>
                <a:path w="16285" h="15695" extrusionOk="0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5917449" y="2106928"/>
              <a:ext cx="1624278" cy="1268474"/>
            </a:xfrm>
            <a:custGeom>
              <a:avLst/>
              <a:gdLst/>
              <a:ahLst/>
              <a:cxnLst/>
              <a:rect l="l" t="t" r="r" b="b"/>
              <a:pathLst>
                <a:path w="24510" h="19141" extrusionOk="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6226126" y="2463188"/>
              <a:ext cx="981658" cy="791595"/>
            </a:xfrm>
            <a:custGeom>
              <a:avLst/>
              <a:gdLst/>
              <a:ahLst/>
              <a:cxnLst/>
              <a:rect l="l" t="t" r="r" b="b"/>
              <a:pathLst>
                <a:path w="14813" h="11945" extrusionOk="0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6133218" y="2411896"/>
              <a:ext cx="502459" cy="483771"/>
            </a:xfrm>
            <a:custGeom>
              <a:avLst/>
              <a:gdLst/>
              <a:ahLst/>
              <a:cxnLst/>
              <a:rect l="l" t="t" r="r" b="b"/>
              <a:pathLst>
                <a:path w="7582" h="7300" extrusionOk="0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9"/>
            <p:cNvSpPr/>
            <p:nvPr/>
          </p:nvSpPr>
          <p:spPr>
            <a:xfrm>
              <a:off x="6388152" y="2344898"/>
              <a:ext cx="292118" cy="509881"/>
            </a:xfrm>
            <a:custGeom>
              <a:avLst/>
              <a:gdLst/>
              <a:ahLst/>
              <a:cxnLst/>
              <a:rect l="l" t="t" r="r" b="b"/>
              <a:pathLst>
                <a:path w="4408" h="7694" extrusionOk="0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9"/>
            <p:cNvSpPr/>
            <p:nvPr/>
          </p:nvSpPr>
          <p:spPr>
            <a:xfrm>
              <a:off x="6525791" y="2318855"/>
              <a:ext cx="94965" cy="519159"/>
            </a:xfrm>
            <a:custGeom>
              <a:avLst/>
              <a:gdLst/>
              <a:ahLst/>
              <a:cxnLst/>
              <a:rect l="l" t="t" r="r" b="b"/>
              <a:pathLst>
                <a:path w="1433" h="7834" extrusionOk="0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9"/>
            <p:cNvSpPr/>
            <p:nvPr/>
          </p:nvSpPr>
          <p:spPr>
            <a:xfrm>
              <a:off x="6682051" y="2411896"/>
              <a:ext cx="377805" cy="457727"/>
            </a:xfrm>
            <a:custGeom>
              <a:avLst/>
              <a:gdLst/>
              <a:ahLst/>
              <a:cxnLst/>
              <a:rect l="l" t="t" r="r" b="b"/>
              <a:pathLst>
                <a:path w="5701" h="6907" extrusionOk="0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6808623" y="2744895"/>
              <a:ext cx="593514" cy="227704"/>
            </a:xfrm>
            <a:custGeom>
              <a:avLst/>
              <a:gdLst/>
              <a:ahLst/>
              <a:cxnLst/>
              <a:rect l="l" t="t" r="r" b="b"/>
              <a:pathLst>
                <a:path w="8956" h="3436" extrusionOk="0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6776947" y="2934688"/>
              <a:ext cx="599147" cy="349839"/>
            </a:xfrm>
            <a:custGeom>
              <a:avLst/>
              <a:gdLst/>
              <a:ahLst/>
              <a:cxnLst/>
              <a:rect l="l" t="t" r="r" b="b"/>
              <a:pathLst>
                <a:path w="9041" h="5279" extrusionOk="0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6486759" y="2793338"/>
              <a:ext cx="405639" cy="281117"/>
            </a:xfrm>
            <a:custGeom>
              <a:avLst/>
              <a:gdLst/>
              <a:ahLst/>
              <a:cxnLst/>
              <a:rect l="l" t="t" r="r" b="b"/>
              <a:pathLst>
                <a:path w="6121" h="4242" extrusionOk="0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6551834" y="2774716"/>
              <a:ext cx="333139" cy="257658"/>
            </a:xfrm>
            <a:custGeom>
              <a:avLst/>
              <a:gdLst/>
              <a:ahLst/>
              <a:cxnLst/>
              <a:rect l="l" t="t" r="r" b="b"/>
              <a:pathLst>
                <a:path w="5027" h="3888" extrusionOk="0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6779465" y="2848473"/>
              <a:ext cx="24586" cy="22134"/>
            </a:xfrm>
            <a:custGeom>
              <a:avLst/>
              <a:gdLst/>
              <a:ahLst/>
              <a:cxnLst/>
              <a:rect l="l" t="t" r="r" b="b"/>
              <a:pathLst>
                <a:path w="371" h="334" extrusionOk="0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6693251" y="2904006"/>
              <a:ext cx="20544" cy="20544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6767670" y="2945822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6817901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6814190" y="2960732"/>
              <a:ext cx="27966" cy="18688"/>
            </a:xfrm>
            <a:custGeom>
              <a:avLst/>
              <a:gdLst/>
              <a:ahLst/>
              <a:cxnLst/>
              <a:rect l="l" t="t" r="r" b="b"/>
              <a:pathLst>
                <a:path w="422" h="282" extrusionOk="0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6769525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6797424" y="2929122"/>
              <a:ext cx="27966" cy="20544"/>
            </a:xfrm>
            <a:custGeom>
              <a:avLst/>
              <a:gdLst/>
              <a:ahLst/>
              <a:cxnLst/>
              <a:rect l="l" t="t" r="r" b="b"/>
              <a:pathLst>
                <a:path w="422" h="310" extrusionOk="0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6730427" y="2828195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6715583" y="2869546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6750904" y="2863980"/>
              <a:ext cx="24255" cy="1868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9"/>
            <p:cNvSpPr/>
            <p:nvPr/>
          </p:nvSpPr>
          <p:spPr>
            <a:xfrm>
              <a:off x="6734204" y="2917922"/>
              <a:ext cx="25514" cy="20743"/>
            </a:xfrm>
            <a:custGeom>
              <a:avLst/>
              <a:gdLst/>
              <a:ahLst/>
              <a:cxnLst/>
              <a:rect l="l" t="t" r="r" b="b"/>
              <a:pathLst>
                <a:path w="385" h="313" extrusionOk="0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6650441" y="2910037"/>
              <a:ext cx="20544" cy="21471"/>
            </a:xfrm>
            <a:custGeom>
              <a:avLst/>
              <a:gdLst/>
              <a:ahLst/>
              <a:cxnLst/>
              <a:rect l="l" t="t" r="r" b="b"/>
              <a:pathLst>
                <a:path w="310" h="324" extrusionOk="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6721149" y="2957684"/>
              <a:ext cx="23990" cy="22068"/>
            </a:xfrm>
            <a:custGeom>
              <a:avLst/>
              <a:gdLst/>
              <a:ahLst/>
              <a:cxnLst/>
              <a:rect l="l" t="t" r="r" b="b"/>
              <a:pathLst>
                <a:path w="362" h="333" extrusionOk="0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6802991" y="2988631"/>
              <a:ext cx="29821" cy="18688"/>
            </a:xfrm>
            <a:custGeom>
              <a:avLst/>
              <a:gdLst/>
              <a:ahLst/>
              <a:cxnLst/>
              <a:rect l="l" t="t" r="r" b="b"/>
              <a:pathLst>
                <a:path w="450" h="282" extrusionOk="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6678340" y="2931839"/>
              <a:ext cx="20544" cy="21869"/>
            </a:xfrm>
            <a:custGeom>
              <a:avLst/>
              <a:gdLst/>
              <a:ahLst/>
              <a:cxnLst/>
              <a:rect l="l" t="t" r="r" b="b"/>
              <a:pathLst>
                <a:path w="310" h="330" extrusionOk="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6587221" y="2859341"/>
              <a:ext cx="18622" cy="20080"/>
            </a:xfrm>
            <a:custGeom>
              <a:avLst/>
              <a:gdLst/>
              <a:ahLst/>
              <a:cxnLst/>
              <a:rect l="l" t="t" r="r" b="b"/>
              <a:pathLst>
                <a:path w="281" h="303" extrusionOk="0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6687684" y="2856094"/>
              <a:ext cx="18622" cy="21471"/>
            </a:xfrm>
            <a:custGeom>
              <a:avLst/>
              <a:gdLst/>
              <a:ahLst/>
              <a:cxnLst/>
              <a:rect l="l" t="t" r="r" b="b"/>
              <a:pathLst>
                <a:path w="281" h="324" extrusionOk="0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6633675" y="2869546"/>
              <a:ext cx="26177" cy="20544"/>
            </a:xfrm>
            <a:custGeom>
              <a:avLst/>
              <a:gdLst/>
              <a:ahLst/>
              <a:cxnLst/>
              <a:rect l="l" t="t" r="r" b="b"/>
              <a:pathLst>
                <a:path w="395" h="310" extrusionOk="0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6654152" y="2834225"/>
              <a:ext cx="26110" cy="1868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6590932" y="2826803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6629964" y="2816532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6207969" y="2846750"/>
              <a:ext cx="1006310" cy="454877"/>
            </a:xfrm>
            <a:custGeom>
              <a:avLst/>
              <a:gdLst/>
              <a:ahLst/>
              <a:cxnLst/>
              <a:rect l="l" t="t" r="r" b="b"/>
              <a:pathLst>
                <a:path w="15185" h="6864" extrusionOk="0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6408562" y="2908645"/>
              <a:ext cx="428038" cy="277274"/>
            </a:xfrm>
            <a:custGeom>
              <a:avLst/>
              <a:gdLst/>
              <a:ahLst/>
              <a:cxnLst/>
              <a:rect l="l" t="t" r="r" b="b"/>
              <a:pathLst>
                <a:path w="6459" h="4184" extrusionOk="0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6706239" y="3033296"/>
              <a:ext cx="145198" cy="178664"/>
            </a:xfrm>
            <a:custGeom>
              <a:avLst/>
              <a:gdLst/>
              <a:ahLst/>
              <a:cxnLst/>
              <a:rect l="l" t="t" r="r" b="b"/>
              <a:pathLst>
                <a:path w="2191" h="2696" extrusionOk="0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6412340" y="2935682"/>
              <a:ext cx="240030" cy="47449"/>
            </a:xfrm>
            <a:custGeom>
              <a:avLst/>
              <a:gdLst/>
              <a:ahLst/>
              <a:cxnLst/>
              <a:rect l="l" t="t" r="r" b="b"/>
              <a:pathLst>
                <a:path w="3622" h="716" extrusionOk="0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6629964" y="3018386"/>
              <a:ext cx="42877" cy="83832"/>
            </a:xfrm>
            <a:custGeom>
              <a:avLst/>
              <a:gdLst/>
              <a:ahLst/>
              <a:cxnLst/>
              <a:rect l="l" t="t" r="r" b="b"/>
              <a:pathLst>
                <a:path w="647" h="1265" extrusionOk="0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6641164" y="3148272"/>
              <a:ext cx="573103" cy="153349"/>
            </a:xfrm>
            <a:custGeom>
              <a:avLst/>
              <a:gdLst/>
              <a:ahLst/>
              <a:cxnLst/>
              <a:rect l="l" t="t" r="r" b="b"/>
              <a:pathLst>
                <a:path w="8648" h="2314" extrusionOk="0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"/>
          <p:cNvSpPr txBox="1">
            <a:spLocks noGrp="1"/>
          </p:cNvSpPr>
          <p:nvPr>
            <p:ph type="title"/>
          </p:nvPr>
        </p:nvSpPr>
        <p:spPr>
          <a:xfrm>
            <a:off x="5327725" y="3507600"/>
            <a:ext cx="3102900" cy="109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6" name="Google Shape;816;p10"/>
          <p:cNvSpPr/>
          <p:nvPr/>
        </p:nvSpPr>
        <p:spPr>
          <a:xfrm>
            <a:off x="-88425" y="14750"/>
            <a:ext cx="1753800" cy="1763525"/>
          </a:xfrm>
          <a:custGeom>
            <a:avLst/>
            <a:gdLst/>
            <a:ahLst/>
            <a:cxnLst/>
            <a:rect l="l" t="t" r="r" b="b"/>
            <a:pathLst>
              <a:path w="70152" h="70541" extrusionOk="0">
                <a:moveTo>
                  <a:pt x="70152" y="0"/>
                </a:moveTo>
                <a:cubicBezTo>
                  <a:pt x="51569" y="2317"/>
                  <a:pt x="63321" y="42617"/>
                  <a:pt x="46571" y="50992"/>
                </a:cubicBezTo>
                <a:cubicBezTo>
                  <a:pt x="41986" y="53284"/>
                  <a:pt x="35397" y="51125"/>
                  <a:pt x="31539" y="47750"/>
                </a:cubicBezTo>
                <a:cubicBezTo>
                  <a:pt x="28507" y="45098"/>
                  <a:pt x="27837" y="37253"/>
                  <a:pt x="31539" y="35665"/>
                </a:cubicBezTo>
                <a:cubicBezTo>
                  <a:pt x="40076" y="32003"/>
                  <a:pt x="47053" y="53244"/>
                  <a:pt x="42445" y="61309"/>
                </a:cubicBezTo>
                <a:cubicBezTo>
                  <a:pt x="38508" y="68200"/>
                  <a:pt x="28121" y="71707"/>
                  <a:pt x="20338" y="70152"/>
                </a:cubicBezTo>
                <a:cubicBezTo>
                  <a:pt x="13234" y="68733"/>
                  <a:pt x="6872" y="60195"/>
                  <a:pt x="0" y="62488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7" name="Google Shape;817;p10"/>
          <p:cNvSpPr/>
          <p:nvPr/>
        </p:nvSpPr>
        <p:spPr>
          <a:xfrm>
            <a:off x="-7375" y="3433115"/>
            <a:ext cx="1731700" cy="1710375"/>
          </a:xfrm>
          <a:custGeom>
            <a:avLst/>
            <a:gdLst/>
            <a:ahLst/>
            <a:cxnLst/>
            <a:rect l="l" t="t" r="r" b="b"/>
            <a:pathLst>
              <a:path w="69268" h="68415" extrusionOk="0">
                <a:moveTo>
                  <a:pt x="0" y="916"/>
                </a:moveTo>
                <a:cubicBezTo>
                  <a:pt x="9057" y="-3616"/>
                  <a:pt x="21123" y="10250"/>
                  <a:pt x="23581" y="20075"/>
                </a:cubicBezTo>
                <a:cubicBezTo>
                  <a:pt x="24820" y="25029"/>
                  <a:pt x="24788" y="32139"/>
                  <a:pt x="20633" y="35108"/>
                </a:cubicBezTo>
                <a:cubicBezTo>
                  <a:pt x="18123" y="36901"/>
                  <a:pt x="13471" y="36004"/>
                  <a:pt x="11496" y="33634"/>
                </a:cubicBezTo>
                <a:cubicBezTo>
                  <a:pt x="9273" y="30966"/>
                  <a:pt x="12744" y="25612"/>
                  <a:pt x="15917" y="24202"/>
                </a:cubicBezTo>
                <a:cubicBezTo>
                  <a:pt x="19637" y="22549"/>
                  <a:pt x="24512" y="23874"/>
                  <a:pt x="28002" y="25970"/>
                </a:cubicBezTo>
                <a:cubicBezTo>
                  <a:pt x="34564" y="29910"/>
                  <a:pt x="32639" y="42077"/>
                  <a:pt x="39203" y="46014"/>
                </a:cubicBezTo>
                <a:cubicBezTo>
                  <a:pt x="45730" y="49929"/>
                  <a:pt x="54996" y="46659"/>
                  <a:pt x="61604" y="50435"/>
                </a:cubicBezTo>
                <a:cubicBezTo>
                  <a:pt x="67261" y="53668"/>
                  <a:pt x="69268" y="61900"/>
                  <a:pt x="69268" y="68415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8" name="Google Shape;818;p10"/>
          <p:cNvSpPr/>
          <p:nvPr/>
        </p:nvSpPr>
        <p:spPr>
          <a:xfrm>
            <a:off x="8223309" y="-7375"/>
            <a:ext cx="965725" cy="3662350"/>
          </a:xfrm>
          <a:custGeom>
            <a:avLst/>
            <a:gdLst/>
            <a:ahLst/>
            <a:cxnLst/>
            <a:rect l="l" t="t" r="r" b="b"/>
            <a:pathLst>
              <a:path w="38629" h="146494" extrusionOk="0">
                <a:moveTo>
                  <a:pt x="38629" y="146494"/>
                </a:moveTo>
                <a:cubicBezTo>
                  <a:pt x="24671" y="143002"/>
                  <a:pt x="21684" y="119987"/>
                  <a:pt x="24186" y="105818"/>
                </a:cubicBezTo>
                <a:cubicBezTo>
                  <a:pt x="26719" y="91477"/>
                  <a:pt x="35626" y="75830"/>
                  <a:pt x="29787" y="62489"/>
                </a:cubicBezTo>
                <a:cubicBezTo>
                  <a:pt x="26466" y="54900"/>
                  <a:pt x="14036" y="49032"/>
                  <a:pt x="6796" y="53056"/>
                </a:cubicBezTo>
                <a:cubicBezTo>
                  <a:pt x="3492" y="54892"/>
                  <a:pt x="163" y="59539"/>
                  <a:pt x="1490" y="63078"/>
                </a:cubicBezTo>
                <a:cubicBezTo>
                  <a:pt x="2570" y="65960"/>
                  <a:pt x="7348" y="66478"/>
                  <a:pt x="10333" y="65731"/>
                </a:cubicBezTo>
                <a:cubicBezTo>
                  <a:pt x="21188" y="63015"/>
                  <a:pt x="26372" y="44417"/>
                  <a:pt x="21828" y="34192"/>
                </a:cubicBezTo>
                <a:cubicBezTo>
                  <a:pt x="16380" y="21934"/>
                  <a:pt x="-3636" y="12726"/>
                  <a:pt x="606" y="0"/>
                </a:cubicBez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acramento"/>
              <a:buNone/>
              <a:defRPr sz="3500">
                <a:solidFill>
                  <a:schemeClr val="lt1"/>
                </a:solidFill>
                <a:latin typeface="Sacramento"/>
                <a:ea typeface="Sacramento"/>
                <a:cs typeface="Sacramento"/>
                <a:sym typeface="Sacramen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●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○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■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●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○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■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●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Josefin Slab SemiBold"/>
              <a:buChar char="○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Josefin Slab SemiBold"/>
              <a:buChar char="■"/>
              <a:defRPr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5"/>
          <p:cNvSpPr txBox="1">
            <a:spLocks noGrp="1"/>
          </p:cNvSpPr>
          <p:nvPr>
            <p:ph type="ctrTitle"/>
          </p:nvPr>
        </p:nvSpPr>
        <p:spPr>
          <a:xfrm>
            <a:off x="812067" y="364743"/>
            <a:ext cx="7653300" cy="31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6700" dirty="0"/>
            </a:br>
            <a:r>
              <a:rPr lang="en" sz="6700" dirty="0"/>
              <a:t>Butterflies mummification</a:t>
            </a:r>
            <a:br>
              <a:rPr lang="en" sz="6700" dirty="0"/>
            </a:br>
            <a:endParaRPr sz="4700" dirty="0"/>
          </a:p>
        </p:txBody>
      </p:sp>
      <p:sp>
        <p:nvSpPr>
          <p:cNvPr id="1020" name="Google Shape;1020;p15"/>
          <p:cNvSpPr txBox="1">
            <a:spLocks noGrp="1"/>
          </p:cNvSpPr>
          <p:nvPr>
            <p:ph type="subTitle" idx="1"/>
          </p:nvPr>
        </p:nvSpPr>
        <p:spPr>
          <a:xfrm>
            <a:off x="2259450" y="2493576"/>
            <a:ext cx="4625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r>
              <a:rPr lang="en" dirty="0"/>
              <a:t>y the wonderful little tosha</a:t>
            </a:r>
            <a:endParaRPr dirty="0"/>
          </a:p>
        </p:txBody>
      </p:sp>
      <p:grpSp>
        <p:nvGrpSpPr>
          <p:cNvPr id="1021" name="Google Shape;1021;p15"/>
          <p:cNvGrpSpPr/>
          <p:nvPr/>
        </p:nvGrpSpPr>
        <p:grpSpPr>
          <a:xfrm>
            <a:off x="8639322" y="4438021"/>
            <a:ext cx="504673" cy="934075"/>
            <a:chOff x="2872172" y="647196"/>
            <a:chExt cx="504673" cy="934075"/>
          </a:xfrm>
        </p:grpSpPr>
        <p:sp>
          <p:nvSpPr>
            <p:cNvPr id="1022" name="Google Shape;1022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5"/>
          <p:cNvGrpSpPr/>
          <p:nvPr/>
        </p:nvGrpSpPr>
        <p:grpSpPr>
          <a:xfrm>
            <a:off x="7614847" y="4438021"/>
            <a:ext cx="504673" cy="934075"/>
            <a:chOff x="2872172" y="647196"/>
            <a:chExt cx="504673" cy="934075"/>
          </a:xfrm>
        </p:grpSpPr>
        <p:sp>
          <p:nvSpPr>
            <p:cNvPr id="1053" name="Google Shape;1053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15"/>
          <p:cNvGrpSpPr/>
          <p:nvPr/>
        </p:nvGrpSpPr>
        <p:grpSpPr>
          <a:xfrm flipH="1">
            <a:off x="8381138" y="4210444"/>
            <a:ext cx="647848" cy="1163774"/>
            <a:chOff x="3780380" y="486447"/>
            <a:chExt cx="647848" cy="1163774"/>
          </a:xfrm>
        </p:grpSpPr>
        <p:sp>
          <p:nvSpPr>
            <p:cNvPr id="1084" name="Google Shape;1084;p15"/>
            <p:cNvSpPr/>
            <p:nvPr/>
          </p:nvSpPr>
          <p:spPr>
            <a:xfrm>
              <a:off x="4251353" y="1319492"/>
              <a:ext cx="176875" cy="195425"/>
            </a:xfrm>
            <a:custGeom>
              <a:avLst/>
              <a:gdLst/>
              <a:ahLst/>
              <a:cxnLst/>
              <a:rect l="l" t="t" r="r" b="b"/>
              <a:pathLst>
                <a:path w="7075" h="7817" extrusionOk="0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3813380" y="1113218"/>
              <a:ext cx="287800" cy="159125"/>
            </a:xfrm>
            <a:custGeom>
              <a:avLst/>
              <a:gdLst/>
              <a:ahLst/>
              <a:cxnLst/>
              <a:rect l="l" t="t" r="r" b="b"/>
              <a:pathLst>
                <a:path w="11512" h="6365" extrusionOk="0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795130" y="788945"/>
              <a:ext cx="268125" cy="231650"/>
            </a:xfrm>
            <a:custGeom>
              <a:avLst/>
              <a:gdLst/>
              <a:ahLst/>
              <a:cxnLst/>
              <a:rect l="l" t="t" r="r" b="b"/>
              <a:pathLst>
                <a:path w="10725" h="9266" extrusionOk="0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3930579" y="486447"/>
              <a:ext cx="209200" cy="32077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3780380" y="565772"/>
              <a:ext cx="193050" cy="199350"/>
            </a:xfrm>
            <a:custGeom>
              <a:avLst/>
              <a:gdLst/>
              <a:ahLst/>
              <a:cxnLst/>
              <a:rect l="l" t="t" r="r" b="b"/>
              <a:pathLst>
                <a:path w="7722" h="7974" extrusionOk="0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3967079" y="1135668"/>
              <a:ext cx="101800" cy="92675"/>
            </a:xfrm>
            <a:custGeom>
              <a:avLst/>
              <a:gdLst/>
              <a:ahLst/>
              <a:cxnLst/>
              <a:rect l="l" t="t" r="r" b="b"/>
              <a:pathLst>
                <a:path w="4072" h="3707" extrusionOk="0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3907430" y="1155318"/>
              <a:ext cx="87050" cy="51275"/>
            </a:xfrm>
            <a:custGeom>
              <a:avLst/>
              <a:gdLst/>
              <a:ahLst/>
              <a:cxnLst/>
              <a:rect l="l" t="t" r="r" b="b"/>
              <a:pathLst>
                <a:path w="3482" h="2051" extrusionOk="0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3920754" y="1214992"/>
              <a:ext cx="107425" cy="34425"/>
            </a:xfrm>
            <a:custGeom>
              <a:avLst/>
              <a:gdLst/>
              <a:ahLst/>
              <a:cxnLst/>
              <a:rect l="l" t="t" r="r" b="b"/>
              <a:pathLst>
                <a:path w="4297" h="1377" extrusionOk="0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3878655" y="1201642"/>
              <a:ext cx="77225" cy="26700"/>
            </a:xfrm>
            <a:custGeom>
              <a:avLst/>
              <a:gdLst/>
              <a:ahLst/>
              <a:cxnLst/>
              <a:rect l="l" t="t" r="r" b="b"/>
              <a:pathLst>
                <a:path w="3089" h="1068" extrusionOk="0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4305378" y="1343441"/>
              <a:ext cx="37925" cy="58975"/>
            </a:xfrm>
            <a:custGeom>
              <a:avLst/>
              <a:gdLst/>
              <a:ahLst/>
              <a:cxnLst/>
              <a:rect l="l" t="t" r="r" b="b"/>
              <a:pathLst>
                <a:path w="1517" h="2359" extrusionOk="0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267478" y="1366591"/>
              <a:ext cx="28800" cy="80050"/>
            </a:xfrm>
            <a:custGeom>
              <a:avLst/>
              <a:gdLst/>
              <a:ahLst/>
              <a:cxnLst/>
              <a:rect l="l" t="t" r="r" b="b"/>
              <a:pathLst>
                <a:path w="1152" h="3202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4285028" y="1396766"/>
              <a:ext cx="73025" cy="28100"/>
            </a:xfrm>
            <a:custGeom>
              <a:avLst/>
              <a:gdLst/>
              <a:ahLst/>
              <a:cxnLst/>
              <a:rect l="l" t="t" r="r" b="b"/>
              <a:pathLst>
                <a:path w="2921" h="1124" extrusionOk="0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4256253" y="1457416"/>
              <a:ext cx="54075" cy="6750"/>
            </a:xfrm>
            <a:custGeom>
              <a:avLst/>
              <a:gdLst/>
              <a:ahLst/>
              <a:cxnLst/>
              <a:rect l="l" t="t" r="r" b="b"/>
              <a:pathLst>
                <a:path w="2163" h="270" extrusionOk="0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3999379" y="868970"/>
              <a:ext cx="29500" cy="109525"/>
            </a:xfrm>
            <a:custGeom>
              <a:avLst/>
              <a:gdLst/>
              <a:ahLst/>
              <a:cxnLst/>
              <a:rect l="l" t="t" r="r" b="b"/>
              <a:pathLst>
                <a:path w="1180" h="4381" extrusionOk="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3890580" y="937044"/>
              <a:ext cx="110925" cy="17900"/>
            </a:xfrm>
            <a:custGeom>
              <a:avLst/>
              <a:gdLst/>
              <a:ahLst/>
              <a:cxnLst/>
              <a:rect l="l" t="t" r="r" b="b"/>
              <a:pathLst>
                <a:path w="4437" h="716" extrusionOk="0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3937604" y="840195"/>
              <a:ext cx="21075" cy="75125"/>
            </a:xfrm>
            <a:custGeom>
              <a:avLst/>
              <a:gdLst/>
              <a:ahLst/>
              <a:cxnLst/>
              <a:rect l="l" t="t" r="r" b="b"/>
              <a:pathLst>
                <a:path w="843" h="3005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3854080" y="868970"/>
              <a:ext cx="72325" cy="18975"/>
            </a:xfrm>
            <a:custGeom>
              <a:avLst/>
              <a:gdLst/>
              <a:ahLst/>
              <a:cxnLst/>
              <a:rect l="l" t="t" r="r" b="b"/>
              <a:pathLst>
                <a:path w="2893" h="759" extrusionOk="0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3911630" y="649296"/>
              <a:ext cx="18275" cy="79325"/>
            </a:xfrm>
            <a:custGeom>
              <a:avLst/>
              <a:gdLst/>
              <a:ahLst/>
              <a:cxnLst/>
              <a:rect l="l" t="t" r="r" b="b"/>
              <a:pathLst>
                <a:path w="731" h="3173" extrusionOk="0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3863905" y="614196"/>
              <a:ext cx="26000" cy="63900"/>
            </a:xfrm>
            <a:custGeom>
              <a:avLst/>
              <a:gdLst/>
              <a:ahLst/>
              <a:cxnLst/>
              <a:rect l="l" t="t" r="r" b="b"/>
              <a:pathLst>
                <a:path w="1040" h="2556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3830930" y="673846"/>
              <a:ext cx="83550" cy="38625"/>
            </a:xfrm>
            <a:custGeom>
              <a:avLst/>
              <a:gdLst/>
              <a:ahLst/>
              <a:cxnLst/>
              <a:rect l="l" t="t" r="r" b="b"/>
              <a:pathLst>
                <a:path w="3342" h="1545" extrusionOk="0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3812680" y="621221"/>
              <a:ext cx="66000" cy="40025"/>
            </a:xfrm>
            <a:custGeom>
              <a:avLst/>
              <a:gdLst/>
              <a:ahLst/>
              <a:cxnLst/>
              <a:rect l="l" t="t" r="r" b="b"/>
              <a:pathLst>
                <a:path w="2640" h="1601" extrusionOk="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4026754" y="555247"/>
              <a:ext cx="19675" cy="106700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4044279" y="640171"/>
              <a:ext cx="64600" cy="112325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3981129" y="576997"/>
              <a:ext cx="50550" cy="108800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3964979" y="659821"/>
              <a:ext cx="82850" cy="111625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3865530" y="646271"/>
              <a:ext cx="422475" cy="1003950"/>
            </a:xfrm>
            <a:custGeom>
              <a:avLst/>
              <a:gdLst/>
              <a:ahLst/>
              <a:cxnLst/>
              <a:rect l="l" t="t" r="r" b="b"/>
              <a:pathLst>
                <a:path w="16899" h="40158" extrusionOk="0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241478" y="1351791"/>
              <a:ext cx="122225" cy="131825"/>
            </a:xfrm>
            <a:custGeom>
              <a:avLst/>
              <a:gdLst/>
              <a:ahLst/>
              <a:cxnLst/>
              <a:rect l="l" t="t" r="r" b="b"/>
              <a:pathLst>
                <a:path w="4889" h="5273" extrusionOk="0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3928479" y="1197342"/>
              <a:ext cx="259800" cy="89975"/>
            </a:xfrm>
            <a:custGeom>
              <a:avLst/>
              <a:gdLst/>
              <a:ahLst/>
              <a:cxnLst/>
              <a:rect l="l" t="t" r="r" b="b"/>
              <a:pathLst>
                <a:path w="10392" h="3599" extrusionOk="0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3868155" y="839345"/>
              <a:ext cx="269550" cy="290550"/>
            </a:xfrm>
            <a:custGeom>
              <a:avLst/>
              <a:gdLst/>
              <a:ahLst/>
              <a:cxnLst/>
              <a:rect l="l" t="t" r="r" b="b"/>
              <a:pathLst>
                <a:path w="10782" h="11622" extrusionOk="0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009504" y="605321"/>
              <a:ext cx="54475" cy="312450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5"/>
          <p:cNvGrpSpPr/>
          <p:nvPr/>
        </p:nvGrpSpPr>
        <p:grpSpPr>
          <a:xfrm>
            <a:off x="6901928" y="3831030"/>
            <a:ext cx="451305" cy="1541081"/>
            <a:chOff x="4864845" y="1806137"/>
            <a:chExt cx="880939" cy="3008160"/>
          </a:xfrm>
        </p:grpSpPr>
        <p:sp>
          <p:nvSpPr>
            <p:cNvPr id="1115" name="Google Shape;1115;p15"/>
            <p:cNvSpPr/>
            <p:nvPr/>
          </p:nvSpPr>
          <p:spPr>
            <a:xfrm>
              <a:off x="5441971" y="3203860"/>
              <a:ext cx="303813" cy="999322"/>
            </a:xfrm>
            <a:custGeom>
              <a:avLst/>
              <a:gdLst/>
              <a:ahLst/>
              <a:cxnLst/>
              <a:rect l="l" t="t" r="r" b="b"/>
              <a:pathLst>
                <a:path w="6226" h="20480" extrusionOk="0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5334763" y="2546937"/>
              <a:ext cx="267020" cy="983610"/>
            </a:xfrm>
            <a:custGeom>
              <a:avLst/>
              <a:gdLst/>
              <a:ahLst/>
              <a:cxnLst/>
              <a:rect l="l" t="t" r="r" b="b"/>
              <a:pathLst>
                <a:path w="5472" h="20158" extrusionOk="0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5323784" y="2109640"/>
              <a:ext cx="290492" cy="727777"/>
            </a:xfrm>
            <a:custGeom>
              <a:avLst/>
              <a:gdLst/>
              <a:ahLst/>
              <a:cxnLst/>
              <a:rect l="l" t="t" r="r" b="b"/>
              <a:pathLst>
                <a:path w="5953" h="14915" extrusionOk="0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864845" y="3484868"/>
              <a:ext cx="561757" cy="799165"/>
            </a:xfrm>
            <a:custGeom>
              <a:avLst/>
              <a:gdLst/>
              <a:ahLst/>
              <a:cxnLst/>
              <a:rect l="l" t="t" r="r" b="b"/>
              <a:pathLst>
                <a:path w="11512" h="16378" extrusionOk="0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4956633" y="2884792"/>
              <a:ext cx="389111" cy="878652"/>
            </a:xfrm>
            <a:custGeom>
              <a:avLst/>
              <a:gdLst/>
              <a:ahLst/>
              <a:cxnLst/>
              <a:rect l="l" t="t" r="r" b="b"/>
              <a:pathLst>
                <a:path w="7974" h="18007" extrusionOk="0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5118298" y="2268857"/>
              <a:ext cx="176745" cy="832931"/>
            </a:xfrm>
            <a:custGeom>
              <a:avLst/>
              <a:gdLst/>
              <a:ahLst/>
              <a:cxnLst/>
              <a:rect l="l" t="t" r="r" b="b"/>
              <a:pathLst>
                <a:path w="3622" h="17070" extrusionOk="0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5255272" y="1806137"/>
              <a:ext cx="184991" cy="816194"/>
            </a:xfrm>
            <a:custGeom>
              <a:avLst/>
              <a:gdLst/>
              <a:ahLst/>
              <a:cxnLst/>
              <a:rect l="l" t="t" r="r" b="b"/>
              <a:pathLst>
                <a:path w="3791" h="16727" extrusionOk="0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5308705" y="2163509"/>
              <a:ext cx="342705" cy="2650788"/>
            </a:xfrm>
            <a:custGeom>
              <a:avLst/>
              <a:gdLst/>
              <a:ahLst/>
              <a:cxnLst/>
              <a:rect l="l" t="t" r="r" b="b"/>
              <a:pathLst>
                <a:path w="7023" h="54325" extrusionOk="0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5453926" y="3383961"/>
              <a:ext cx="191823" cy="1049385"/>
            </a:xfrm>
            <a:custGeom>
              <a:avLst/>
              <a:gdLst/>
              <a:ahLst/>
              <a:cxnLst/>
              <a:rect l="l" t="t" r="r" b="b"/>
              <a:pathLst>
                <a:path w="3931" h="21506" extrusionOk="0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5337496" y="2670241"/>
              <a:ext cx="208268" cy="1123358"/>
            </a:xfrm>
            <a:custGeom>
              <a:avLst/>
              <a:gdLst/>
              <a:ahLst/>
              <a:cxnLst/>
              <a:rect l="l" t="t" r="r" b="b"/>
              <a:pathLst>
                <a:path w="4268" h="23022" extrusionOk="0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5318318" y="2281153"/>
              <a:ext cx="160300" cy="746661"/>
            </a:xfrm>
            <a:custGeom>
              <a:avLst/>
              <a:gdLst/>
              <a:ahLst/>
              <a:cxnLst/>
              <a:rect l="l" t="t" r="r" b="b"/>
              <a:pathLst>
                <a:path w="3285" h="15302" extrusionOk="0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5051153" y="3086655"/>
              <a:ext cx="330213" cy="765838"/>
            </a:xfrm>
            <a:custGeom>
              <a:avLst/>
              <a:gdLst/>
              <a:ahLst/>
              <a:cxnLst/>
              <a:rect l="l" t="t" r="r" b="b"/>
              <a:pathLst>
                <a:path w="6767" h="15695" extrusionOk="0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5011432" y="3730501"/>
              <a:ext cx="467187" cy="608327"/>
            </a:xfrm>
            <a:custGeom>
              <a:avLst/>
              <a:gdLst/>
              <a:ahLst/>
              <a:cxnLst/>
              <a:rect l="l" t="t" r="r" b="b"/>
              <a:pathLst>
                <a:path w="9574" h="12467" extrusionOk="0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5184028" y="2461986"/>
              <a:ext cx="139805" cy="741196"/>
            </a:xfrm>
            <a:custGeom>
              <a:avLst/>
              <a:gdLst/>
              <a:ahLst/>
              <a:cxnLst/>
              <a:rect l="l" t="t" r="r" b="b"/>
              <a:pathLst>
                <a:path w="2865" h="15190" extrusionOk="0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15"/>
          <p:cNvGrpSpPr/>
          <p:nvPr/>
        </p:nvGrpSpPr>
        <p:grpSpPr>
          <a:xfrm>
            <a:off x="7148020" y="4482244"/>
            <a:ext cx="698534" cy="889849"/>
            <a:chOff x="2949775" y="1914763"/>
            <a:chExt cx="2004403" cy="2553368"/>
          </a:xfrm>
        </p:grpSpPr>
        <p:sp>
          <p:nvSpPr>
            <p:cNvPr id="1130" name="Google Shape;1130;p15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5"/>
          <p:cNvGrpSpPr/>
          <p:nvPr/>
        </p:nvGrpSpPr>
        <p:grpSpPr>
          <a:xfrm flipH="1">
            <a:off x="44647" y="4438021"/>
            <a:ext cx="504673" cy="934075"/>
            <a:chOff x="2872172" y="647196"/>
            <a:chExt cx="504673" cy="934075"/>
          </a:xfrm>
        </p:grpSpPr>
        <p:sp>
          <p:nvSpPr>
            <p:cNvPr id="1163" name="Google Shape;1163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15"/>
          <p:cNvGrpSpPr/>
          <p:nvPr/>
        </p:nvGrpSpPr>
        <p:grpSpPr>
          <a:xfrm flipH="1">
            <a:off x="1078597" y="4438021"/>
            <a:ext cx="504673" cy="934075"/>
            <a:chOff x="2872172" y="647196"/>
            <a:chExt cx="504673" cy="934075"/>
          </a:xfrm>
        </p:grpSpPr>
        <p:sp>
          <p:nvSpPr>
            <p:cNvPr id="1194" name="Google Shape;1194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15"/>
          <p:cNvGrpSpPr/>
          <p:nvPr/>
        </p:nvGrpSpPr>
        <p:grpSpPr>
          <a:xfrm>
            <a:off x="159656" y="4210444"/>
            <a:ext cx="647848" cy="1163774"/>
            <a:chOff x="3780380" y="486447"/>
            <a:chExt cx="647848" cy="1163774"/>
          </a:xfrm>
        </p:grpSpPr>
        <p:sp>
          <p:nvSpPr>
            <p:cNvPr id="1225" name="Google Shape;1225;p15"/>
            <p:cNvSpPr/>
            <p:nvPr/>
          </p:nvSpPr>
          <p:spPr>
            <a:xfrm>
              <a:off x="4251353" y="1319492"/>
              <a:ext cx="176875" cy="195425"/>
            </a:xfrm>
            <a:custGeom>
              <a:avLst/>
              <a:gdLst/>
              <a:ahLst/>
              <a:cxnLst/>
              <a:rect l="l" t="t" r="r" b="b"/>
              <a:pathLst>
                <a:path w="7075" h="7817" extrusionOk="0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3813380" y="1113218"/>
              <a:ext cx="287800" cy="159125"/>
            </a:xfrm>
            <a:custGeom>
              <a:avLst/>
              <a:gdLst/>
              <a:ahLst/>
              <a:cxnLst/>
              <a:rect l="l" t="t" r="r" b="b"/>
              <a:pathLst>
                <a:path w="11512" h="6365" extrusionOk="0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3795130" y="788945"/>
              <a:ext cx="268125" cy="231650"/>
            </a:xfrm>
            <a:custGeom>
              <a:avLst/>
              <a:gdLst/>
              <a:ahLst/>
              <a:cxnLst/>
              <a:rect l="l" t="t" r="r" b="b"/>
              <a:pathLst>
                <a:path w="10725" h="9266" extrusionOk="0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3930579" y="486447"/>
              <a:ext cx="209200" cy="32077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3780380" y="565772"/>
              <a:ext cx="193050" cy="199350"/>
            </a:xfrm>
            <a:custGeom>
              <a:avLst/>
              <a:gdLst/>
              <a:ahLst/>
              <a:cxnLst/>
              <a:rect l="l" t="t" r="r" b="b"/>
              <a:pathLst>
                <a:path w="7722" h="7974" extrusionOk="0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3967079" y="1135668"/>
              <a:ext cx="101800" cy="92675"/>
            </a:xfrm>
            <a:custGeom>
              <a:avLst/>
              <a:gdLst/>
              <a:ahLst/>
              <a:cxnLst/>
              <a:rect l="l" t="t" r="r" b="b"/>
              <a:pathLst>
                <a:path w="4072" h="3707" extrusionOk="0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3907430" y="1155318"/>
              <a:ext cx="87050" cy="51275"/>
            </a:xfrm>
            <a:custGeom>
              <a:avLst/>
              <a:gdLst/>
              <a:ahLst/>
              <a:cxnLst/>
              <a:rect l="l" t="t" r="r" b="b"/>
              <a:pathLst>
                <a:path w="3482" h="2051" extrusionOk="0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3920754" y="1214992"/>
              <a:ext cx="107425" cy="34425"/>
            </a:xfrm>
            <a:custGeom>
              <a:avLst/>
              <a:gdLst/>
              <a:ahLst/>
              <a:cxnLst/>
              <a:rect l="l" t="t" r="r" b="b"/>
              <a:pathLst>
                <a:path w="4297" h="1377" extrusionOk="0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3878655" y="1201642"/>
              <a:ext cx="77225" cy="26700"/>
            </a:xfrm>
            <a:custGeom>
              <a:avLst/>
              <a:gdLst/>
              <a:ahLst/>
              <a:cxnLst/>
              <a:rect l="l" t="t" r="r" b="b"/>
              <a:pathLst>
                <a:path w="3089" h="1068" extrusionOk="0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4305378" y="1343441"/>
              <a:ext cx="37925" cy="58975"/>
            </a:xfrm>
            <a:custGeom>
              <a:avLst/>
              <a:gdLst/>
              <a:ahLst/>
              <a:cxnLst/>
              <a:rect l="l" t="t" r="r" b="b"/>
              <a:pathLst>
                <a:path w="1517" h="2359" extrusionOk="0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4267478" y="1366591"/>
              <a:ext cx="28800" cy="80050"/>
            </a:xfrm>
            <a:custGeom>
              <a:avLst/>
              <a:gdLst/>
              <a:ahLst/>
              <a:cxnLst/>
              <a:rect l="l" t="t" r="r" b="b"/>
              <a:pathLst>
                <a:path w="1152" h="3202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4285028" y="1396766"/>
              <a:ext cx="73025" cy="28100"/>
            </a:xfrm>
            <a:custGeom>
              <a:avLst/>
              <a:gdLst/>
              <a:ahLst/>
              <a:cxnLst/>
              <a:rect l="l" t="t" r="r" b="b"/>
              <a:pathLst>
                <a:path w="2921" h="1124" extrusionOk="0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4256253" y="1457416"/>
              <a:ext cx="54075" cy="6750"/>
            </a:xfrm>
            <a:custGeom>
              <a:avLst/>
              <a:gdLst/>
              <a:ahLst/>
              <a:cxnLst/>
              <a:rect l="l" t="t" r="r" b="b"/>
              <a:pathLst>
                <a:path w="2163" h="270" extrusionOk="0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3999379" y="868970"/>
              <a:ext cx="29500" cy="109525"/>
            </a:xfrm>
            <a:custGeom>
              <a:avLst/>
              <a:gdLst/>
              <a:ahLst/>
              <a:cxnLst/>
              <a:rect l="l" t="t" r="r" b="b"/>
              <a:pathLst>
                <a:path w="1180" h="4381" extrusionOk="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3890580" y="937044"/>
              <a:ext cx="110925" cy="17900"/>
            </a:xfrm>
            <a:custGeom>
              <a:avLst/>
              <a:gdLst/>
              <a:ahLst/>
              <a:cxnLst/>
              <a:rect l="l" t="t" r="r" b="b"/>
              <a:pathLst>
                <a:path w="4437" h="716" extrusionOk="0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3937604" y="840195"/>
              <a:ext cx="21075" cy="75125"/>
            </a:xfrm>
            <a:custGeom>
              <a:avLst/>
              <a:gdLst/>
              <a:ahLst/>
              <a:cxnLst/>
              <a:rect l="l" t="t" r="r" b="b"/>
              <a:pathLst>
                <a:path w="843" h="3005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3854080" y="868970"/>
              <a:ext cx="72325" cy="18975"/>
            </a:xfrm>
            <a:custGeom>
              <a:avLst/>
              <a:gdLst/>
              <a:ahLst/>
              <a:cxnLst/>
              <a:rect l="l" t="t" r="r" b="b"/>
              <a:pathLst>
                <a:path w="2893" h="759" extrusionOk="0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3911630" y="649296"/>
              <a:ext cx="18275" cy="79325"/>
            </a:xfrm>
            <a:custGeom>
              <a:avLst/>
              <a:gdLst/>
              <a:ahLst/>
              <a:cxnLst/>
              <a:rect l="l" t="t" r="r" b="b"/>
              <a:pathLst>
                <a:path w="731" h="3173" extrusionOk="0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3863905" y="614196"/>
              <a:ext cx="26000" cy="63900"/>
            </a:xfrm>
            <a:custGeom>
              <a:avLst/>
              <a:gdLst/>
              <a:ahLst/>
              <a:cxnLst/>
              <a:rect l="l" t="t" r="r" b="b"/>
              <a:pathLst>
                <a:path w="1040" h="2556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3830930" y="673846"/>
              <a:ext cx="83550" cy="38625"/>
            </a:xfrm>
            <a:custGeom>
              <a:avLst/>
              <a:gdLst/>
              <a:ahLst/>
              <a:cxnLst/>
              <a:rect l="l" t="t" r="r" b="b"/>
              <a:pathLst>
                <a:path w="3342" h="1545" extrusionOk="0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3812680" y="621221"/>
              <a:ext cx="66000" cy="40025"/>
            </a:xfrm>
            <a:custGeom>
              <a:avLst/>
              <a:gdLst/>
              <a:ahLst/>
              <a:cxnLst/>
              <a:rect l="l" t="t" r="r" b="b"/>
              <a:pathLst>
                <a:path w="2640" h="1601" extrusionOk="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4026754" y="555247"/>
              <a:ext cx="19675" cy="106700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4044279" y="640171"/>
              <a:ext cx="64600" cy="112325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981129" y="576997"/>
              <a:ext cx="50550" cy="108800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964979" y="659821"/>
              <a:ext cx="82850" cy="111625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865530" y="646271"/>
              <a:ext cx="422475" cy="1003950"/>
            </a:xfrm>
            <a:custGeom>
              <a:avLst/>
              <a:gdLst/>
              <a:ahLst/>
              <a:cxnLst/>
              <a:rect l="l" t="t" r="r" b="b"/>
              <a:pathLst>
                <a:path w="16899" h="40158" extrusionOk="0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4241478" y="1351791"/>
              <a:ext cx="122225" cy="131825"/>
            </a:xfrm>
            <a:custGeom>
              <a:avLst/>
              <a:gdLst/>
              <a:ahLst/>
              <a:cxnLst/>
              <a:rect l="l" t="t" r="r" b="b"/>
              <a:pathLst>
                <a:path w="4889" h="5273" extrusionOk="0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928479" y="1197342"/>
              <a:ext cx="259800" cy="89975"/>
            </a:xfrm>
            <a:custGeom>
              <a:avLst/>
              <a:gdLst/>
              <a:ahLst/>
              <a:cxnLst/>
              <a:rect l="l" t="t" r="r" b="b"/>
              <a:pathLst>
                <a:path w="10392" h="3599" extrusionOk="0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868155" y="839345"/>
              <a:ext cx="269550" cy="290550"/>
            </a:xfrm>
            <a:custGeom>
              <a:avLst/>
              <a:gdLst/>
              <a:ahLst/>
              <a:cxnLst/>
              <a:rect l="l" t="t" r="r" b="b"/>
              <a:pathLst>
                <a:path w="10782" h="11622" extrusionOk="0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4009504" y="605321"/>
              <a:ext cx="54475" cy="312450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5"/>
          <p:cNvGrpSpPr/>
          <p:nvPr/>
        </p:nvGrpSpPr>
        <p:grpSpPr>
          <a:xfrm flipH="1">
            <a:off x="1835409" y="3831030"/>
            <a:ext cx="451305" cy="1541081"/>
            <a:chOff x="4864845" y="1806137"/>
            <a:chExt cx="880939" cy="3008160"/>
          </a:xfrm>
        </p:grpSpPr>
        <p:sp>
          <p:nvSpPr>
            <p:cNvPr id="1256" name="Google Shape;1256;p15"/>
            <p:cNvSpPr/>
            <p:nvPr/>
          </p:nvSpPr>
          <p:spPr>
            <a:xfrm>
              <a:off x="5441971" y="3203860"/>
              <a:ext cx="303813" cy="999322"/>
            </a:xfrm>
            <a:custGeom>
              <a:avLst/>
              <a:gdLst/>
              <a:ahLst/>
              <a:cxnLst/>
              <a:rect l="l" t="t" r="r" b="b"/>
              <a:pathLst>
                <a:path w="6226" h="20480" extrusionOk="0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5334763" y="2546937"/>
              <a:ext cx="267020" cy="983610"/>
            </a:xfrm>
            <a:custGeom>
              <a:avLst/>
              <a:gdLst/>
              <a:ahLst/>
              <a:cxnLst/>
              <a:rect l="l" t="t" r="r" b="b"/>
              <a:pathLst>
                <a:path w="5472" h="20158" extrusionOk="0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5323784" y="2109640"/>
              <a:ext cx="290492" cy="727777"/>
            </a:xfrm>
            <a:custGeom>
              <a:avLst/>
              <a:gdLst/>
              <a:ahLst/>
              <a:cxnLst/>
              <a:rect l="l" t="t" r="r" b="b"/>
              <a:pathLst>
                <a:path w="5953" h="14915" extrusionOk="0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4864845" y="3484868"/>
              <a:ext cx="561757" cy="799165"/>
            </a:xfrm>
            <a:custGeom>
              <a:avLst/>
              <a:gdLst/>
              <a:ahLst/>
              <a:cxnLst/>
              <a:rect l="l" t="t" r="r" b="b"/>
              <a:pathLst>
                <a:path w="11512" h="16378" extrusionOk="0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4956633" y="2884792"/>
              <a:ext cx="389111" cy="878652"/>
            </a:xfrm>
            <a:custGeom>
              <a:avLst/>
              <a:gdLst/>
              <a:ahLst/>
              <a:cxnLst/>
              <a:rect l="l" t="t" r="r" b="b"/>
              <a:pathLst>
                <a:path w="7974" h="18007" extrusionOk="0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5118298" y="2268857"/>
              <a:ext cx="176745" cy="832931"/>
            </a:xfrm>
            <a:custGeom>
              <a:avLst/>
              <a:gdLst/>
              <a:ahLst/>
              <a:cxnLst/>
              <a:rect l="l" t="t" r="r" b="b"/>
              <a:pathLst>
                <a:path w="3622" h="17070" extrusionOk="0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5255272" y="1806137"/>
              <a:ext cx="184991" cy="816194"/>
            </a:xfrm>
            <a:custGeom>
              <a:avLst/>
              <a:gdLst/>
              <a:ahLst/>
              <a:cxnLst/>
              <a:rect l="l" t="t" r="r" b="b"/>
              <a:pathLst>
                <a:path w="3791" h="16727" extrusionOk="0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5308705" y="2163509"/>
              <a:ext cx="342705" cy="2650788"/>
            </a:xfrm>
            <a:custGeom>
              <a:avLst/>
              <a:gdLst/>
              <a:ahLst/>
              <a:cxnLst/>
              <a:rect l="l" t="t" r="r" b="b"/>
              <a:pathLst>
                <a:path w="7023" h="54325" extrusionOk="0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5453926" y="3383961"/>
              <a:ext cx="191823" cy="1049385"/>
            </a:xfrm>
            <a:custGeom>
              <a:avLst/>
              <a:gdLst/>
              <a:ahLst/>
              <a:cxnLst/>
              <a:rect l="l" t="t" r="r" b="b"/>
              <a:pathLst>
                <a:path w="3931" h="21506" extrusionOk="0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5337496" y="2670241"/>
              <a:ext cx="208268" cy="1123358"/>
            </a:xfrm>
            <a:custGeom>
              <a:avLst/>
              <a:gdLst/>
              <a:ahLst/>
              <a:cxnLst/>
              <a:rect l="l" t="t" r="r" b="b"/>
              <a:pathLst>
                <a:path w="4268" h="23022" extrusionOk="0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5318318" y="2281153"/>
              <a:ext cx="160300" cy="746661"/>
            </a:xfrm>
            <a:custGeom>
              <a:avLst/>
              <a:gdLst/>
              <a:ahLst/>
              <a:cxnLst/>
              <a:rect l="l" t="t" r="r" b="b"/>
              <a:pathLst>
                <a:path w="3285" h="15302" extrusionOk="0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051153" y="3086655"/>
              <a:ext cx="330213" cy="765838"/>
            </a:xfrm>
            <a:custGeom>
              <a:avLst/>
              <a:gdLst/>
              <a:ahLst/>
              <a:cxnLst/>
              <a:rect l="l" t="t" r="r" b="b"/>
              <a:pathLst>
                <a:path w="6767" h="15695" extrusionOk="0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5011432" y="3730501"/>
              <a:ext cx="467187" cy="608327"/>
            </a:xfrm>
            <a:custGeom>
              <a:avLst/>
              <a:gdLst/>
              <a:ahLst/>
              <a:cxnLst/>
              <a:rect l="l" t="t" r="r" b="b"/>
              <a:pathLst>
                <a:path w="9574" h="12467" extrusionOk="0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5184028" y="2461986"/>
              <a:ext cx="139805" cy="741196"/>
            </a:xfrm>
            <a:custGeom>
              <a:avLst/>
              <a:gdLst/>
              <a:ahLst/>
              <a:cxnLst/>
              <a:rect l="l" t="t" r="r" b="b"/>
              <a:pathLst>
                <a:path w="2865" h="15190" extrusionOk="0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15"/>
          <p:cNvGrpSpPr/>
          <p:nvPr/>
        </p:nvGrpSpPr>
        <p:grpSpPr>
          <a:xfrm flipH="1">
            <a:off x="1342088" y="4482244"/>
            <a:ext cx="698534" cy="889849"/>
            <a:chOff x="2949775" y="1914763"/>
            <a:chExt cx="2004403" cy="2553368"/>
          </a:xfrm>
        </p:grpSpPr>
        <p:sp>
          <p:nvSpPr>
            <p:cNvPr id="1271" name="Google Shape;1271;p15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15"/>
          <p:cNvGrpSpPr/>
          <p:nvPr/>
        </p:nvGrpSpPr>
        <p:grpSpPr>
          <a:xfrm>
            <a:off x="306225" y="3547025"/>
            <a:ext cx="1269975" cy="1633200"/>
            <a:chOff x="306225" y="3318425"/>
            <a:chExt cx="1269975" cy="1633200"/>
          </a:xfrm>
        </p:grpSpPr>
        <p:sp>
          <p:nvSpPr>
            <p:cNvPr id="1304" name="Google Shape;1304;p15"/>
            <p:cNvSpPr/>
            <p:nvPr/>
          </p:nvSpPr>
          <p:spPr>
            <a:xfrm rot="10800000">
              <a:off x="566500" y="3853250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 rot="10800000">
              <a:off x="306225" y="3318425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 rot="10800000">
              <a:off x="1532100" y="4907525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 rot="10800000">
              <a:off x="1532100" y="39414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 rot="10800000">
              <a:off x="1027338" y="38973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 rot="10800000">
              <a:off x="865775" y="3477800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15"/>
          <p:cNvGrpSpPr/>
          <p:nvPr/>
        </p:nvGrpSpPr>
        <p:grpSpPr>
          <a:xfrm>
            <a:off x="6435775" y="3662288"/>
            <a:ext cx="2480150" cy="1353350"/>
            <a:chOff x="6435775" y="3433688"/>
            <a:chExt cx="2480150" cy="1353350"/>
          </a:xfrm>
        </p:grpSpPr>
        <p:sp>
          <p:nvSpPr>
            <p:cNvPr id="1311" name="Google Shape;1311;p15"/>
            <p:cNvSpPr/>
            <p:nvPr/>
          </p:nvSpPr>
          <p:spPr>
            <a:xfrm rot="10800000">
              <a:off x="6435775" y="47429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 rot="10800000">
              <a:off x="7508650" y="39414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 rot="10800000">
              <a:off x="7416800" y="343368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 rot="10800000">
              <a:off x="8682500" y="378358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 rot="10800000">
              <a:off x="8871825" y="347008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15"/>
          <p:cNvSpPr/>
          <p:nvPr/>
        </p:nvSpPr>
        <p:spPr>
          <a:xfrm>
            <a:off x="5338438" y="-283928"/>
            <a:ext cx="3805550" cy="1449075"/>
          </a:xfrm>
          <a:custGeom>
            <a:avLst/>
            <a:gdLst/>
            <a:ahLst/>
            <a:cxnLst/>
            <a:rect l="l" t="t" r="r" b="b"/>
            <a:pathLst>
              <a:path w="152222" h="57963" extrusionOk="0">
                <a:moveTo>
                  <a:pt x="0" y="0"/>
                </a:moveTo>
                <a:cubicBezTo>
                  <a:pt x="12859" y="10291"/>
                  <a:pt x="29493" y="17391"/>
                  <a:pt x="45944" y="18176"/>
                </a:cubicBezTo>
                <a:cubicBezTo>
                  <a:pt x="61751" y="18930"/>
                  <a:pt x="79569" y="11754"/>
                  <a:pt x="93403" y="19438"/>
                </a:cubicBezTo>
                <a:cubicBezTo>
                  <a:pt x="98536" y="22289"/>
                  <a:pt x="102704" y="29730"/>
                  <a:pt x="100977" y="35342"/>
                </a:cubicBezTo>
                <a:cubicBezTo>
                  <a:pt x="99922" y="38771"/>
                  <a:pt x="97721" y="43228"/>
                  <a:pt x="94161" y="43672"/>
                </a:cubicBezTo>
                <a:cubicBezTo>
                  <a:pt x="91905" y="43954"/>
                  <a:pt x="89024" y="40482"/>
                  <a:pt x="89869" y="38371"/>
                </a:cubicBezTo>
                <a:cubicBezTo>
                  <a:pt x="92044" y="32935"/>
                  <a:pt x="103148" y="31959"/>
                  <a:pt x="107288" y="36099"/>
                </a:cubicBezTo>
                <a:cubicBezTo>
                  <a:pt x="113384" y="42195"/>
                  <a:pt x="115733" y="52440"/>
                  <a:pt x="123444" y="56294"/>
                </a:cubicBezTo>
                <a:cubicBezTo>
                  <a:pt x="131276" y="60208"/>
                  <a:pt x="143332" y="56706"/>
                  <a:pt x="148941" y="49983"/>
                </a:cubicBezTo>
                <a:cubicBezTo>
                  <a:pt x="150654" y="47930"/>
                  <a:pt x="150847" y="44956"/>
                  <a:pt x="152222" y="42663"/>
                </a:cubicBezTo>
              </a:path>
            </a:pathLst>
          </a:cu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7" name="Google Shape;1317;p15"/>
          <p:cNvSpPr/>
          <p:nvPr/>
        </p:nvSpPr>
        <p:spPr>
          <a:xfrm>
            <a:off x="-680" y="-29354"/>
            <a:ext cx="1388450" cy="1994300"/>
          </a:xfrm>
          <a:custGeom>
            <a:avLst/>
            <a:gdLst/>
            <a:ahLst/>
            <a:cxnLst/>
            <a:rect l="l" t="t" r="r" b="b"/>
            <a:pathLst>
              <a:path w="55538" h="79772" extrusionOk="0">
                <a:moveTo>
                  <a:pt x="0" y="79772"/>
                </a:moveTo>
                <a:cubicBezTo>
                  <a:pt x="0" y="68297"/>
                  <a:pt x="23489" y="68880"/>
                  <a:pt x="26507" y="57809"/>
                </a:cubicBezTo>
                <a:cubicBezTo>
                  <a:pt x="27171" y="55372"/>
                  <a:pt x="27769" y="52257"/>
                  <a:pt x="26254" y="50236"/>
                </a:cubicBezTo>
                <a:cubicBezTo>
                  <a:pt x="24208" y="47508"/>
                  <a:pt x="18455" y="44731"/>
                  <a:pt x="16409" y="47459"/>
                </a:cubicBezTo>
                <a:cubicBezTo>
                  <a:pt x="14908" y="49461"/>
                  <a:pt x="16634" y="53543"/>
                  <a:pt x="18934" y="54528"/>
                </a:cubicBezTo>
                <a:cubicBezTo>
                  <a:pt x="22727" y="56153"/>
                  <a:pt x="28071" y="53538"/>
                  <a:pt x="30546" y="50236"/>
                </a:cubicBezTo>
                <a:cubicBezTo>
                  <a:pt x="37476" y="40990"/>
                  <a:pt x="23149" y="27163"/>
                  <a:pt x="25749" y="15904"/>
                </a:cubicBezTo>
                <a:cubicBezTo>
                  <a:pt x="27169" y="9754"/>
                  <a:pt x="33445" y="4268"/>
                  <a:pt x="39634" y="3030"/>
                </a:cubicBezTo>
                <a:cubicBezTo>
                  <a:pt x="44926" y="1972"/>
                  <a:pt x="52546" y="4491"/>
                  <a:pt x="55538" y="0"/>
                </a:cubicBezTo>
              </a:path>
            </a:pathLst>
          </a:cu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8" name="Google Shape;1318;p15"/>
          <p:cNvSpPr/>
          <p:nvPr/>
        </p:nvSpPr>
        <p:spPr>
          <a:xfrm>
            <a:off x="3887600" y="4423019"/>
            <a:ext cx="2202550" cy="747075"/>
          </a:xfrm>
          <a:custGeom>
            <a:avLst/>
            <a:gdLst/>
            <a:ahLst/>
            <a:cxnLst/>
            <a:rect l="l" t="t" r="r" b="b"/>
            <a:pathLst>
              <a:path w="88102" h="29883" extrusionOk="0">
                <a:moveTo>
                  <a:pt x="0" y="29126"/>
                </a:moveTo>
                <a:cubicBezTo>
                  <a:pt x="0" y="16827"/>
                  <a:pt x="24339" y="24019"/>
                  <a:pt x="35342" y="18523"/>
                </a:cubicBezTo>
                <a:cubicBezTo>
                  <a:pt x="39845" y="16274"/>
                  <a:pt x="43694" y="11594"/>
                  <a:pt x="44682" y="6658"/>
                </a:cubicBezTo>
                <a:cubicBezTo>
                  <a:pt x="45136" y="4388"/>
                  <a:pt x="44578" y="907"/>
                  <a:pt x="42410" y="95"/>
                </a:cubicBezTo>
                <a:cubicBezTo>
                  <a:pt x="40648" y="-565"/>
                  <a:pt x="39620" y="3281"/>
                  <a:pt x="39886" y="5144"/>
                </a:cubicBezTo>
                <a:cubicBezTo>
                  <a:pt x="41485" y="16358"/>
                  <a:pt x="61898" y="10511"/>
                  <a:pt x="72956" y="12969"/>
                </a:cubicBezTo>
                <a:cubicBezTo>
                  <a:pt x="76515" y="13760"/>
                  <a:pt x="80728" y="13925"/>
                  <a:pt x="83306" y="16503"/>
                </a:cubicBezTo>
                <a:cubicBezTo>
                  <a:pt x="86656" y="19853"/>
                  <a:pt x="88102" y="25145"/>
                  <a:pt x="88102" y="29883"/>
                </a:cubicBezTo>
              </a:path>
            </a:pathLst>
          </a:cu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19" name="Google Shape;1319;p15"/>
          <p:cNvGrpSpPr/>
          <p:nvPr/>
        </p:nvGrpSpPr>
        <p:grpSpPr>
          <a:xfrm flipH="1">
            <a:off x="578043" y="4229851"/>
            <a:ext cx="809736" cy="1205510"/>
            <a:chOff x="5582530" y="2106928"/>
            <a:chExt cx="1959197" cy="2916792"/>
          </a:xfrm>
        </p:grpSpPr>
        <p:sp>
          <p:nvSpPr>
            <p:cNvPr id="1320" name="Google Shape;1320;p15"/>
            <p:cNvSpPr/>
            <p:nvPr/>
          </p:nvSpPr>
          <p:spPr>
            <a:xfrm>
              <a:off x="6347198" y="2813284"/>
              <a:ext cx="638246" cy="2210436"/>
            </a:xfrm>
            <a:custGeom>
              <a:avLst/>
              <a:gdLst/>
              <a:ahLst/>
              <a:cxnLst/>
              <a:rect l="l" t="t" r="r" b="b"/>
              <a:pathLst>
                <a:path w="9631" h="33355" extrusionOk="0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6886754" y="3578421"/>
              <a:ext cx="327506" cy="1371259"/>
            </a:xfrm>
            <a:custGeom>
              <a:avLst/>
              <a:gdLst/>
              <a:ahLst/>
              <a:cxnLst/>
              <a:rect l="l" t="t" r="r" b="b"/>
              <a:pathLst>
                <a:path w="4942" h="20692" extrusionOk="0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6903453" y="3595187"/>
              <a:ext cx="255007" cy="1412147"/>
            </a:xfrm>
            <a:custGeom>
              <a:avLst/>
              <a:gdLst/>
              <a:ahLst/>
              <a:cxnLst/>
              <a:rect l="l" t="t" r="r" b="b"/>
              <a:pathLst>
                <a:path w="3848" h="21309" extrusionOk="0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6918364" y="3595187"/>
              <a:ext cx="152620" cy="1354493"/>
            </a:xfrm>
            <a:custGeom>
              <a:avLst/>
              <a:gdLst/>
              <a:ahLst/>
              <a:cxnLst/>
              <a:rect l="l" t="t" r="r" b="b"/>
              <a:pathLst>
                <a:path w="2303" h="20439" extrusionOk="0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5608573" y="3504002"/>
              <a:ext cx="1088485" cy="1049385"/>
            </a:xfrm>
            <a:custGeom>
              <a:avLst/>
              <a:gdLst/>
              <a:ahLst/>
              <a:cxnLst/>
              <a:rect l="l" t="t" r="r" b="b"/>
              <a:pathLst>
                <a:path w="16425" h="15835" extrusionOk="0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5582530" y="3481669"/>
              <a:ext cx="1114529" cy="1071718"/>
            </a:xfrm>
            <a:custGeom>
              <a:avLst/>
              <a:gdLst/>
              <a:ahLst/>
              <a:cxnLst/>
              <a:rect l="l" t="t" r="r" b="b"/>
              <a:pathLst>
                <a:path w="16818" h="16172" extrusionOk="0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5608573" y="3504002"/>
              <a:ext cx="1079207" cy="1040108"/>
            </a:xfrm>
            <a:custGeom>
              <a:avLst/>
              <a:gdLst/>
              <a:ahLst/>
              <a:cxnLst/>
              <a:rect l="l" t="t" r="r" b="b"/>
              <a:pathLst>
                <a:path w="16285" h="15695" extrusionOk="0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5917449" y="2106928"/>
              <a:ext cx="1624278" cy="1268474"/>
            </a:xfrm>
            <a:custGeom>
              <a:avLst/>
              <a:gdLst/>
              <a:ahLst/>
              <a:cxnLst/>
              <a:rect l="l" t="t" r="r" b="b"/>
              <a:pathLst>
                <a:path w="24510" h="19141" extrusionOk="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6226126" y="2463188"/>
              <a:ext cx="981658" cy="791595"/>
            </a:xfrm>
            <a:custGeom>
              <a:avLst/>
              <a:gdLst/>
              <a:ahLst/>
              <a:cxnLst/>
              <a:rect l="l" t="t" r="r" b="b"/>
              <a:pathLst>
                <a:path w="14813" h="11945" extrusionOk="0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6133218" y="2411896"/>
              <a:ext cx="502459" cy="483771"/>
            </a:xfrm>
            <a:custGeom>
              <a:avLst/>
              <a:gdLst/>
              <a:ahLst/>
              <a:cxnLst/>
              <a:rect l="l" t="t" r="r" b="b"/>
              <a:pathLst>
                <a:path w="7582" h="7300" extrusionOk="0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6388152" y="2344898"/>
              <a:ext cx="292118" cy="509881"/>
            </a:xfrm>
            <a:custGeom>
              <a:avLst/>
              <a:gdLst/>
              <a:ahLst/>
              <a:cxnLst/>
              <a:rect l="l" t="t" r="r" b="b"/>
              <a:pathLst>
                <a:path w="4408" h="7694" extrusionOk="0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6525791" y="2318855"/>
              <a:ext cx="94965" cy="519159"/>
            </a:xfrm>
            <a:custGeom>
              <a:avLst/>
              <a:gdLst/>
              <a:ahLst/>
              <a:cxnLst/>
              <a:rect l="l" t="t" r="r" b="b"/>
              <a:pathLst>
                <a:path w="1433" h="7834" extrusionOk="0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6682051" y="2411896"/>
              <a:ext cx="377805" cy="457727"/>
            </a:xfrm>
            <a:custGeom>
              <a:avLst/>
              <a:gdLst/>
              <a:ahLst/>
              <a:cxnLst/>
              <a:rect l="l" t="t" r="r" b="b"/>
              <a:pathLst>
                <a:path w="5701" h="6907" extrusionOk="0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6808623" y="2744895"/>
              <a:ext cx="593514" cy="227704"/>
            </a:xfrm>
            <a:custGeom>
              <a:avLst/>
              <a:gdLst/>
              <a:ahLst/>
              <a:cxnLst/>
              <a:rect l="l" t="t" r="r" b="b"/>
              <a:pathLst>
                <a:path w="8956" h="3436" extrusionOk="0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6776947" y="2934688"/>
              <a:ext cx="599147" cy="349839"/>
            </a:xfrm>
            <a:custGeom>
              <a:avLst/>
              <a:gdLst/>
              <a:ahLst/>
              <a:cxnLst/>
              <a:rect l="l" t="t" r="r" b="b"/>
              <a:pathLst>
                <a:path w="9041" h="5279" extrusionOk="0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486759" y="2793338"/>
              <a:ext cx="405639" cy="281117"/>
            </a:xfrm>
            <a:custGeom>
              <a:avLst/>
              <a:gdLst/>
              <a:ahLst/>
              <a:cxnLst/>
              <a:rect l="l" t="t" r="r" b="b"/>
              <a:pathLst>
                <a:path w="6121" h="4242" extrusionOk="0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6551834" y="2774716"/>
              <a:ext cx="333139" cy="257658"/>
            </a:xfrm>
            <a:custGeom>
              <a:avLst/>
              <a:gdLst/>
              <a:ahLst/>
              <a:cxnLst/>
              <a:rect l="l" t="t" r="r" b="b"/>
              <a:pathLst>
                <a:path w="5027" h="3888" extrusionOk="0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6779465" y="2848473"/>
              <a:ext cx="24586" cy="22134"/>
            </a:xfrm>
            <a:custGeom>
              <a:avLst/>
              <a:gdLst/>
              <a:ahLst/>
              <a:cxnLst/>
              <a:rect l="l" t="t" r="r" b="b"/>
              <a:pathLst>
                <a:path w="371" h="334" extrusionOk="0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6693251" y="2904006"/>
              <a:ext cx="20544" cy="20544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6767670" y="2945822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6817901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6814190" y="2960732"/>
              <a:ext cx="27966" cy="18688"/>
            </a:xfrm>
            <a:custGeom>
              <a:avLst/>
              <a:gdLst/>
              <a:ahLst/>
              <a:cxnLst/>
              <a:rect l="l" t="t" r="r" b="b"/>
              <a:pathLst>
                <a:path w="422" h="282" extrusionOk="0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6769525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6797424" y="2929122"/>
              <a:ext cx="27966" cy="20544"/>
            </a:xfrm>
            <a:custGeom>
              <a:avLst/>
              <a:gdLst/>
              <a:ahLst/>
              <a:cxnLst/>
              <a:rect l="l" t="t" r="r" b="b"/>
              <a:pathLst>
                <a:path w="422" h="310" extrusionOk="0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730427" y="2828195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715583" y="2869546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750904" y="2863980"/>
              <a:ext cx="24255" cy="1868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6734204" y="2917922"/>
              <a:ext cx="25514" cy="20743"/>
            </a:xfrm>
            <a:custGeom>
              <a:avLst/>
              <a:gdLst/>
              <a:ahLst/>
              <a:cxnLst/>
              <a:rect l="l" t="t" r="r" b="b"/>
              <a:pathLst>
                <a:path w="385" h="313" extrusionOk="0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6650441" y="2910037"/>
              <a:ext cx="20544" cy="21471"/>
            </a:xfrm>
            <a:custGeom>
              <a:avLst/>
              <a:gdLst/>
              <a:ahLst/>
              <a:cxnLst/>
              <a:rect l="l" t="t" r="r" b="b"/>
              <a:pathLst>
                <a:path w="310" h="324" extrusionOk="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6721149" y="2957684"/>
              <a:ext cx="23990" cy="22068"/>
            </a:xfrm>
            <a:custGeom>
              <a:avLst/>
              <a:gdLst/>
              <a:ahLst/>
              <a:cxnLst/>
              <a:rect l="l" t="t" r="r" b="b"/>
              <a:pathLst>
                <a:path w="362" h="333" extrusionOk="0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6802991" y="2988631"/>
              <a:ext cx="29821" cy="18688"/>
            </a:xfrm>
            <a:custGeom>
              <a:avLst/>
              <a:gdLst/>
              <a:ahLst/>
              <a:cxnLst/>
              <a:rect l="l" t="t" r="r" b="b"/>
              <a:pathLst>
                <a:path w="450" h="282" extrusionOk="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6678340" y="2931839"/>
              <a:ext cx="20544" cy="21869"/>
            </a:xfrm>
            <a:custGeom>
              <a:avLst/>
              <a:gdLst/>
              <a:ahLst/>
              <a:cxnLst/>
              <a:rect l="l" t="t" r="r" b="b"/>
              <a:pathLst>
                <a:path w="310" h="330" extrusionOk="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6587221" y="2859341"/>
              <a:ext cx="18622" cy="20080"/>
            </a:xfrm>
            <a:custGeom>
              <a:avLst/>
              <a:gdLst/>
              <a:ahLst/>
              <a:cxnLst/>
              <a:rect l="l" t="t" r="r" b="b"/>
              <a:pathLst>
                <a:path w="281" h="303" extrusionOk="0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687684" y="2856094"/>
              <a:ext cx="18622" cy="21471"/>
            </a:xfrm>
            <a:custGeom>
              <a:avLst/>
              <a:gdLst/>
              <a:ahLst/>
              <a:cxnLst/>
              <a:rect l="l" t="t" r="r" b="b"/>
              <a:pathLst>
                <a:path w="281" h="324" extrusionOk="0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6633675" y="2869546"/>
              <a:ext cx="26177" cy="20544"/>
            </a:xfrm>
            <a:custGeom>
              <a:avLst/>
              <a:gdLst/>
              <a:ahLst/>
              <a:cxnLst/>
              <a:rect l="l" t="t" r="r" b="b"/>
              <a:pathLst>
                <a:path w="395" h="310" extrusionOk="0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6654152" y="2834225"/>
              <a:ext cx="26110" cy="1868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6590932" y="2826803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6629964" y="2816532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6207969" y="2846750"/>
              <a:ext cx="1006310" cy="454877"/>
            </a:xfrm>
            <a:custGeom>
              <a:avLst/>
              <a:gdLst/>
              <a:ahLst/>
              <a:cxnLst/>
              <a:rect l="l" t="t" r="r" b="b"/>
              <a:pathLst>
                <a:path w="15185" h="6864" extrusionOk="0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6408562" y="2908645"/>
              <a:ext cx="428038" cy="277274"/>
            </a:xfrm>
            <a:custGeom>
              <a:avLst/>
              <a:gdLst/>
              <a:ahLst/>
              <a:cxnLst/>
              <a:rect l="l" t="t" r="r" b="b"/>
              <a:pathLst>
                <a:path w="6459" h="4184" extrusionOk="0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6706239" y="3033296"/>
              <a:ext cx="145198" cy="178664"/>
            </a:xfrm>
            <a:custGeom>
              <a:avLst/>
              <a:gdLst/>
              <a:ahLst/>
              <a:cxnLst/>
              <a:rect l="l" t="t" r="r" b="b"/>
              <a:pathLst>
                <a:path w="2191" h="2696" extrusionOk="0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6412340" y="2935682"/>
              <a:ext cx="240030" cy="47449"/>
            </a:xfrm>
            <a:custGeom>
              <a:avLst/>
              <a:gdLst/>
              <a:ahLst/>
              <a:cxnLst/>
              <a:rect l="l" t="t" r="r" b="b"/>
              <a:pathLst>
                <a:path w="3622" h="716" extrusionOk="0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6629964" y="3018386"/>
              <a:ext cx="42877" cy="83832"/>
            </a:xfrm>
            <a:custGeom>
              <a:avLst/>
              <a:gdLst/>
              <a:ahLst/>
              <a:cxnLst/>
              <a:rect l="l" t="t" r="r" b="b"/>
              <a:pathLst>
                <a:path w="647" h="1265" extrusionOk="0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641164" y="3148272"/>
              <a:ext cx="573103" cy="153349"/>
            </a:xfrm>
            <a:custGeom>
              <a:avLst/>
              <a:gdLst/>
              <a:ahLst/>
              <a:cxnLst/>
              <a:rect l="l" t="t" r="r" b="b"/>
              <a:pathLst>
                <a:path w="8648" h="2314" extrusionOk="0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5"/>
          <p:cNvGrpSpPr/>
          <p:nvPr/>
        </p:nvGrpSpPr>
        <p:grpSpPr>
          <a:xfrm>
            <a:off x="7885543" y="4189588"/>
            <a:ext cx="809736" cy="1205510"/>
            <a:chOff x="5582530" y="2106928"/>
            <a:chExt cx="1959197" cy="2916792"/>
          </a:xfrm>
        </p:grpSpPr>
        <p:sp>
          <p:nvSpPr>
            <p:cNvPr id="1365" name="Google Shape;1365;p15"/>
            <p:cNvSpPr/>
            <p:nvPr/>
          </p:nvSpPr>
          <p:spPr>
            <a:xfrm>
              <a:off x="6347198" y="2813284"/>
              <a:ext cx="638246" cy="2210436"/>
            </a:xfrm>
            <a:custGeom>
              <a:avLst/>
              <a:gdLst/>
              <a:ahLst/>
              <a:cxnLst/>
              <a:rect l="l" t="t" r="r" b="b"/>
              <a:pathLst>
                <a:path w="9631" h="33355" extrusionOk="0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6886754" y="3578421"/>
              <a:ext cx="327506" cy="1371259"/>
            </a:xfrm>
            <a:custGeom>
              <a:avLst/>
              <a:gdLst/>
              <a:ahLst/>
              <a:cxnLst/>
              <a:rect l="l" t="t" r="r" b="b"/>
              <a:pathLst>
                <a:path w="4942" h="20692" extrusionOk="0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6903453" y="3595187"/>
              <a:ext cx="255007" cy="1412147"/>
            </a:xfrm>
            <a:custGeom>
              <a:avLst/>
              <a:gdLst/>
              <a:ahLst/>
              <a:cxnLst/>
              <a:rect l="l" t="t" r="r" b="b"/>
              <a:pathLst>
                <a:path w="3848" h="21309" extrusionOk="0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6918364" y="3595187"/>
              <a:ext cx="152620" cy="1354493"/>
            </a:xfrm>
            <a:custGeom>
              <a:avLst/>
              <a:gdLst/>
              <a:ahLst/>
              <a:cxnLst/>
              <a:rect l="l" t="t" r="r" b="b"/>
              <a:pathLst>
                <a:path w="2303" h="20439" extrusionOk="0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5608573" y="3504002"/>
              <a:ext cx="1088485" cy="1049385"/>
            </a:xfrm>
            <a:custGeom>
              <a:avLst/>
              <a:gdLst/>
              <a:ahLst/>
              <a:cxnLst/>
              <a:rect l="l" t="t" r="r" b="b"/>
              <a:pathLst>
                <a:path w="16425" h="15835" extrusionOk="0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5582530" y="3481669"/>
              <a:ext cx="1114529" cy="1071718"/>
            </a:xfrm>
            <a:custGeom>
              <a:avLst/>
              <a:gdLst/>
              <a:ahLst/>
              <a:cxnLst/>
              <a:rect l="l" t="t" r="r" b="b"/>
              <a:pathLst>
                <a:path w="16818" h="16172" extrusionOk="0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5608573" y="3504002"/>
              <a:ext cx="1079207" cy="1040108"/>
            </a:xfrm>
            <a:custGeom>
              <a:avLst/>
              <a:gdLst/>
              <a:ahLst/>
              <a:cxnLst/>
              <a:rect l="l" t="t" r="r" b="b"/>
              <a:pathLst>
                <a:path w="16285" h="15695" extrusionOk="0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5917449" y="2106928"/>
              <a:ext cx="1624278" cy="1268474"/>
            </a:xfrm>
            <a:custGeom>
              <a:avLst/>
              <a:gdLst/>
              <a:ahLst/>
              <a:cxnLst/>
              <a:rect l="l" t="t" r="r" b="b"/>
              <a:pathLst>
                <a:path w="24510" h="19141" extrusionOk="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6226126" y="2463188"/>
              <a:ext cx="981658" cy="791595"/>
            </a:xfrm>
            <a:custGeom>
              <a:avLst/>
              <a:gdLst/>
              <a:ahLst/>
              <a:cxnLst/>
              <a:rect l="l" t="t" r="r" b="b"/>
              <a:pathLst>
                <a:path w="14813" h="11945" extrusionOk="0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6133218" y="2411896"/>
              <a:ext cx="502459" cy="483771"/>
            </a:xfrm>
            <a:custGeom>
              <a:avLst/>
              <a:gdLst/>
              <a:ahLst/>
              <a:cxnLst/>
              <a:rect l="l" t="t" r="r" b="b"/>
              <a:pathLst>
                <a:path w="7582" h="7300" extrusionOk="0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6388152" y="2344898"/>
              <a:ext cx="292118" cy="509881"/>
            </a:xfrm>
            <a:custGeom>
              <a:avLst/>
              <a:gdLst/>
              <a:ahLst/>
              <a:cxnLst/>
              <a:rect l="l" t="t" r="r" b="b"/>
              <a:pathLst>
                <a:path w="4408" h="7694" extrusionOk="0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6525791" y="2318855"/>
              <a:ext cx="94965" cy="519159"/>
            </a:xfrm>
            <a:custGeom>
              <a:avLst/>
              <a:gdLst/>
              <a:ahLst/>
              <a:cxnLst/>
              <a:rect l="l" t="t" r="r" b="b"/>
              <a:pathLst>
                <a:path w="1433" h="7834" extrusionOk="0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6682051" y="2411896"/>
              <a:ext cx="377805" cy="457727"/>
            </a:xfrm>
            <a:custGeom>
              <a:avLst/>
              <a:gdLst/>
              <a:ahLst/>
              <a:cxnLst/>
              <a:rect l="l" t="t" r="r" b="b"/>
              <a:pathLst>
                <a:path w="5701" h="6907" extrusionOk="0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6808623" y="2744895"/>
              <a:ext cx="593514" cy="227704"/>
            </a:xfrm>
            <a:custGeom>
              <a:avLst/>
              <a:gdLst/>
              <a:ahLst/>
              <a:cxnLst/>
              <a:rect l="l" t="t" r="r" b="b"/>
              <a:pathLst>
                <a:path w="8956" h="3436" extrusionOk="0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6776947" y="2934688"/>
              <a:ext cx="599147" cy="349839"/>
            </a:xfrm>
            <a:custGeom>
              <a:avLst/>
              <a:gdLst/>
              <a:ahLst/>
              <a:cxnLst/>
              <a:rect l="l" t="t" r="r" b="b"/>
              <a:pathLst>
                <a:path w="9041" h="5279" extrusionOk="0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6486759" y="2793338"/>
              <a:ext cx="405639" cy="281117"/>
            </a:xfrm>
            <a:custGeom>
              <a:avLst/>
              <a:gdLst/>
              <a:ahLst/>
              <a:cxnLst/>
              <a:rect l="l" t="t" r="r" b="b"/>
              <a:pathLst>
                <a:path w="6121" h="4242" extrusionOk="0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6551834" y="2774716"/>
              <a:ext cx="333139" cy="257658"/>
            </a:xfrm>
            <a:custGeom>
              <a:avLst/>
              <a:gdLst/>
              <a:ahLst/>
              <a:cxnLst/>
              <a:rect l="l" t="t" r="r" b="b"/>
              <a:pathLst>
                <a:path w="5027" h="3888" extrusionOk="0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6779465" y="2848473"/>
              <a:ext cx="24586" cy="22134"/>
            </a:xfrm>
            <a:custGeom>
              <a:avLst/>
              <a:gdLst/>
              <a:ahLst/>
              <a:cxnLst/>
              <a:rect l="l" t="t" r="r" b="b"/>
              <a:pathLst>
                <a:path w="371" h="334" extrusionOk="0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6693251" y="2904006"/>
              <a:ext cx="20544" cy="20544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767670" y="2945822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6817901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6814190" y="2960732"/>
              <a:ext cx="27966" cy="18688"/>
            </a:xfrm>
            <a:custGeom>
              <a:avLst/>
              <a:gdLst/>
              <a:ahLst/>
              <a:cxnLst/>
              <a:rect l="l" t="t" r="r" b="b"/>
              <a:pathLst>
                <a:path w="422" h="282" extrusionOk="0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6769525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6797424" y="2929122"/>
              <a:ext cx="27966" cy="20544"/>
            </a:xfrm>
            <a:custGeom>
              <a:avLst/>
              <a:gdLst/>
              <a:ahLst/>
              <a:cxnLst/>
              <a:rect l="l" t="t" r="r" b="b"/>
              <a:pathLst>
                <a:path w="422" h="310" extrusionOk="0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6730427" y="2828195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6715583" y="2869546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750904" y="2863980"/>
              <a:ext cx="24255" cy="1868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6734204" y="2917922"/>
              <a:ext cx="25514" cy="20743"/>
            </a:xfrm>
            <a:custGeom>
              <a:avLst/>
              <a:gdLst/>
              <a:ahLst/>
              <a:cxnLst/>
              <a:rect l="l" t="t" r="r" b="b"/>
              <a:pathLst>
                <a:path w="385" h="313" extrusionOk="0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6650441" y="2910037"/>
              <a:ext cx="20544" cy="21471"/>
            </a:xfrm>
            <a:custGeom>
              <a:avLst/>
              <a:gdLst/>
              <a:ahLst/>
              <a:cxnLst/>
              <a:rect l="l" t="t" r="r" b="b"/>
              <a:pathLst>
                <a:path w="310" h="324" extrusionOk="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6721149" y="2957684"/>
              <a:ext cx="23990" cy="22068"/>
            </a:xfrm>
            <a:custGeom>
              <a:avLst/>
              <a:gdLst/>
              <a:ahLst/>
              <a:cxnLst/>
              <a:rect l="l" t="t" r="r" b="b"/>
              <a:pathLst>
                <a:path w="362" h="333" extrusionOk="0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6802991" y="2988631"/>
              <a:ext cx="29821" cy="18688"/>
            </a:xfrm>
            <a:custGeom>
              <a:avLst/>
              <a:gdLst/>
              <a:ahLst/>
              <a:cxnLst/>
              <a:rect l="l" t="t" r="r" b="b"/>
              <a:pathLst>
                <a:path w="450" h="282" extrusionOk="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6678340" y="2931839"/>
              <a:ext cx="20544" cy="21869"/>
            </a:xfrm>
            <a:custGeom>
              <a:avLst/>
              <a:gdLst/>
              <a:ahLst/>
              <a:cxnLst/>
              <a:rect l="l" t="t" r="r" b="b"/>
              <a:pathLst>
                <a:path w="310" h="330" extrusionOk="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6587221" y="2859341"/>
              <a:ext cx="18622" cy="20080"/>
            </a:xfrm>
            <a:custGeom>
              <a:avLst/>
              <a:gdLst/>
              <a:ahLst/>
              <a:cxnLst/>
              <a:rect l="l" t="t" r="r" b="b"/>
              <a:pathLst>
                <a:path w="281" h="303" extrusionOk="0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6687684" y="2856094"/>
              <a:ext cx="18622" cy="21471"/>
            </a:xfrm>
            <a:custGeom>
              <a:avLst/>
              <a:gdLst/>
              <a:ahLst/>
              <a:cxnLst/>
              <a:rect l="l" t="t" r="r" b="b"/>
              <a:pathLst>
                <a:path w="281" h="324" extrusionOk="0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6633675" y="2869546"/>
              <a:ext cx="26177" cy="20544"/>
            </a:xfrm>
            <a:custGeom>
              <a:avLst/>
              <a:gdLst/>
              <a:ahLst/>
              <a:cxnLst/>
              <a:rect l="l" t="t" r="r" b="b"/>
              <a:pathLst>
                <a:path w="395" h="310" extrusionOk="0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6654152" y="2834225"/>
              <a:ext cx="26110" cy="1868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6590932" y="2826803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6629964" y="2816532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6207969" y="2846750"/>
              <a:ext cx="1006310" cy="454877"/>
            </a:xfrm>
            <a:custGeom>
              <a:avLst/>
              <a:gdLst/>
              <a:ahLst/>
              <a:cxnLst/>
              <a:rect l="l" t="t" r="r" b="b"/>
              <a:pathLst>
                <a:path w="15185" h="6864" extrusionOk="0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6408562" y="2908645"/>
              <a:ext cx="428038" cy="277274"/>
            </a:xfrm>
            <a:custGeom>
              <a:avLst/>
              <a:gdLst/>
              <a:ahLst/>
              <a:cxnLst/>
              <a:rect l="l" t="t" r="r" b="b"/>
              <a:pathLst>
                <a:path w="6459" h="4184" extrusionOk="0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6706239" y="3033296"/>
              <a:ext cx="145198" cy="178664"/>
            </a:xfrm>
            <a:custGeom>
              <a:avLst/>
              <a:gdLst/>
              <a:ahLst/>
              <a:cxnLst/>
              <a:rect l="l" t="t" r="r" b="b"/>
              <a:pathLst>
                <a:path w="2191" h="2696" extrusionOk="0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6412340" y="2935682"/>
              <a:ext cx="240030" cy="47449"/>
            </a:xfrm>
            <a:custGeom>
              <a:avLst/>
              <a:gdLst/>
              <a:ahLst/>
              <a:cxnLst/>
              <a:rect l="l" t="t" r="r" b="b"/>
              <a:pathLst>
                <a:path w="3622" h="716" extrusionOk="0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6629964" y="3018386"/>
              <a:ext cx="42877" cy="83832"/>
            </a:xfrm>
            <a:custGeom>
              <a:avLst/>
              <a:gdLst/>
              <a:ahLst/>
              <a:cxnLst/>
              <a:rect l="l" t="t" r="r" b="b"/>
              <a:pathLst>
                <a:path w="647" h="1265" extrusionOk="0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6641164" y="3148272"/>
              <a:ext cx="573103" cy="153349"/>
            </a:xfrm>
            <a:custGeom>
              <a:avLst/>
              <a:gdLst/>
              <a:ahLst/>
              <a:cxnLst/>
              <a:rect l="l" t="t" r="r" b="b"/>
              <a:pathLst>
                <a:path w="8648" h="2314" extrusionOk="0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15"/>
          <p:cNvGrpSpPr/>
          <p:nvPr/>
        </p:nvGrpSpPr>
        <p:grpSpPr>
          <a:xfrm>
            <a:off x="7308747" y="2928107"/>
            <a:ext cx="1081668" cy="1138493"/>
            <a:chOff x="4959775" y="612300"/>
            <a:chExt cx="2373642" cy="2498340"/>
          </a:xfrm>
        </p:grpSpPr>
        <p:sp>
          <p:nvSpPr>
            <p:cNvPr id="1410" name="Google Shape;1410;p15"/>
            <p:cNvSpPr/>
            <p:nvPr/>
          </p:nvSpPr>
          <p:spPr>
            <a:xfrm>
              <a:off x="5598143" y="612300"/>
              <a:ext cx="1706575" cy="1988443"/>
            </a:xfrm>
            <a:custGeom>
              <a:avLst/>
              <a:gdLst/>
              <a:ahLst/>
              <a:cxnLst/>
              <a:rect l="l" t="t" r="r" b="b"/>
              <a:pathLst>
                <a:path w="30097" h="35068" extrusionOk="0">
                  <a:moveTo>
                    <a:pt x="21916" y="0"/>
                  </a:moveTo>
                  <a:cubicBezTo>
                    <a:pt x="19312" y="0"/>
                    <a:pt x="15432" y="1594"/>
                    <a:pt x="10164" y="5701"/>
                  </a:cubicBezTo>
                  <a:cubicBezTo>
                    <a:pt x="1" y="13646"/>
                    <a:pt x="7272" y="35067"/>
                    <a:pt x="7272" y="35067"/>
                  </a:cubicBezTo>
                  <a:cubicBezTo>
                    <a:pt x="7272" y="35067"/>
                    <a:pt x="25633" y="27066"/>
                    <a:pt x="27879" y="22911"/>
                  </a:cubicBezTo>
                  <a:cubicBezTo>
                    <a:pt x="30097" y="18756"/>
                    <a:pt x="24285" y="14096"/>
                    <a:pt x="23275" y="11653"/>
                  </a:cubicBezTo>
                  <a:cubicBezTo>
                    <a:pt x="22264" y="9211"/>
                    <a:pt x="26559" y="7667"/>
                    <a:pt x="25970" y="3427"/>
                  </a:cubicBezTo>
                  <a:cubicBezTo>
                    <a:pt x="25671" y="1393"/>
                    <a:pt x="24351" y="0"/>
                    <a:pt x="219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6010487" y="2096227"/>
              <a:ext cx="1322926" cy="826099"/>
            </a:xfrm>
            <a:custGeom>
              <a:avLst/>
              <a:gdLst/>
              <a:ahLst/>
              <a:cxnLst/>
              <a:rect l="l" t="t" r="r" b="b"/>
              <a:pathLst>
                <a:path w="23331" h="14569" extrusionOk="0">
                  <a:moveTo>
                    <a:pt x="16579" y="1"/>
                  </a:moveTo>
                  <a:cubicBezTo>
                    <a:pt x="12627" y="1"/>
                    <a:pt x="5375" y="1898"/>
                    <a:pt x="2836" y="2693"/>
                  </a:cubicBezTo>
                  <a:cubicBezTo>
                    <a:pt x="56" y="3563"/>
                    <a:pt x="0" y="5444"/>
                    <a:pt x="1095" y="7129"/>
                  </a:cubicBezTo>
                  <a:cubicBezTo>
                    <a:pt x="1095" y="7129"/>
                    <a:pt x="2892" y="11368"/>
                    <a:pt x="8703" y="13081"/>
                  </a:cubicBezTo>
                  <a:cubicBezTo>
                    <a:pt x="11910" y="14026"/>
                    <a:pt x="15057" y="14569"/>
                    <a:pt x="17464" y="14569"/>
                  </a:cubicBezTo>
                  <a:cubicBezTo>
                    <a:pt x="19420" y="14569"/>
                    <a:pt x="20889" y="14210"/>
                    <a:pt x="21505" y="13418"/>
                  </a:cubicBezTo>
                  <a:cubicBezTo>
                    <a:pt x="22853" y="11649"/>
                    <a:pt x="23330" y="10020"/>
                    <a:pt x="22235" y="6876"/>
                  </a:cubicBezTo>
                  <a:cubicBezTo>
                    <a:pt x="21112" y="3704"/>
                    <a:pt x="21140" y="503"/>
                    <a:pt x="17603" y="54"/>
                  </a:cubicBezTo>
                  <a:cubicBezTo>
                    <a:pt x="17295" y="18"/>
                    <a:pt x="16952" y="1"/>
                    <a:pt x="1657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6309766" y="2177653"/>
              <a:ext cx="499889" cy="176345"/>
            </a:xfrm>
            <a:custGeom>
              <a:avLst/>
              <a:gdLst/>
              <a:ahLst/>
              <a:cxnLst/>
              <a:rect l="l" t="t" r="r" b="b"/>
              <a:pathLst>
                <a:path w="8816" h="3110" extrusionOk="0">
                  <a:moveTo>
                    <a:pt x="7044" y="1"/>
                  </a:moveTo>
                  <a:cubicBezTo>
                    <a:pt x="5083" y="1"/>
                    <a:pt x="149" y="3010"/>
                    <a:pt x="0" y="3110"/>
                  </a:cubicBezTo>
                  <a:cubicBezTo>
                    <a:pt x="0" y="3110"/>
                    <a:pt x="14" y="3110"/>
                    <a:pt x="40" y="3110"/>
                  </a:cubicBezTo>
                  <a:cubicBezTo>
                    <a:pt x="435" y="3110"/>
                    <a:pt x="3662" y="3085"/>
                    <a:pt x="5952" y="2296"/>
                  </a:cubicBezTo>
                  <a:cubicBezTo>
                    <a:pt x="8366" y="1453"/>
                    <a:pt x="8816" y="1145"/>
                    <a:pt x="7636" y="162"/>
                  </a:cubicBezTo>
                  <a:cubicBezTo>
                    <a:pt x="7499" y="50"/>
                    <a:pt x="7296" y="1"/>
                    <a:pt x="7044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6389320" y="2096397"/>
              <a:ext cx="944097" cy="825872"/>
            </a:xfrm>
            <a:custGeom>
              <a:avLst/>
              <a:gdLst/>
              <a:ahLst/>
              <a:cxnLst/>
              <a:rect l="l" t="t" r="r" b="b"/>
              <a:pathLst>
                <a:path w="16650" h="14565" extrusionOk="0">
                  <a:moveTo>
                    <a:pt x="9926" y="1"/>
                  </a:moveTo>
                  <a:cubicBezTo>
                    <a:pt x="7303" y="1"/>
                    <a:pt x="3208" y="834"/>
                    <a:pt x="1" y="1623"/>
                  </a:cubicBezTo>
                  <a:cubicBezTo>
                    <a:pt x="2303" y="1144"/>
                    <a:pt x="4791" y="740"/>
                    <a:pt x="6607" y="740"/>
                  </a:cubicBezTo>
                  <a:cubicBezTo>
                    <a:pt x="7027" y="740"/>
                    <a:pt x="7412" y="761"/>
                    <a:pt x="7750" y="809"/>
                  </a:cubicBezTo>
                  <a:cubicBezTo>
                    <a:pt x="10950" y="1230"/>
                    <a:pt x="10950" y="4178"/>
                    <a:pt x="12017" y="7098"/>
                  </a:cubicBezTo>
                  <a:cubicBezTo>
                    <a:pt x="13056" y="10017"/>
                    <a:pt x="12634" y="11477"/>
                    <a:pt x="11427" y="13078"/>
                  </a:cubicBezTo>
                  <a:lnTo>
                    <a:pt x="11455" y="13078"/>
                  </a:lnTo>
                  <a:cubicBezTo>
                    <a:pt x="10934" y="13779"/>
                    <a:pt x="9686" y="14100"/>
                    <a:pt x="8008" y="14100"/>
                  </a:cubicBezTo>
                  <a:cubicBezTo>
                    <a:pt x="7067" y="14100"/>
                    <a:pt x="5990" y="13999"/>
                    <a:pt x="4830" y="13808"/>
                  </a:cubicBezTo>
                  <a:lnTo>
                    <a:pt x="4830" y="13808"/>
                  </a:lnTo>
                  <a:cubicBezTo>
                    <a:pt x="7003" y="14299"/>
                    <a:pt x="9052" y="14564"/>
                    <a:pt x="10742" y="14564"/>
                  </a:cubicBezTo>
                  <a:cubicBezTo>
                    <a:pt x="12718" y="14564"/>
                    <a:pt x="14204" y="14202"/>
                    <a:pt x="14824" y="13415"/>
                  </a:cubicBezTo>
                  <a:cubicBezTo>
                    <a:pt x="16172" y="11646"/>
                    <a:pt x="16649" y="10017"/>
                    <a:pt x="15554" y="6873"/>
                  </a:cubicBezTo>
                  <a:cubicBezTo>
                    <a:pt x="14431" y="3701"/>
                    <a:pt x="14459" y="500"/>
                    <a:pt x="10922" y="51"/>
                  </a:cubicBezTo>
                  <a:cubicBezTo>
                    <a:pt x="10622" y="17"/>
                    <a:pt x="10288" y="1"/>
                    <a:pt x="99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6204695" y="2424029"/>
              <a:ext cx="832620" cy="407521"/>
            </a:xfrm>
            <a:custGeom>
              <a:avLst/>
              <a:gdLst/>
              <a:ahLst/>
              <a:cxnLst/>
              <a:rect l="l" t="t" r="r" b="b"/>
              <a:pathLst>
                <a:path w="14684" h="7187" extrusionOk="0">
                  <a:moveTo>
                    <a:pt x="28" y="0"/>
                  </a:moveTo>
                  <a:lnTo>
                    <a:pt x="0" y="28"/>
                  </a:lnTo>
                  <a:cubicBezTo>
                    <a:pt x="0" y="28"/>
                    <a:pt x="21" y="37"/>
                    <a:pt x="60" y="55"/>
                  </a:cubicBezTo>
                  <a:lnTo>
                    <a:pt x="60" y="55"/>
                  </a:lnTo>
                  <a:cubicBezTo>
                    <a:pt x="49" y="37"/>
                    <a:pt x="39" y="18"/>
                    <a:pt x="28" y="0"/>
                  </a:cubicBezTo>
                  <a:close/>
                  <a:moveTo>
                    <a:pt x="60" y="55"/>
                  </a:moveTo>
                  <a:cubicBezTo>
                    <a:pt x="2710" y="4649"/>
                    <a:pt x="4503" y="6766"/>
                    <a:pt x="7356" y="6822"/>
                  </a:cubicBezTo>
                  <a:cubicBezTo>
                    <a:pt x="9091" y="6873"/>
                    <a:pt x="10492" y="7186"/>
                    <a:pt x="11597" y="7186"/>
                  </a:cubicBezTo>
                  <a:cubicBezTo>
                    <a:pt x="12333" y="7186"/>
                    <a:pt x="12937" y="7047"/>
                    <a:pt x="13420" y="6598"/>
                  </a:cubicBezTo>
                  <a:cubicBezTo>
                    <a:pt x="14627" y="5447"/>
                    <a:pt x="14683" y="3818"/>
                    <a:pt x="14318" y="2583"/>
                  </a:cubicBezTo>
                  <a:cubicBezTo>
                    <a:pt x="14037" y="1720"/>
                    <a:pt x="13742" y="1201"/>
                    <a:pt x="12807" y="1201"/>
                  </a:cubicBezTo>
                  <a:cubicBezTo>
                    <a:pt x="12434" y="1201"/>
                    <a:pt x="11959" y="1284"/>
                    <a:pt x="11342" y="1460"/>
                  </a:cubicBezTo>
                  <a:cubicBezTo>
                    <a:pt x="9816" y="1882"/>
                    <a:pt x="7872" y="2376"/>
                    <a:pt x="6335" y="2376"/>
                  </a:cubicBezTo>
                  <a:cubicBezTo>
                    <a:pt x="5723" y="2376"/>
                    <a:pt x="5176" y="2298"/>
                    <a:pt x="4745" y="2106"/>
                  </a:cubicBezTo>
                  <a:cubicBezTo>
                    <a:pt x="3350" y="1512"/>
                    <a:pt x="506" y="252"/>
                    <a:pt x="60" y="55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6242913" y="2308921"/>
              <a:ext cx="687745" cy="194716"/>
            </a:xfrm>
            <a:custGeom>
              <a:avLst/>
              <a:gdLst/>
              <a:ahLst/>
              <a:cxnLst/>
              <a:rect l="l" t="t" r="r" b="b"/>
              <a:pathLst>
                <a:path w="12129" h="3434" extrusionOk="0">
                  <a:moveTo>
                    <a:pt x="10086" y="0"/>
                  </a:moveTo>
                  <a:cubicBezTo>
                    <a:pt x="8537" y="0"/>
                    <a:pt x="6322" y="1557"/>
                    <a:pt x="5337" y="1557"/>
                  </a:cubicBezTo>
                  <a:cubicBezTo>
                    <a:pt x="5307" y="1557"/>
                    <a:pt x="5278" y="1556"/>
                    <a:pt x="5250" y="1553"/>
                  </a:cubicBezTo>
                  <a:cubicBezTo>
                    <a:pt x="5056" y="1532"/>
                    <a:pt x="4759" y="1524"/>
                    <a:pt x="4403" y="1524"/>
                  </a:cubicBezTo>
                  <a:cubicBezTo>
                    <a:pt x="2800" y="1524"/>
                    <a:pt x="0" y="1693"/>
                    <a:pt x="0" y="1693"/>
                  </a:cubicBezTo>
                  <a:cubicBezTo>
                    <a:pt x="0" y="1693"/>
                    <a:pt x="3930" y="3406"/>
                    <a:pt x="5390" y="3434"/>
                  </a:cubicBezTo>
                  <a:cubicBezTo>
                    <a:pt x="6878" y="3434"/>
                    <a:pt x="11370" y="2592"/>
                    <a:pt x="11454" y="1946"/>
                  </a:cubicBezTo>
                  <a:cubicBezTo>
                    <a:pt x="11567" y="1300"/>
                    <a:pt x="12128" y="514"/>
                    <a:pt x="10584" y="65"/>
                  </a:cubicBezTo>
                  <a:cubicBezTo>
                    <a:pt x="10428" y="20"/>
                    <a:pt x="10261" y="0"/>
                    <a:pt x="10086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6797298" y="2174931"/>
              <a:ext cx="114256" cy="115106"/>
            </a:xfrm>
            <a:custGeom>
              <a:avLst/>
              <a:gdLst/>
              <a:ahLst/>
              <a:cxnLst/>
              <a:rect l="l" t="t" r="r" b="b"/>
              <a:pathLst>
                <a:path w="2015" h="2030" extrusionOk="0">
                  <a:moveTo>
                    <a:pt x="436" y="1"/>
                  </a:moveTo>
                  <a:cubicBezTo>
                    <a:pt x="1" y="1"/>
                    <a:pt x="225" y="1439"/>
                    <a:pt x="470" y="1782"/>
                  </a:cubicBezTo>
                  <a:cubicBezTo>
                    <a:pt x="587" y="1957"/>
                    <a:pt x="722" y="2030"/>
                    <a:pt x="837" y="2030"/>
                  </a:cubicBezTo>
                  <a:cubicBezTo>
                    <a:pt x="1000" y="2030"/>
                    <a:pt x="1121" y="1884"/>
                    <a:pt x="1088" y="1670"/>
                  </a:cubicBezTo>
                  <a:cubicBezTo>
                    <a:pt x="1032" y="1277"/>
                    <a:pt x="1874" y="1277"/>
                    <a:pt x="1930" y="743"/>
                  </a:cubicBezTo>
                  <a:cubicBezTo>
                    <a:pt x="2014" y="210"/>
                    <a:pt x="1284" y="575"/>
                    <a:pt x="667" y="98"/>
                  </a:cubicBezTo>
                  <a:cubicBezTo>
                    <a:pt x="575" y="31"/>
                    <a:pt x="499" y="1"/>
                    <a:pt x="43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6911895" y="2270873"/>
              <a:ext cx="104730" cy="205036"/>
            </a:xfrm>
            <a:custGeom>
              <a:avLst/>
              <a:gdLst/>
              <a:ahLst/>
              <a:cxnLst/>
              <a:rect l="l" t="t" r="r" b="b"/>
              <a:pathLst>
                <a:path w="1847" h="3616" extrusionOk="0">
                  <a:moveTo>
                    <a:pt x="845" y="0"/>
                  </a:moveTo>
                  <a:cubicBezTo>
                    <a:pt x="312" y="0"/>
                    <a:pt x="1" y="2296"/>
                    <a:pt x="246" y="2842"/>
                  </a:cubicBezTo>
                  <a:cubicBezTo>
                    <a:pt x="458" y="3245"/>
                    <a:pt x="991" y="3615"/>
                    <a:pt x="1335" y="3615"/>
                  </a:cubicBezTo>
                  <a:cubicBezTo>
                    <a:pt x="1447" y="3615"/>
                    <a:pt x="1539" y="3577"/>
                    <a:pt x="1594" y="3487"/>
                  </a:cubicBezTo>
                  <a:cubicBezTo>
                    <a:pt x="1846" y="3122"/>
                    <a:pt x="1481" y="2505"/>
                    <a:pt x="1481" y="1915"/>
                  </a:cubicBezTo>
                  <a:cubicBezTo>
                    <a:pt x="1453" y="1326"/>
                    <a:pt x="1453" y="174"/>
                    <a:pt x="892" y="6"/>
                  </a:cubicBezTo>
                  <a:cubicBezTo>
                    <a:pt x="876" y="2"/>
                    <a:pt x="860" y="0"/>
                    <a:pt x="84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6523082" y="612413"/>
              <a:ext cx="781644" cy="1470976"/>
            </a:xfrm>
            <a:custGeom>
              <a:avLst/>
              <a:gdLst/>
              <a:ahLst/>
              <a:cxnLst/>
              <a:rect l="l" t="t" r="r" b="b"/>
              <a:pathLst>
                <a:path w="13785" h="25942" extrusionOk="0">
                  <a:moveTo>
                    <a:pt x="5222" y="0"/>
                  </a:moveTo>
                  <a:cubicBezTo>
                    <a:pt x="3818" y="84"/>
                    <a:pt x="2078" y="590"/>
                    <a:pt x="0" y="1657"/>
                  </a:cubicBezTo>
                  <a:cubicBezTo>
                    <a:pt x="972" y="1364"/>
                    <a:pt x="1835" y="1229"/>
                    <a:pt x="2591" y="1229"/>
                  </a:cubicBezTo>
                  <a:cubicBezTo>
                    <a:pt x="5023" y="1229"/>
                    <a:pt x="6347" y="2626"/>
                    <a:pt x="6626" y="4661"/>
                  </a:cubicBezTo>
                  <a:cubicBezTo>
                    <a:pt x="7243" y="8900"/>
                    <a:pt x="2948" y="10444"/>
                    <a:pt x="3959" y="12886"/>
                  </a:cubicBezTo>
                  <a:cubicBezTo>
                    <a:pt x="4969" y="15329"/>
                    <a:pt x="10781" y="19989"/>
                    <a:pt x="8535" y="24144"/>
                  </a:cubicBezTo>
                  <a:cubicBezTo>
                    <a:pt x="8114" y="24987"/>
                    <a:pt x="8086" y="25548"/>
                    <a:pt x="8310" y="25941"/>
                  </a:cubicBezTo>
                  <a:cubicBezTo>
                    <a:pt x="9911" y="24846"/>
                    <a:pt x="11090" y="23779"/>
                    <a:pt x="11567" y="22909"/>
                  </a:cubicBezTo>
                  <a:lnTo>
                    <a:pt x="11539" y="22909"/>
                  </a:lnTo>
                  <a:cubicBezTo>
                    <a:pt x="13785" y="18726"/>
                    <a:pt x="7945" y="14094"/>
                    <a:pt x="6935" y="11651"/>
                  </a:cubicBezTo>
                  <a:cubicBezTo>
                    <a:pt x="6626" y="10893"/>
                    <a:pt x="6822" y="10219"/>
                    <a:pt x="7243" y="9517"/>
                  </a:cubicBezTo>
                  <a:cubicBezTo>
                    <a:pt x="7300" y="9433"/>
                    <a:pt x="7328" y="9377"/>
                    <a:pt x="7384" y="9293"/>
                  </a:cubicBezTo>
                  <a:cubicBezTo>
                    <a:pt x="7552" y="9012"/>
                    <a:pt x="7777" y="8731"/>
                    <a:pt x="7973" y="8423"/>
                  </a:cubicBezTo>
                  <a:cubicBezTo>
                    <a:pt x="8310" y="7973"/>
                    <a:pt x="8647" y="7496"/>
                    <a:pt x="8928" y="6991"/>
                  </a:cubicBezTo>
                  <a:cubicBezTo>
                    <a:pt x="9124" y="6626"/>
                    <a:pt x="9293" y="6261"/>
                    <a:pt x="9433" y="5868"/>
                  </a:cubicBezTo>
                  <a:cubicBezTo>
                    <a:pt x="9461" y="5755"/>
                    <a:pt x="9489" y="5643"/>
                    <a:pt x="9517" y="5559"/>
                  </a:cubicBezTo>
                  <a:cubicBezTo>
                    <a:pt x="9574" y="5334"/>
                    <a:pt x="9630" y="5110"/>
                    <a:pt x="9658" y="4885"/>
                  </a:cubicBezTo>
                  <a:cubicBezTo>
                    <a:pt x="9714" y="4436"/>
                    <a:pt x="9714" y="3959"/>
                    <a:pt x="9630" y="3425"/>
                  </a:cubicBezTo>
                  <a:cubicBezTo>
                    <a:pt x="9630" y="3341"/>
                    <a:pt x="9602" y="3257"/>
                    <a:pt x="9602" y="3173"/>
                  </a:cubicBezTo>
                  <a:lnTo>
                    <a:pt x="9574" y="3088"/>
                  </a:lnTo>
                  <a:cubicBezTo>
                    <a:pt x="9574" y="3004"/>
                    <a:pt x="9546" y="2920"/>
                    <a:pt x="9517" y="2836"/>
                  </a:cubicBezTo>
                  <a:cubicBezTo>
                    <a:pt x="9517" y="2836"/>
                    <a:pt x="9517" y="2836"/>
                    <a:pt x="9517" y="2808"/>
                  </a:cubicBezTo>
                  <a:cubicBezTo>
                    <a:pt x="9489" y="2751"/>
                    <a:pt x="9461" y="2667"/>
                    <a:pt x="9433" y="2583"/>
                  </a:cubicBezTo>
                  <a:cubicBezTo>
                    <a:pt x="9433" y="2583"/>
                    <a:pt x="9433" y="2555"/>
                    <a:pt x="9433" y="2527"/>
                  </a:cubicBezTo>
                  <a:cubicBezTo>
                    <a:pt x="9405" y="2443"/>
                    <a:pt x="9377" y="2386"/>
                    <a:pt x="9349" y="2302"/>
                  </a:cubicBezTo>
                  <a:cubicBezTo>
                    <a:pt x="9349" y="2274"/>
                    <a:pt x="9321" y="2274"/>
                    <a:pt x="9321" y="2274"/>
                  </a:cubicBezTo>
                  <a:cubicBezTo>
                    <a:pt x="9293" y="2190"/>
                    <a:pt x="9265" y="2134"/>
                    <a:pt x="9237" y="2050"/>
                  </a:cubicBezTo>
                  <a:cubicBezTo>
                    <a:pt x="9237" y="2050"/>
                    <a:pt x="9237" y="2021"/>
                    <a:pt x="9209" y="2021"/>
                  </a:cubicBezTo>
                  <a:cubicBezTo>
                    <a:pt x="9181" y="1937"/>
                    <a:pt x="9153" y="1853"/>
                    <a:pt x="9096" y="1797"/>
                  </a:cubicBezTo>
                  <a:cubicBezTo>
                    <a:pt x="9096" y="1797"/>
                    <a:pt x="9096" y="1769"/>
                    <a:pt x="9068" y="1769"/>
                  </a:cubicBezTo>
                  <a:cubicBezTo>
                    <a:pt x="9040" y="1685"/>
                    <a:pt x="9012" y="1628"/>
                    <a:pt x="8956" y="1572"/>
                  </a:cubicBezTo>
                  <a:cubicBezTo>
                    <a:pt x="8956" y="1572"/>
                    <a:pt x="8956" y="1544"/>
                    <a:pt x="8956" y="1544"/>
                  </a:cubicBezTo>
                  <a:cubicBezTo>
                    <a:pt x="8900" y="1488"/>
                    <a:pt x="8844" y="1404"/>
                    <a:pt x="8788" y="1348"/>
                  </a:cubicBezTo>
                  <a:cubicBezTo>
                    <a:pt x="8788" y="1348"/>
                    <a:pt x="8788" y="1320"/>
                    <a:pt x="8788" y="1320"/>
                  </a:cubicBezTo>
                  <a:cubicBezTo>
                    <a:pt x="8731" y="1263"/>
                    <a:pt x="8675" y="1179"/>
                    <a:pt x="8619" y="1123"/>
                  </a:cubicBezTo>
                  <a:cubicBezTo>
                    <a:pt x="8563" y="1067"/>
                    <a:pt x="8507" y="1011"/>
                    <a:pt x="8451" y="955"/>
                  </a:cubicBezTo>
                  <a:cubicBezTo>
                    <a:pt x="8423" y="955"/>
                    <a:pt x="8423" y="927"/>
                    <a:pt x="8423" y="927"/>
                  </a:cubicBezTo>
                  <a:cubicBezTo>
                    <a:pt x="8282" y="814"/>
                    <a:pt x="8142" y="730"/>
                    <a:pt x="8001" y="618"/>
                  </a:cubicBezTo>
                  <a:lnTo>
                    <a:pt x="7973" y="618"/>
                  </a:lnTo>
                  <a:cubicBezTo>
                    <a:pt x="7833" y="505"/>
                    <a:pt x="7665" y="421"/>
                    <a:pt x="7496" y="365"/>
                  </a:cubicBezTo>
                  <a:cubicBezTo>
                    <a:pt x="7496" y="337"/>
                    <a:pt x="7496" y="337"/>
                    <a:pt x="7468" y="337"/>
                  </a:cubicBezTo>
                  <a:cubicBezTo>
                    <a:pt x="7300" y="281"/>
                    <a:pt x="7131" y="197"/>
                    <a:pt x="6935" y="140"/>
                  </a:cubicBezTo>
                  <a:cubicBezTo>
                    <a:pt x="6822" y="112"/>
                    <a:pt x="6738" y="112"/>
                    <a:pt x="6626" y="84"/>
                  </a:cubicBezTo>
                  <a:cubicBezTo>
                    <a:pt x="6401" y="56"/>
                    <a:pt x="6177" y="28"/>
                    <a:pt x="59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6024096" y="1538898"/>
              <a:ext cx="956741" cy="861141"/>
            </a:xfrm>
            <a:custGeom>
              <a:avLst/>
              <a:gdLst/>
              <a:ahLst/>
              <a:cxnLst/>
              <a:rect l="l" t="t" r="r" b="b"/>
              <a:pathLst>
                <a:path w="16873" h="15187" extrusionOk="0">
                  <a:moveTo>
                    <a:pt x="13302" y="0"/>
                  </a:moveTo>
                  <a:cubicBezTo>
                    <a:pt x="10352" y="0"/>
                    <a:pt x="0" y="14806"/>
                    <a:pt x="0" y="14806"/>
                  </a:cubicBezTo>
                  <a:cubicBezTo>
                    <a:pt x="0" y="14806"/>
                    <a:pt x="901" y="15187"/>
                    <a:pt x="2466" y="15187"/>
                  </a:cubicBezTo>
                  <a:cubicBezTo>
                    <a:pt x="2754" y="15187"/>
                    <a:pt x="3065" y="15174"/>
                    <a:pt x="3397" y="15143"/>
                  </a:cubicBezTo>
                  <a:cubicBezTo>
                    <a:pt x="5559" y="14947"/>
                    <a:pt x="12184" y="10735"/>
                    <a:pt x="14543" y="8209"/>
                  </a:cubicBezTo>
                  <a:cubicBezTo>
                    <a:pt x="16873" y="5710"/>
                    <a:pt x="15750" y="2622"/>
                    <a:pt x="13813" y="235"/>
                  </a:cubicBezTo>
                  <a:cubicBezTo>
                    <a:pt x="13684" y="75"/>
                    <a:pt x="13512" y="0"/>
                    <a:pt x="1330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5975445" y="1102274"/>
              <a:ext cx="700503" cy="1125942"/>
            </a:xfrm>
            <a:custGeom>
              <a:avLst/>
              <a:gdLst/>
              <a:ahLst/>
              <a:cxnLst/>
              <a:rect l="l" t="t" r="r" b="b"/>
              <a:pathLst>
                <a:path w="12354" h="19857" extrusionOk="0">
                  <a:moveTo>
                    <a:pt x="9935" y="0"/>
                  </a:moveTo>
                  <a:cubicBezTo>
                    <a:pt x="9472" y="0"/>
                    <a:pt x="8853" y="158"/>
                    <a:pt x="8142" y="373"/>
                  </a:cubicBezTo>
                  <a:cubicBezTo>
                    <a:pt x="6289" y="907"/>
                    <a:pt x="0" y="13765"/>
                    <a:pt x="478" y="19857"/>
                  </a:cubicBezTo>
                  <a:cubicBezTo>
                    <a:pt x="478" y="19857"/>
                    <a:pt x="11511" y="8739"/>
                    <a:pt x="11932" y="6830"/>
                  </a:cubicBezTo>
                  <a:cubicBezTo>
                    <a:pt x="12353" y="4753"/>
                    <a:pt x="10135" y="3630"/>
                    <a:pt x="10669" y="1636"/>
                  </a:cubicBezTo>
                  <a:cubicBezTo>
                    <a:pt x="11015" y="408"/>
                    <a:pt x="10678" y="0"/>
                    <a:pt x="993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5889483" y="805885"/>
              <a:ext cx="713204" cy="1072131"/>
            </a:xfrm>
            <a:custGeom>
              <a:avLst/>
              <a:gdLst/>
              <a:ahLst/>
              <a:cxnLst/>
              <a:rect l="l" t="t" r="r" b="b"/>
              <a:pathLst>
                <a:path w="12578" h="18908" extrusionOk="0">
                  <a:moveTo>
                    <a:pt x="10634" y="0"/>
                  </a:moveTo>
                  <a:cubicBezTo>
                    <a:pt x="9607" y="0"/>
                    <a:pt x="7981" y="1598"/>
                    <a:pt x="4633" y="4028"/>
                  </a:cubicBezTo>
                  <a:cubicBezTo>
                    <a:pt x="0" y="7369"/>
                    <a:pt x="1236" y="18908"/>
                    <a:pt x="1236" y="18908"/>
                  </a:cubicBezTo>
                  <a:cubicBezTo>
                    <a:pt x="1236" y="18908"/>
                    <a:pt x="2976" y="15651"/>
                    <a:pt x="3089" y="13910"/>
                  </a:cubicBezTo>
                  <a:cubicBezTo>
                    <a:pt x="3229" y="12170"/>
                    <a:pt x="7188" y="5067"/>
                    <a:pt x="8984" y="4224"/>
                  </a:cubicBezTo>
                  <a:cubicBezTo>
                    <a:pt x="10809" y="3354"/>
                    <a:pt x="12578" y="2512"/>
                    <a:pt x="11595" y="715"/>
                  </a:cubicBezTo>
                  <a:cubicBezTo>
                    <a:pt x="11320" y="225"/>
                    <a:pt x="11019" y="0"/>
                    <a:pt x="10634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6568785" y="730923"/>
              <a:ext cx="258393" cy="336473"/>
            </a:xfrm>
            <a:custGeom>
              <a:avLst/>
              <a:gdLst/>
              <a:ahLst/>
              <a:cxnLst/>
              <a:rect l="l" t="t" r="r" b="b"/>
              <a:pathLst>
                <a:path w="4557" h="5934" extrusionOk="0">
                  <a:moveTo>
                    <a:pt x="2676" y="1"/>
                  </a:moveTo>
                  <a:cubicBezTo>
                    <a:pt x="2235" y="1"/>
                    <a:pt x="1725" y="85"/>
                    <a:pt x="1163" y="85"/>
                  </a:cubicBezTo>
                  <a:cubicBezTo>
                    <a:pt x="1042" y="85"/>
                    <a:pt x="919" y="81"/>
                    <a:pt x="794" y="72"/>
                  </a:cubicBezTo>
                  <a:cubicBezTo>
                    <a:pt x="782" y="71"/>
                    <a:pt x="770" y="71"/>
                    <a:pt x="758" y="71"/>
                  </a:cubicBezTo>
                  <a:cubicBezTo>
                    <a:pt x="1" y="71"/>
                    <a:pt x="653" y="1828"/>
                    <a:pt x="570" y="2795"/>
                  </a:cubicBezTo>
                  <a:cubicBezTo>
                    <a:pt x="486" y="3778"/>
                    <a:pt x="1131" y="5210"/>
                    <a:pt x="2226" y="5799"/>
                  </a:cubicBezTo>
                  <a:cubicBezTo>
                    <a:pt x="2413" y="5893"/>
                    <a:pt x="2594" y="5933"/>
                    <a:pt x="2763" y="5933"/>
                  </a:cubicBezTo>
                  <a:cubicBezTo>
                    <a:pt x="3607" y="5933"/>
                    <a:pt x="4149" y="4919"/>
                    <a:pt x="3658" y="4452"/>
                  </a:cubicBezTo>
                  <a:cubicBezTo>
                    <a:pt x="3068" y="3890"/>
                    <a:pt x="4556" y="2234"/>
                    <a:pt x="4023" y="858"/>
                  </a:cubicBezTo>
                  <a:cubicBezTo>
                    <a:pt x="3729" y="152"/>
                    <a:pt x="3265" y="1"/>
                    <a:pt x="267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6593281" y="1089119"/>
              <a:ext cx="146349" cy="177082"/>
            </a:xfrm>
            <a:custGeom>
              <a:avLst/>
              <a:gdLst/>
              <a:ahLst/>
              <a:cxnLst/>
              <a:rect l="l" t="t" r="r" b="b"/>
              <a:pathLst>
                <a:path w="2581" h="3123" extrusionOk="0">
                  <a:moveTo>
                    <a:pt x="891" y="1"/>
                  </a:moveTo>
                  <a:cubicBezTo>
                    <a:pt x="0" y="1"/>
                    <a:pt x="713" y="2860"/>
                    <a:pt x="1036" y="3076"/>
                  </a:cubicBezTo>
                  <a:cubicBezTo>
                    <a:pt x="1092" y="3108"/>
                    <a:pt x="1146" y="3123"/>
                    <a:pt x="1197" y="3123"/>
                  </a:cubicBezTo>
                  <a:cubicBezTo>
                    <a:pt x="1454" y="3123"/>
                    <a:pt x="1626" y="2744"/>
                    <a:pt x="1485" y="2346"/>
                  </a:cubicBezTo>
                  <a:cubicBezTo>
                    <a:pt x="1345" y="1868"/>
                    <a:pt x="2524" y="1195"/>
                    <a:pt x="2552" y="689"/>
                  </a:cubicBezTo>
                  <a:cubicBezTo>
                    <a:pt x="2580" y="156"/>
                    <a:pt x="1822" y="240"/>
                    <a:pt x="1008" y="16"/>
                  </a:cubicBezTo>
                  <a:cubicBezTo>
                    <a:pt x="966" y="6"/>
                    <a:pt x="927" y="1"/>
                    <a:pt x="89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6508283" y="987336"/>
              <a:ext cx="124689" cy="76832"/>
            </a:xfrm>
            <a:custGeom>
              <a:avLst/>
              <a:gdLst/>
              <a:ahLst/>
              <a:cxnLst/>
              <a:rect l="l" t="t" r="r" b="b"/>
              <a:pathLst>
                <a:path w="2199" h="1355" extrusionOk="0">
                  <a:moveTo>
                    <a:pt x="979" y="0"/>
                  </a:moveTo>
                  <a:cubicBezTo>
                    <a:pt x="508" y="0"/>
                    <a:pt x="1" y="917"/>
                    <a:pt x="317" y="1137"/>
                  </a:cubicBezTo>
                  <a:cubicBezTo>
                    <a:pt x="508" y="1269"/>
                    <a:pt x="829" y="1355"/>
                    <a:pt x="1140" y="1355"/>
                  </a:cubicBezTo>
                  <a:cubicBezTo>
                    <a:pt x="1424" y="1355"/>
                    <a:pt x="1701" y="1283"/>
                    <a:pt x="1861" y="1109"/>
                  </a:cubicBezTo>
                  <a:cubicBezTo>
                    <a:pt x="2198" y="744"/>
                    <a:pt x="1609" y="351"/>
                    <a:pt x="1188" y="70"/>
                  </a:cubicBezTo>
                  <a:cubicBezTo>
                    <a:pt x="1121" y="22"/>
                    <a:pt x="1050" y="0"/>
                    <a:pt x="979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6666654" y="1333113"/>
              <a:ext cx="123838" cy="177422"/>
            </a:xfrm>
            <a:custGeom>
              <a:avLst/>
              <a:gdLst/>
              <a:ahLst/>
              <a:cxnLst/>
              <a:rect l="l" t="t" r="r" b="b"/>
              <a:pathLst>
                <a:path w="2184" h="3129" extrusionOk="0">
                  <a:moveTo>
                    <a:pt x="327" y="0"/>
                  </a:moveTo>
                  <a:cubicBezTo>
                    <a:pt x="1" y="0"/>
                    <a:pt x="99" y="2436"/>
                    <a:pt x="697" y="2844"/>
                  </a:cubicBezTo>
                  <a:cubicBezTo>
                    <a:pt x="1004" y="3045"/>
                    <a:pt x="1282" y="3129"/>
                    <a:pt x="1507" y="3129"/>
                  </a:cubicBezTo>
                  <a:cubicBezTo>
                    <a:pt x="1942" y="3129"/>
                    <a:pt x="2183" y="2820"/>
                    <a:pt x="2072" y="2450"/>
                  </a:cubicBezTo>
                  <a:cubicBezTo>
                    <a:pt x="1876" y="1917"/>
                    <a:pt x="781" y="1356"/>
                    <a:pt x="781" y="878"/>
                  </a:cubicBezTo>
                  <a:cubicBezTo>
                    <a:pt x="781" y="401"/>
                    <a:pt x="725" y="148"/>
                    <a:pt x="360" y="8"/>
                  </a:cubicBezTo>
                  <a:cubicBezTo>
                    <a:pt x="348" y="3"/>
                    <a:pt x="337" y="0"/>
                    <a:pt x="327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6020013" y="2307163"/>
              <a:ext cx="936555" cy="653496"/>
            </a:xfrm>
            <a:custGeom>
              <a:avLst/>
              <a:gdLst/>
              <a:ahLst/>
              <a:cxnLst/>
              <a:rect l="l" t="t" r="r" b="b"/>
              <a:pathLst>
                <a:path w="16517" h="11525" extrusionOk="0">
                  <a:moveTo>
                    <a:pt x="2289" y="1"/>
                  </a:moveTo>
                  <a:cubicBezTo>
                    <a:pt x="1200" y="1"/>
                    <a:pt x="383" y="1160"/>
                    <a:pt x="197" y="1612"/>
                  </a:cubicBezTo>
                  <a:cubicBezTo>
                    <a:pt x="1" y="2033"/>
                    <a:pt x="871" y="3016"/>
                    <a:pt x="1994" y="3970"/>
                  </a:cubicBezTo>
                  <a:cubicBezTo>
                    <a:pt x="1994" y="3970"/>
                    <a:pt x="5082" y="6778"/>
                    <a:pt x="8591" y="8631"/>
                  </a:cubicBezTo>
                  <a:cubicBezTo>
                    <a:pt x="11794" y="10290"/>
                    <a:pt x="14811" y="11525"/>
                    <a:pt x="15911" y="11525"/>
                  </a:cubicBezTo>
                  <a:cubicBezTo>
                    <a:pt x="16412" y="11525"/>
                    <a:pt x="16516" y="11269"/>
                    <a:pt x="16059" y="10680"/>
                  </a:cubicBezTo>
                  <a:cubicBezTo>
                    <a:pt x="14656" y="8883"/>
                    <a:pt x="13027" y="7283"/>
                    <a:pt x="9153" y="4419"/>
                  </a:cubicBezTo>
                  <a:cubicBezTo>
                    <a:pt x="6037" y="2089"/>
                    <a:pt x="3819" y="124"/>
                    <a:pt x="2471" y="12"/>
                  </a:cubicBezTo>
                  <a:cubicBezTo>
                    <a:pt x="2410" y="4"/>
                    <a:pt x="2349" y="1"/>
                    <a:pt x="228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6094748" y="2354681"/>
              <a:ext cx="97245" cy="98152"/>
            </a:xfrm>
            <a:custGeom>
              <a:avLst/>
              <a:gdLst/>
              <a:ahLst/>
              <a:cxnLst/>
              <a:rect l="l" t="t" r="r" b="b"/>
              <a:pathLst>
                <a:path w="1715" h="1731" extrusionOk="0">
                  <a:moveTo>
                    <a:pt x="538" y="1"/>
                  </a:moveTo>
                  <a:cubicBezTo>
                    <a:pt x="0" y="1"/>
                    <a:pt x="342" y="1678"/>
                    <a:pt x="367" y="1729"/>
                  </a:cubicBezTo>
                  <a:cubicBezTo>
                    <a:pt x="367" y="1729"/>
                    <a:pt x="399" y="1730"/>
                    <a:pt x="451" y="1730"/>
                  </a:cubicBezTo>
                  <a:cubicBezTo>
                    <a:pt x="689" y="1730"/>
                    <a:pt x="1357" y="1693"/>
                    <a:pt x="1518" y="1279"/>
                  </a:cubicBezTo>
                  <a:cubicBezTo>
                    <a:pt x="1715" y="802"/>
                    <a:pt x="1658" y="606"/>
                    <a:pt x="760" y="72"/>
                  </a:cubicBezTo>
                  <a:cubicBezTo>
                    <a:pt x="673" y="23"/>
                    <a:pt x="600" y="1"/>
                    <a:pt x="5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6126672" y="2490882"/>
              <a:ext cx="577402" cy="342313"/>
            </a:xfrm>
            <a:custGeom>
              <a:avLst/>
              <a:gdLst/>
              <a:ahLst/>
              <a:cxnLst/>
              <a:rect l="l" t="t" r="r" b="b"/>
              <a:pathLst>
                <a:path w="10183" h="6037" extrusionOk="0">
                  <a:moveTo>
                    <a:pt x="1" y="0"/>
                  </a:moveTo>
                  <a:cubicBezTo>
                    <a:pt x="3622" y="3060"/>
                    <a:pt x="5924" y="4857"/>
                    <a:pt x="7216" y="5194"/>
                  </a:cubicBezTo>
                  <a:cubicBezTo>
                    <a:pt x="8219" y="5450"/>
                    <a:pt x="9456" y="6036"/>
                    <a:pt x="9924" y="6036"/>
                  </a:cubicBezTo>
                  <a:cubicBezTo>
                    <a:pt x="10124" y="6036"/>
                    <a:pt x="10183" y="5929"/>
                    <a:pt x="10023" y="5643"/>
                  </a:cubicBezTo>
                  <a:cubicBezTo>
                    <a:pt x="9490" y="4689"/>
                    <a:pt x="7861" y="3201"/>
                    <a:pt x="6570" y="2162"/>
                  </a:cubicBezTo>
                  <a:cubicBezTo>
                    <a:pt x="5684" y="1445"/>
                    <a:pt x="5131" y="1045"/>
                    <a:pt x="4756" y="1045"/>
                  </a:cubicBezTo>
                  <a:cubicBezTo>
                    <a:pt x="4632" y="1045"/>
                    <a:pt x="4527" y="1089"/>
                    <a:pt x="4436" y="1179"/>
                  </a:cubicBezTo>
                  <a:cubicBezTo>
                    <a:pt x="4215" y="1400"/>
                    <a:pt x="3910" y="1646"/>
                    <a:pt x="3457" y="1646"/>
                  </a:cubicBezTo>
                  <a:cubicBezTo>
                    <a:pt x="3219" y="1646"/>
                    <a:pt x="2940" y="1578"/>
                    <a:pt x="2612" y="1404"/>
                  </a:cubicBezTo>
                  <a:cubicBezTo>
                    <a:pt x="1713" y="9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6125084" y="2428395"/>
              <a:ext cx="230099" cy="118338"/>
            </a:xfrm>
            <a:custGeom>
              <a:avLst/>
              <a:gdLst/>
              <a:ahLst/>
              <a:cxnLst/>
              <a:rect l="l" t="t" r="r" b="b"/>
              <a:pathLst>
                <a:path w="4058" h="2087" extrusionOk="0">
                  <a:moveTo>
                    <a:pt x="1871" y="1"/>
                  </a:moveTo>
                  <a:cubicBezTo>
                    <a:pt x="1411" y="1"/>
                    <a:pt x="1682" y="910"/>
                    <a:pt x="1385" y="910"/>
                  </a:cubicBezTo>
                  <a:cubicBezTo>
                    <a:pt x="1374" y="910"/>
                    <a:pt x="1361" y="909"/>
                    <a:pt x="1348" y="906"/>
                  </a:cubicBezTo>
                  <a:cubicBezTo>
                    <a:pt x="1226" y="878"/>
                    <a:pt x="1036" y="868"/>
                    <a:pt x="837" y="868"/>
                  </a:cubicBezTo>
                  <a:cubicBezTo>
                    <a:pt x="437" y="868"/>
                    <a:pt x="1" y="906"/>
                    <a:pt x="1" y="906"/>
                  </a:cubicBezTo>
                  <a:cubicBezTo>
                    <a:pt x="1" y="906"/>
                    <a:pt x="2106" y="2029"/>
                    <a:pt x="2583" y="2085"/>
                  </a:cubicBezTo>
                  <a:cubicBezTo>
                    <a:pt x="2599" y="2086"/>
                    <a:pt x="2616" y="2086"/>
                    <a:pt x="2633" y="2086"/>
                  </a:cubicBezTo>
                  <a:cubicBezTo>
                    <a:pt x="3150" y="2086"/>
                    <a:pt x="4057" y="1678"/>
                    <a:pt x="3622" y="1243"/>
                  </a:cubicBezTo>
                  <a:cubicBezTo>
                    <a:pt x="3201" y="822"/>
                    <a:pt x="2864" y="316"/>
                    <a:pt x="2050" y="35"/>
                  </a:cubicBezTo>
                  <a:cubicBezTo>
                    <a:pt x="1981" y="11"/>
                    <a:pt x="1922" y="1"/>
                    <a:pt x="187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6146404" y="2352753"/>
              <a:ext cx="84033" cy="64471"/>
            </a:xfrm>
            <a:custGeom>
              <a:avLst/>
              <a:gdLst/>
              <a:ahLst/>
              <a:cxnLst/>
              <a:rect l="l" t="t" r="r" b="b"/>
              <a:pathLst>
                <a:path w="1482" h="1137" extrusionOk="0">
                  <a:moveTo>
                    <a:pt x="125" y="0"/>
                  </a:moveTo>
                  <a:cubicBezTo>
                    <a:pt x="1" y="0"/>
                    <a:pt x="898" y="783"/>
                    <a:pt x="1169" y="1005"/>
                  </a:cubicBezTo>
                  <a:cubicBezTo>
                    <a:pt x="1307" y="1096"/>
                    <a:pt x="1393" y="1137"/>
                    <a:pt x="1429" y="1137"/>
                  </a:cubicBezTo>
                  <a:cubicBezTo>
                    <a:pt x="1481" y="1137"/>
                    <a:pt x="1430" y="1053"/>
                    <a:pt x="1281" y="920"/>
                  </a:cubicBezTo>
                  <a:cubicBezTo>
                    <a:pt x="1028" y="696"/>
                    <a:pt x="1281" y="668"/>
                    <a:pt x="972" y="359"/>
                  </a:cubicBezTo>
                  <a:cubicBezTo>
                    <a:pt x="663" y="78"/>
                    <a:pt x="663" y="275"/>
                    <a:pt x="242" y="50"/>
                  </a:cubicBezTo>
                  <a:cubicBezTo>
                    <a:pt x="180" y="15"/>
                    <a:pt x="142" y="0"/>
                    <a:pt x="12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6241212" y="2404693"/>
              <a:ext cx="171071" cy="135519"/>
            </a:xfrm>
            <a:custGeom>
              <a:avLst/>
              <a:gdLst/>
              <a:ahLst/>
              <a:cxnLst/>
              <a:rect l="l" t="t" r="r" b="b"/>
              <a:pathLst>
                <a:path w="3017" h="2390" extrusionOk="0">
                  <a:moveTo>
                    <a:pt x="180" y="1"/>
                  </a:moveTo>
                  <a:cubicBezTo>
                    <a:pt x="0" y="1"/>
                    <a:pt x="1475" y="1446"/>
                    <a:pt x="1939" y="1801"/>
                  </a:cubicBezTo>
                  <a:cubicBezTo>
                    <a:pt x="2350" y="2104"/>
                    <a:pt x="2844" y="2390"/>
                    <a:pt x="2973" y="2390"/>
                  </a:cubicBezTo>
                  <a:cubicBezTo>
                    <a:pt x="3011" y="2390"/>
                    <a:pt x="3017" y="2364"/>
                    <a:pt x="2978" y="2306"/>
                  </a:cubicBezTo>
                  <a:cubicBezTo>
                    <a:pt x="2781" y="2054"/>
                    <a:pt x="2164" y="1605"/>
                    <a:pt x="1715" y="1212"/>
                  </a:cubicBezTo>
                  <a:cubicBezTo>
                    <a:pt x="1293" y="818"/>
                    <a:pt x="479" y="89"/>
                    <a:pt x="198" y="4"/>
                  </a:cubicBezTo>
                  <a:cubicBezTo>
                    <a:pt x="191" y="2"/>
                    <a:pt x="185" y="1"/>
                    <a:pt x="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4959775" y="1266194"/>
              <a:ext cx="1247739" cy="1327065"/>
            </a:xfrm>
            <a:custGeom>
              <a:avLst/>
              <a:gdLst/>
              <a:ahLst/>
              <a:cxnLst/>
              <a:rect l="l" t="t" r="r" b="b"/>
              <a:pathLst>
                <a:path w="22005" h="23404" extrusionOk="0">
                  <a:moveTo>
                    <a:pt x="806" y="1"/>
                  </a:moveTo>
                  <a:cubicBezTo>
                    <a:pt x="1" y="1"/>
                    <a:pt x="206" y="1370"/>
                    <a:pt x="2296" y="4902"/>
                  </a:cubicBezTo>
                  <a:cubicBezTo>
                    <a:pt x="5525" y="10377"/>
                    <a:pt x="22005" y="23403"/>
                    <a:pt x="22005" y="23403"/>
                  </a:cubicBezTo>
                  <a:cubicBezTo>
                    <a:pt x="22005" y="23403"/>
                    <a:pt x="20292" y="15851"/>
                    <a:pt x="17288" y="12538"/>
                  </a:cubicBezTo>
                  <a:cubicBezTo>
                    <a:pt x="14397" y="9338"/>
                    <a:pt x="9680" y="7317"/>
                    <a:pt x="7799" y="6053"/>
                  </a:cubicBezTo>
                  <a:cubicBezTo>
                    <a:pt x="6030" y="4846"/>
                    <a:pt x="5693" y="3274"/>
                    <a:pt x="2942" y="1140"/>
                  </a:cubicBezTo>
                  <a:cubicBezTo>
                    <a:pt x="2017" y="426"/>
                    <a:pt x="1255" y="1"/>
                    <a:pt x="8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5005993" y="1313721"/>
              <a:ext cx="1063399" cy="857228"/>
            </a:xfrm>
            <a:custGeom>
              <a:avLst/>
              <a:gdLst/>
              <a:ahLst/>
              <a:cxnLst/>
              <a:rect l="l" t="t" r="r" b="b"/>
              <a:pathLst>
                <a:path w="18754" h="15118" extrusionOk="0">
                  <a:moveTo>
                    <a:pt x="505" y="1"/>
                  </a:moveTo>
                  <a:cubicBezTo>
                    <a:pt x="468" y="1"/>
                    <a:pt x="430" y="13"/>
                    <a:pt x="393" y="13"/>
                  </a:cubicBezTo>
                  <a:cubicBezTo>
                    <a:pt x="365" y="13"/>
                    <a:pt x="337" y="13"/>
                    <a:pt x="309" y="41"/>
                  </a:cubicBezTo>
                  <a:cubicBezTo>
                    <a:pt x="281" y="41"/>
                    <a:pt x="225" y="69"/>
                    <a:pt x="197" y="125"/>
                  </a:cubicBezTo>
                  <a:cubicBezTo>
                    <a:pt x="168" y="153"/>
                    <a:pt x="140" y="182"/>
                    <a:pt x="112" y="238"/>
                  </a:cubicBezTo>
                  <a:cubicBezTo>
                    <a:pt x="0" y="518"/>
                    <a:pt x="112" y="1080"/>
                    <a:pt x="477" y="1950"/>
                  </a:cubicBezTo>
                  <a:cubicBezTo>
                    <a:pt x="368" y="1394"/>
                    <a:pt x="520" y="1145"/>
                    <a:pt x="858" y="1145"/>
                  </a:cubicBezTo>
                  <a:cubicBezTo>
                    <a:pt x="1305" y="1145"/>
                    <a:pt x="2077" y="1580"/>
                    <a:pt x="3004" y="2315"/>
                  </a:cubicBezTo>
                  <a:cubicBezTo>
                    <a:pt x="5755" y="4477"/>
                    <a:pt x="6064" y="6021"/>
                    <a:pt x="7861" y="7228"/>
                  </a:cubicBezTo>
                  <a:cubicBezTo>
                    <a:pt x="9714" y="8520"/>
                    <a:pt x="14402" y="10625"/>
                    <a:pt x="17266" y="13798"/>
                  </a:cubicBezTo>
                  <a:cubicBezTo>
                    <a:pt x="17855" y="14444"/>
                    <a:pt x="18361" y="14865"/>
                    <a:pt x="18754" y="15117"/>
                  </a:cubicBezTo>
                  <a:cubicBezTo>
                    <a:pt x="18220" y="14107"/>
                    <a:pt x="17631" y="13208"/>
                    <a:pt x="17013" y="12534"/>
                  </a:cubicBezTo>
                  <a:lnTo>
                    <a:pt x="17013" y="12506"/>
                  </a:lnTo>
                  <a:cubicBezTo>
                    <a:pt x="14122" y="9334"/>
                    <a:pt x="9405" y="7313"/>
                    <a:pt x="7524" y="6049"/>
                  </a:cubicBezTo>
                  <a:cubicBezTo>
                    <a:pt x="6963" y="5656"/>
                    <a:pt x="6541" y="5235"/>
                    <a:pt x="6148" y="4786"/>
                  </a:cubicBezTo>
                  <a:lnTo>
                    <a:pt x="6036" y="4645"/>
                  </a:lnTo>
                  <a:cubicBezTo>
                    <a:pt x="5896" y="4477"/>
                    <a:pt x="5727" y="4280"/>
                    <a:pt x="5559" y="4084"/>
                  </a:cubicBezTo>
                  <a:cubicBezTo>
                    <a:pt x="5334" y="3775"/>
                    <a:pt x="5082" y="3466"/>
                    <a:pt x="4773" y="3129"/>
                  </a:cubicBezTo>
                  <a:cubicBezTo>
                    <a:pt x="4576" y="2905"/>
                    <a:pt x="4380" y="2680"/>
                    <a:pt x="4127" y="2428"/>
                  </a:cubicBezTo>
                  <a:cubicBezTo>
                    <a:pt x="4071" y="2371"/>
                    <a:pt x="4015" y="2315"/>
                    <a:pt x="3959" y="2259"/>
                  </a:cubicBezTo>
                  <a:cubicBezTo>
                    <a:pt x="3846" y="2147"/>
                    <a:pt x="3706" y="2006"/>
                    <a:pt x="3565" y="1894"/>
                  </a:cubicBezTo>
                  <a:cubicBezTo>
                    <a:pt x="3285" y="1641"/>
                    <a:pt x="3004" y="1389"/>
                    <a:pt x="2667" y="1136"/>
                  </a:cubicBezTo>
                  <a:cubicBezTo>
                    <a:pt x="2611" y="1080"/>
                    <a:pt x="2555" y="1052"/>
                    <a:pt x="2499" y="996"/>
                  </a:cubicBezTo>
                  <a:cubicBezTo>
                    <a:pt x="2471" y="996"/>
                    <a:pt x="2471" y="996"/>
                    <a:pt x="2443" y="968"/>
                  </a:cubicBezTo>
                  <a:cubicBezTo>
                    <a:pt x="2414" y="940"/>
                    <a:pt x="2358" y="883"/>
                    <a:pt x="2302" y="855"/>
                  </a:cubicBezTo>
                  <a:lnTo>
                    <a:pt x="2274" y="855"/>
                  </a:lnTo>
                  <a:cubicBezTo>
                    <a:pt x="2218" y="799"/>
                    <a:pt x="2190" y="771"/>
                    <a:pt x="2134" y="743"/>
                  </a:cubicBezTo>
                  <a:cubicBezTo>
                    <a:pt x="2106" y="743"/>
                    <a:pt x="2106" y="715"/>
                    <a:pt x="2106" y="715"/>
                  </a:cubicBezTo>
                  <a:cubicBezTo>
                    <a:pt x="2049" y="687"/>
                    <a:pt x="1993" y="659"/>
                    <a:pt x="1937" y="631"/>
                  </a:cubicBezTo>
                  <a:cubicBezTo>
                    <a:pt x="1937" y="603"/>
                    <a:pt x="1909" y="603"/>
                    <a:pt x="1909" y="603"/>
                  </a:cubicBezTo>
                  <a:cubicBezTo>
                    <a:pt x="1881" y="575"/>
                    <a:pt x="1825" y="547"/>
                    <a:pt x="1769" y="518"/>
                  </a:cubicBezTo>
                  <a:cubicBezTo>
                    <a:pt x="1769" y="518"/>
                    <a:pt x="1769" y="518"/>
                    <a:pt x="1741" y="490"/>
                  </a:cubicBezTo>
                  <a:cubicBezTo>
                    <a:pt x="1713" y="462"/>
                    <a:pt x="1656" y="434"/>
                    <a:pt x="1600" y="406"/>
                  </a:cubicBezTo>
                  <a:lnTo>
                    <a:pt x="1572" y="406"/>
                  </a:lnTo>
                  <a:cubicBezTo>
                    <a:pt x="1544" y="378"/>
                    <a:pt x="1488" y="350"/>
                    <a:pt x="1460" y="322"/>
                  </a:cubicBezTo>
                  <a:lnTo>
                    <a:pt x="1432" y="322"/>
                  </a:lnTo>
                  <a:cubicBezTo>
                    <a:pt x="1404" y="294"/>
                    <a:pt x="1348" y="266"/>
                    <a:pt x="1291" y="238"/>
                  </a:cubicBezTo>
                  <a:cubicBezTo>
                    <a:pt x="1235" y="210"/>
                    <a:pt x="1207" y="182"/>
                    <a:pt x="1151" y="182"/>
                  </a:cubicBezTo>
                  <a:cubicBezTo>
                    <a:pt x="1123" y="153"/>
                    <a:pt x="1067" y="125"/>
                    <a:pt x="1039" y="125"/>
                  </a:cubicBezTo>
                  <a:lnTo>
                    <a:pt x="1011" y="125"/>
                  </a:lnTo>
                  <a:cubicBezTo>
                    <a:pt x="926" y="69"/>
                    <a:pt x="842" y="41"/>
                    <a:pt x="786" y="41"/>
                  </a:cubicBezTo>
                  <a:lnTo>
                    <a:pt x="758" y="41"/>
                  </a:lnTo>
                  <a:cubicBezTo>
                    <a:pt x="702" y="13"/>
                    <a:pt x="646" y="13"/>
                    <a:pt x="562" y="13"/>
                  </a:cubicBezTo>
                  <a:cubicBezTo>
                    <a:pt x="543" y="4"/>
                    <a:pt x="524" y="1"/>
                    <a:pt x="50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5544048" y="1837093"/>
              <a:ext cx="608134" cy="648166"/>
            </a:xfrm>
            <a:custGeom>
              <a:avLst/>
              <a:gdLst/>
              <a:ahLst/>
              <a:cxnLst/>
              <a:rect l="l" t="t" r="r" b="b"/>
              <a:pathLst>
                <a:path w="10725" h="11431" extrusionOk="0">
                  <a:moveTo>
                    <a:pt x="976" y="0"/>
                  </a:moveTo>
                  <a:cubicBezTo>
                    <a:pt x="1" y="0"/>
                    <a:pt x="9153" y="11306"/>
                    <a:pt x="9153" y="11306"/>
                  </a:cubicBezTo>
                  <a:cubicBezTo>
                    <a:pt x="9153" y="11306"/>
                    <a:pt x="9489" y="11431"/>
                    <a:pt x="9831" y="11431"/>
                  </a:cubicBezTo>
                  <a:cubicBezTo>
                    <a:pt x="10001" y="11431"/>
                    <a:pt x="10173" y="11399"/>
                    <a:pt x="10304" y="11306"/>
                  </a:cubicBezTo>
                  <a:cubicBezTo>
                    <a:pt x="10725" y="10997"/>
                    <a:pt x="8956" y="7291"/>
                    <a:pt x="7468" y="5242"/>
                  </a:cubicBezTo>
                  <a:cubicBezTo>
                    <a:pt x="6008" y="3192"/>
                    <a:pt x="3341" y="1311"/>
                    <a:pt x="1179" y="76"/>
                  </a:cubicBezTo>
                  <a:cubicBezTo>
                    <a:pt x="1088" y="25"/>
                    <a:pt x="1021" y="0"/>
                    <a:pt x="976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5260647" y="1620486"/>
              <a:ext cx="675043" cy="749437"/>
            </a:xfrm>
            <a:custGeom>
              <a:avLst/>
              <a:gdLst/>
              <a:ahLst/>
              <a:cxnLst/>
              <a:rect l="l" t="t" r="r" b="b"/>
              <a:pathLst>
                <a:path w="11905" h="13217" extrusionOk="0">
                  <a:moveTo>
                    <a:pt x="152" y="0"/>
                  </a:moveTo>
                  <a:cubicBezTo>
                    <a:pt x="1" y="0"/>
                    <a:pt x="1" y="218"/>
                    <a:pt x="29" y="499"/>
                  </a:cubicBezTo>
                  <a:cubicBezTo>
                    <a:pt x="113" y="1060"/>
                    <a:pt x="7385" y="9286"/>
                    <a:pt x="11905" y="13217"/>
                  </a:cubicBezTo>
                  <a:cubicBezTo>
                    <a:pt x="11905" y="13217"/>
                    <a:pt x="6065" y="4794"/>
                    <a:pt x="4802" y="3587"/>
                  </a:cubicBezTo>
                  <a:cubicBezTo>
                    <a:pt x="3482" y="2296"/>
                    <a:pt x="2387" y="1987"/>
                    <a:pt x="1180" y="808"/>
                  </a:cubicBezTo>
                  <a:cubicBezTo>
                    <a:pt x="605" y="218"/>
                    <a:pt x="303" y="0"/>
                    <a:pt x="15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5070862" y="1476856"/>
              <a:ext cx="600593" cy="668636"/>
            </a:xfrm>
            <a:custGeom>
              <a:avLst/>
              <a:gdLst/>
              <a:ahLst/>
              <a:cxnLst/>
              <a:rect l="l" t="t" r="r" b="b"/>
              <a:pathLst>
                <a:path w="10592" h="11792" extrusionOk="0">
                  <a:moveTo>
                    <a:pt x="305" y="1"/>
                  </a:moveTo>
                  <a:cubicBezTo>
                    <a:pt x="1" y="1"/>
                    <a:pt x="734" y="1081"/>
                    <a:pt x="1804" y="2976"/>
                  </a:cubicBezTo>
                  <a:cubicBezTo>
                    <a:pt x="3123" y="5334"/>
                    <a:pt x="10591" y="11791"/>
                    <a:pt x="10591" y="11791"/>
                  </a:cubicBezTo>
                  <a:cubicBezTo>
                    <a:pt x="10591" y="11791"/>
                    <a:pt x="8710" y="9601"/>
                    <a:pt x="7587" y="8563"/>
                  </a:cubicBezTo>
                  <a:cubicBezTo>
                    <a:pt x="6492" y="7552"/>
                    <a:pt x="2730" y="3144"/>
                    <a:pt x="2478" y="2414"/>
                  </a:cubicBezTo>
                  <a:cubicBezTo>
                    <a:pt x="2197" y="1684"/>
                    <a:pt x="1916" y="982"/>
                    <a:pt x="765" y="224"/>
                  </a:cubicBezTo>
                  <a:cubicBezTo>
                    <a:pt x="534" y="74"/>
                    <a:pt x="384" y="1"/>
                    <a:pt x="305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5255883" y="1595083"/>
              <a:ext cx="134612" cy="98662"/>
            </a:xfrm>
            <a:custGeom>
              <a:avLst/>
              <a:gdLst/>
              <a:ahLst/>
              <a:cxnLst/>
              <a:rect l="l" t="t" r="r" b="b"/>
              <a:pathLst>
                <a:path w="2374" h="1740" extrusionOk="0">
                  <a:moveTo>
                    <a:pt x="619" y="1"/>
                  </a:moveTo>
                  <a:cubicBezTo>
                    <a:pt x="517" y="1"/>
                    <a:pt x="436" y="61"/>
                    <a:pt x="310" y="76"/>
                  </a:cubicBezTo>
                  <a:cubicBezTo>
                    <a:pt x="1" y="105"/>
                    <a:pt x="2022" y="1649"/>
                    <a:pt x="2219" y="1733"/>
                  </a:cubicBezTo>
                  <a:cubicBezTo>
                    <a:pt x="2235" y="1737"/>
                    <a:pt x="2248" y="1740"/>
                    <a:pt x="2258" y="1740"/>
                  </a:cubicBezTo>
                  <a:cubicBezTo>
                    <a:pt x="2374" y="1740"/>
                    <a:pt x="2135" y="1462"/>
                    <a:pt x="1826" y="1256"/>
                  </a:cubicBezTo>
                  <a:cubicBezTo>
                    <a:pt x="1517" y="1003"/>
                    <a:pt x="1264" y="441"/>
                    <a:pt x="927" y="161"/>
                  </a:cubicBezTo>
                  <a:cubicBezTo>
                    <a:pt x="792" y="37"/>
                    <a:pt x="699" y="1"/>
                    <a:pt x="619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5426503" y="1726748"/>
              <a:ext cx="147540" cy="96508"/>
            </a:xfrm>
            <a:custGeom>
              <a:avLst/>
              <a:gdLst/>
              <a:ahLst/>
              <a:cxnLst/>
              <a:rect l="l" t="t" r="r" b="b"/>
              <a:pathLst>
                <a:path w="2602" h="1702" extrusionOk="0">
                  <a:moveTo>
                    <a:pt x="132" y="0"/>
                  </a:moveTo>
                  <a:cubicBezTo>
                    <a:pt x="0" y="0"/>
                    <a:pt x="1712" y="1462"/>
                    <a:pt x="2101" y="1629"/>
                  </a:cubicBezTo>
                  <a:cubicBezTo>
                    <a:pt x="2235" y="1680"/>
                    <a:pt x="2330" y="1702"/>
                    <a:pt x="2392" y="1702"/>
                  </a:cubicBezTo>
                  <a:cubicBezTo>
                    <a:pt x="2601" y="1702"/>
                    <a:pt x="2427" y="1446"/>
                    <a:pt x="2101" y="1208"/>
                  </a:cubicBezTo>
                  <a:cubicBezTo>
                    <a:pt x="1680" y="899"/>
                    <a:pt x="1119" y="730"/>
                    <a:pt x="782" y="450"/>
                  </a:cubicBezTo>
                  <a:cubicBezTo>
                    <a:pt x="473" y="169"/>
                    <a:pt x="305" y="57"/>
                    <a:pt x="136" y="0"/>
                  </a:cubicBezTo>
                  <a:cubicBezTo>
                    <a:pt x="135" y="0"/>
                    <a:pt x="133" y="0"/>
                    <a:pt x="13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5824218" y="2418472"/>
              <a:ext cx="834207" cy="692167"/>
            </a:xfrm>
            <a:custGeom>
              <a:avLst/>
              <a:gdLst/>
              <a:ahLst/>
              <a:cxnLst/>
              <a:rect l="l" t="t" r="r" b="b"/>
              <a:pathLst>
                <a:path w="14712" h="12207" extrusionOk="0">
                  <a:moveTo>
                    <a:pt x="1523" y="1"/>
                  </a:moveTo>
                  <a:cubicBezTo>
                    <a:pt x="1433" y="1"/>
                    <a:pt x="1364" y="23"/>
                    <a:pt x="1320" y="70"/>
                  </a:cubicBezTo>
                  <a:cubicBezTo>
                    <a:pt x="843" y="604"/>
                    <a:pt x="0" y="1614"/>
                    <a:pt x="4296" y="3944"/>
                  </a:cubicBezTo>
                  <a:cubicBezTo>
                    <a:pt x="10109" y="7079"/>
                    <a:pt x="13417" y="12207"/>
                    <a:pt x="14147" y="12207"/>
                  </a:cubicBezTo>
                  <a:cubicBezTo>
                    <a:pt x="14182" y="12207"/>
                    <a:pt x="14211" y="12195"/>
                    <a:pt x="14234" y="12170"/>
                  </a:cubicBezTo>
                  <a:cubicBezTo>
                    <a:pt x="14712" y="11665"/>
                    <a:pt x="12213" y="8549"/>
                    <a:pt x="8647" y="5208"/>
                  </a:cubicBezTo>
                  <a:cubicBezTo>
                    <a:pt x="5412" y="2177"/>
                    <a:pt x="2409" y="1"/>
                    <a:pt x="15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5733493" y="2340335"/>
              <a:ext cx="199026" cy="163020"/>
            </a:xfrm>
            <a:custGeom>
              <a:avLst/>
              <a:gdLst/>
              <a:ahLst/>
              <a:cxnLst/>
              <a:rect l="l" t="t" r="r" b="b"/>
              <a:pathLst>
                <a:path w="3510" h="2875" extrusionOk="0">
                  <a:moveTo>
                    <a:pt x="1469" y="1"/>
                  </a:moveTo>
                  <a:cubicBezTo>
                    <a:pt x="1044" y="1"/>
                    <a:pt x="655" y="179"/>
                    <a:pt x="421" y="522"/>
                  </a:cubicBezTo>
                  <a:cubicBezTo>
                    <a:pt x="0" y="1111"/>
                    <a:pt x="253" y="2038"/>
                    <a:pt x="983" y="2543"/>
                  </a:cubicBezTo>
                  <a:cubicBezTo>
                    <a:pt x="1306" y="2767"/>
                    <a:pt x="1673" y="2875"/>
                    <a:pt x="2018" y="2875"/>
                  </a:cubicBezTo>
                  <a:cubicBezTo>
                    <a:pt x="2453" y="2875"/>
                    <a:pt x="2854" y="2703"/>
                    <a:pt x="3088" y="2375"/>
                  </a:cubicBezTo>
                  <a:cubicBezTo>
                    <a:pt x="3509" y="1757"/>
                    <a:pt x="3257" y="859"/>
                    <a:pt x="2499" y="353"/>
                  </a:cubicBezTo>
                  <a:cubicBezTo>
                    <a:pt x="2174" y="116"/>
                    <a:pt x="1810" y="1"/>
                    <a:pt x="14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5406373" y="2283858"/>
              <a:ext cx="422660" cy="121797"/>
            </a:xfrm>
            <a:custGeom>
              <a:avLst/>
              <a:gdLst/>
              <a:ahLst/>
              <a:cxnLst/>
              <a:rect l="l" t="t" r="r" b="b"/>
              <a:pathLst>
                <a:path w="7454" h="2148" extrusionOk="0">
                  <a:moveTo>
                    <a:pt x="163" y="0"/>
                  </a:moveTo>
                  <a:cubicBezTo>
                    <a:pt x="1" y="0"/>
                    <a:pt x="210" y="367"/>
                    <a:pt x="210" y="367"/>
                  </a:cubicBezTo>
                  <a:cubicBezTo>
                    <a:pt x="1271" y="1869"/>
                    <a:pt x="3867" y="2147"/>
                    <a:pt x="5645" y="2147"/>
                  </a:cubicBezTo>
                  <a:cubicBezTo>
                    <a:pt x="6691" y="2147"/>
                    <a:pt x="7454" y="2051"/>
                    <a:pt x="7454" y="2051"/>
                  </a:cubicBezTo>
                  <a:lnTo>
                    <a:pt x="7454" y="2051"/>
                  </a:lnTo>
                  <a:cubicBezTo>
                    <a:pt x="7139" y="2067"/>
                    <a:pt x="6827" y="2075"/>
                    <a:pt x="6519" y="2075"/>
                  </a:cubicBezTo>
                  <a:cubicBezTo>
                    <a:pt x="4140" y="2075"/>
                    <a:pt x="2051" y="1619"/>
                    <a:pt x="1305" y="1097"/>
                  </a:cubicBezTo>
                  <a:cubicBezTo>
                    <a:pt x="463" y="507"/>
                    <a:pt x="379" y="30"/>
                    <a:pt x="182" y="2"/>
                  </a:cubicBezTo>
                  <a:cubicBezTo>
                    <a:pt x="175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5559018" y="2184231"/>
              <a:ext cx="352803" cy="254141"/>
            </a:xfrm>
            <a:custGeom>
              <a:avLst/>
              <a:gdLst/>
              <a:ahLst/>
              <a:cxnLst/>
              <a:rect l="l" t="t" r="r" b="b"/>
              <a:pathLst>
                <a:path w="6222" h="4482" extrusionOk="0">
                  <a:moveTo>
                    <a:pt x="111" y="1"/>
                  </a:moveTo>
                  <a:cubicBezTo>
                    <a:pt x="0" y="1"/>
                    <a:pt x="45" y="383"/>
                    <a:pt x="45" y="383"/>
                  </a:cubicBezTo>
                  <a:cubicBezTo>
                    <a:pt x="775" y="3190"/>
                    <a:pt x="6221" y="4482"/>
                    <a:pt x="6221" y="4482"/>
                  </a:cubicBezTo>
                  <a:cubicBezTo>
                    <a:pt x="3582" y="3668"/>
                    <a:pt x="1393" y="2292"/>
                    <a:pt x="803" y="1422"/>
                  </a:cubicBezTo>
                  <a:cubicBezTo>
                    <a:pt x="214" y="579"/>
                    <a:pt x="326" y="102"/>
                    <a:pt x="157" y="18"/>
                  </a:cubicBezTo>
                  <a:cubicBezTo>
                    <a:pt x="140" y="6"/>
                    <a:pt x="124" y="1"/>
                    <a:pt x="1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6871888" y="7028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6922251" y="86159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6871888" y="9881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6790488" y="11022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6790488" y="12655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6854463" y="140224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6955888" y="15422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7037313" y="170476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6979938" y="186731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6871888" y="1989428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7032901" y="221614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7089851" y="238426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7121326" y="25341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7121326" y="26841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7032901" y="27977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5045243" y="1340737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5114293" y="1407574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5215268" y="1510524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15"/>
          <p:cNvGrpSpPr/>
          <p:nvPr/>
        </p:nvGrpSpPr>
        <p:grpSpPr>
          <a:xfrm>
            <a:off x="746205" y="2731799"/>
            <a:ext cx="1647841" cy="1249992"/>
            <a:chOff x="919625" y="524875"/>
            <a:chExt cx="1997625" cy="1515325"/>
          </a:xfrm>
        </p:grpSpPr>
        <p:sp>
          <p:nvSpPr>
            <p:cNvPr id="1462" name="Google Shape;1462;p15"/>
            <p:cNvSpPr/>
            <p:nvPr/>
          </p:nvSpPr>
          <p:spPr>
            <a:xfrm>
              <a:off x="1312863" y="1498740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1312863" y="139146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1361213" y="1284190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1312863" y="118321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1237121" y="1094873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1142446" y="987573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1073029" y="899223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1016248" y="779309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984693" y="65939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1003626" y="57734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2751768" y="1094871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2676018" y="1183221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2587643" y="1260909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2492968" y="130418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2398318" y="1353770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2303643" y="142209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2215293" y="146534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2007018" y="169254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2095368" y="160419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1121393" y="65308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1190818" y="73603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1285493" y="82258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1361206" y="899221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5" name="Google Shape;1485;p15"/>
            <p:cNvGrpSpPr/>
            <p:nvPr/>
          </p:nvGrpSpPr>
          <p:grpSpPr>
            <a:xfrm>
              <a:off x="919625" y="524875"/>
              <a:ext cx="1997625" cy="1515325"/>
              <a:chOff x="919625" y="524875"/>
              <a:chExt cx="1997625" cy="1515325"/>
            </a:xfrm>
          </p:grpSpPr>
          <p:sp>
            <p:nvSpPr>
              <p:cNvPr id="1486" name="Google Shape;1486;p15"/>
              <p:cNvSpPr/>
              <p:nvPr/>
            </p:nvSpPr>
            <p:spPr>
              <a:xfrm>
                <a:off x="1303600" y="1663175"/>
                <a:ext cx="4401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17604" h="7800" extrusionOk="0">
                    <a:moveTo>
                      <a:pt x="14382" y="0"/>
                    </a:moveTo>
                    <a:cubicBezTo>
                      <a:pt x="11529" y="0"/>
                      <a:pt x="6257" y="152"/>
                      <a:pt x="3566" y="888"/>
                    </a:cubicBezTo>
                    <a:cubicBezTo>
                      <a:pt x="1" y="1871"/>
                      <a:pt x="1573" y="3696"/>
                      <a:pt x="1826" y="5436"/>
                    </a:cubicBezTo>
                    <a:cubicBezTo>
                      <a:pt x="2050" y="6980"/>
                      <a:pt x="3005" y="7458"/>
                      <a:pt x="4605" y="7766"/>
                    </a:cubicBezTo>
                    <a:cubicBezTo>
                      <a:pt x="4733" y="7789"/>
                      <a:pt x="4878" y="7799"/>
                      <a:pt x="5039" y="7799"/>
                    </a:cubicBezTo>
                    <a:cubicBezTo>
                      <a:pt x="6703" y="7799"/>
                      <a:pt x="10001" y="6643"/>
                      <a:pt x="12971" y="5184"/>
                    </a:cubicBezTo>
                    <a:cubicBezTo>
                      <a:pt x="16088" y="3696"/>
                      <a:pt x="17014" y="1787"/>
                      <a:pt x="17014" y="1787"/>
                    </a:cubicBezTo>
                    <a:lnTo>
                      <a:pt x="17014" y="1815"/>
                    </a:lnTo>
                    <a:cubicBezTo>
                      <a:pt x="17604" y="944"/>
                      <a:pt x="17576" y="102"/>
                      <a:pt x="15863" y="18"/>
                    </a:cubicBezTo>
                    <a:cubicBezTo>
                      <a:pt x="15523" y="8"/>
                      <a:pt x="15011" y="0"/>
                      <a:pt x="14382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5"/>
              <p:cNvSpPr/>
              <p:nvPr/>
            </p:nvSpPr>
            <p:spPr>
              <a:xfrm>
                <a:off x="1432050" y="1675375"/>
                <a:ext cx="277275" cy="89275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3571" extrusionOk="0">
                    <a:moveTo>
                      <a:pt x="4955" y="0"/>
                    </a:moveTo>
                    <a:cubicBezTo>
                      <a:pt x="4609" y="0"/>
                      <a:pt x="4371" y="35"/>
                      <a:pt x="4296" y="119"/>
                    </a:cubicBezTo>
                    <a:cubicBezTo>
                      <a:pt x="3847" y="597"/>
                      <a:pt x="3426" y="990"/>
                      <a:pt x="2836" y="1158"/>
                    </a:cubicBezTo>
                    <a:cubicBezTo>
                      <a:pt x="2218" y="1327"/>
                      <a:pt x="1" y="1439"/>
                      <a:pt x="85" y="2393"/>
                    </a:cubicBezTo>
                    <a:cubicBezTo>
                      <a:pt x="168" y="3035"/>
                      <a:pt x="1090" y="3570"/>
                      <a:pt x="2403" y="3570"/>
                    </a:cubicBezTo>
                    <a:cubicBezTo>
                      <a:pt x="2870" y="3570"/>
                      <a:pt x="3386" y="3503"/>
                      <a:pt x="3931" y="3348"/>
                    </a:cubicBezTo>
                    <a:cubicBezTo>
                      <a:pt x="5896" y="2815"/>
                      <a:pt x="9771" y="1635"/>
                      <a:pt x="10192" y="1411"/>
                    </a:cubicBezTo>
                    <a:cubicBezTo>
                      <a:pt x="10613" y="1186"/>
                      <a:pt x="11090" y="877"/>
                      <a:pt x="11090" y="877"/>
                    </a:cubicBezTo>
                    <a:cubicBezTo>
                      <a:pt x="11090" y="877"/>
                      <a:pt x="6684" y="0"/>
                      <a:pt x="4955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5"/>
              <p:cNvSpPr/>
              <p:nvPr/>
            </p:nvSpPr>
            <p:spPr>
              <a:xfrm>
                <a:off x="1429700" y="1711500"/>
                <a:ext cx="27705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1082" h="4288" extrusionOk="0">
                    <a:moveTo>
                      <a:pt x="10774" y="1"/>
                    </a:moveTo>
                    <a:cubicBezTo>
                      <a:pt x="10750" y="1"/>
                      <a:pt x="10718" y="7"/>
                      <a:pt x="10679" y="22"/>
                    </a:cubicBezTo>
                    <a:cubicBezTo>
                      <a:pt x="10679" y="22"/>
                      <a:pt x="4893" y="2467"/>
                      <a:pt x="2967" y="2467"/>
                    </a:cubicBezTo>
                    <a:cubicBezTo>
                      <a:pt x="2935" y="2467"/>
                      <a:pt x="2904" y="2466"/>
                      <a:pt x="2874" y="2465"/>
                    </a:cubicBezTo>
                    <a:cubicBezTo>
                      <a:pt x="1583" y="2393"/>
                      <a:pt x="968" y="2218"/>
                      <a:pt x="626" y="2218"/>
                    </a:cubicBezTo>
                    <a:cubicBezTo>
                      <a:pt x="432" y="2218"/>
                      <a:pt x="326" y="2274"/>
                      <a:pt x="235" y="2436"/>
                    </a:cubicBezTo>
                    <a:cubicBezTo>
                      <a:pt x="0" y="2854"/>
                      <a:pt x="250" y="4288"/>
                      <a:pt x="1906" y="4288"/>
                    </a:cubicBezTo>
                    <a:cubicBezTo>
                      <a:pt x="2033" y="4288"/>
                      <a:pt x="2168" y="4279"/>
                      <a:pt x="2312" y="4261"/>
                    </a:cubicBezTo>
                    <a:cubicBezTo>
                      <a:pt x="4165" y="4065"/>
                      <a:pt x="5288" y="3981"/>
                      <a:pt x="6580" y="3335"/>
                    </a:cubicBezTo>
                    <a:cubicBezTo>
                      <a:pt x="7871" y="2661"/>
                      <a:pt x="9359" y="2212"/>
                      <a:pt x="9836" y="1622"/>
                    </a:cubicBezTo>
                    <a:cubicBezTo>
                      <a:pt x="10278" y="1076"/>
                      <a:pt x="11082" y="1"/>
                      <a:pt x="10774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5"/>
              <p:cNvSpPr/>
              <p:nvPr/>
            </p:nvSpPr>
            <p:spPr>
              <a:xfrm>
                <a:off x="1403425" y="1733650"/>
                <a:ext cx="29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644" extrusionOk="0">
                    <a:moveTo>
                      <a:pt x="540" y="0"/>
                    </a:moveTo>
                    <a:cubicBezTo>
                      <a:pt x="527" y="0"/>
                      <a:pt x="513" y="2"/>
                      <a:pt x="500" y="6"/>
                    </a:cubicBezTo>
                    <a:cubicBezTo>
                      <a:pt x="219" y="62"/>
                      <a:pt x="275" y="484"/>
                      <a:pt x="135" y="989"/>
                    </a:cubicBezTo>
                    <a:cubicBezTo>
                      <a:pt x="34" y="1418"/>
                      <a:pt x="1" y="1643"/>
                      <a:pt x="220" y="1643"/>
                    </a:cubicBezTo>
                    <a:cubicBezTo>
                      <a:pt x="245" y="1643"/>
                      <a:pt x="272" y="1640"/>
                      <a:pt x="303" y="1635"/>
                    </a:cubicBezTo>
                    <a:cubicBezTo>
                      <a:pt x="612" y="1579"/>
                      <a:pt x="1061" y="1242"/>
                      <a:pt x="1117" y="1129"/>
                    </a:cubicBezTo>
                    <a:lnTo>
                      <a:pt x="1089" y="1129"/>
                    </a:lnTo>
                    <a:cubicBezTo>
                      <a:pt x="1196" y="782"/>
                      <a:pt x="819" y="0"/>
                      <a:pt x="540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5"/>
              <p:cNvSpPr/>
              <p:nvPr/>
            </p:nvSpPr>
            <p:spPr>
              <a:xfrm>
                <a:off x="1406075" y="1782075"/>
                <a:ext cx="547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041" extrusionOk="0">
                    <a:moveTo>
                      <a:pt x="554" y="0"/>
                    </a:moveTo>
                    <a:cubicBezTo>
                      <a:pt x="482" y="0"/>
                      <a:pt x="393" y="35"/>
                      <a:pt x="282" y="119"/>
                    </a:cubicBezTo>
                    <a:cubicBezTo>
                      <a:pt x="85" y="287"/>
                      <a:pt x="1" y="1579"/>
                      <a:pt x="422" y="1803"/>
                    </a:cubicBezTo>
                    <a:cubicBezTo>
                      <a:pt x="684" y="1953"/>
                      <a:pt x="1058" y="2040"/>
                      <a:pt x="1379" y="2040"/>
                    </a:cubicBezTo>
                    <a:cubicBezTo>
                      <a:pt x="1539" y="2040"/>
                      <a:pt x="1685" y="2018"/>
                      <a:pt x="1798" y="1972"/>
                    </a:cubicBezTo>
                    <a:cubicBezTo>
                      <a:pt x="2134" y="1831"/>
                      <a:pt x="2191" y="1747"/>
                      <a:pt x="1966" y="1663"/>
                    </a:cubicBezTo>
                    <a:cubicBezTo>
                      <a:pt x="1769" y="1579"/>
                      <a:pt x="1011" y="1129"/>
                      <a:pt x="927" y="821"/>
                    </a:cubicBezTo>
                    <a:cubicBezTo>
                      <a:pt x="860" y="573"/>
                      <a:pt x="846" y="0"/>
                      <a:pt x="554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5"/>
              <p:cNvSpPr/>
              <p:nvPr/>
            </p:nvSpPr>
            <p:spPr>
              <a:xfrm>
                <a:off x="1472050" y="1678700"/>
                <a:ext cx="512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782" extrusionOk="0">
                    <a:moveTo>
                      <a:pt x="1488" y="0"/>
                    </a:moveTo>
                    <a:cubicBezTo>
                      <a:pt x="1143" y="0"/>
                      <a:pt x="895" y="259"/>
                      <a:pt x="647" y="408"/>
                    </a:cubicBezTo>
                    <a:cubicBezTo>
                      <a:pt x="366" y="576"/>
                      <a:pt x="1" y="773"/>
                      <a:pt x="422" y="773"/>
                    </a:cubicBezTo>
                    <a:cubicBezTo>
                      <a:pt x="422" y="773"/>
                      <a:pt x="531" y="782"/>
                      <a:pt x="684" y="782"/>
                    </a:cubicBezTo>
                    <a:cubicBezTo>
                      <a:pt x="990" y="782"/>
                      <a:pt x="1470" y="744"/>
                      <a:pt x="1601" y="520"/>
                    </a:cubicBezTo>
                    <a:cubicBezTo>
                      <a:pt x="1826" y="183"/>
                      <a:pt x="2050" y="71"/>
                      <a:pt x="1629" y="14"/>
                    </a:cubicBezTo>
                    <a:cubicBezTo>
                      <a:pt x="1580" y="5"/>
                      <a:pt x="1533" y="0"/>
                      <a:pt x="1488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5"/>
              <p:cNvSpPr/>
              <p:nvPr/>
            </p:nvSpPr>
            <p:spPr>
              <a:xfrm>
                <a:off x="919625" y="524875"/>
                <a:ext cx="913925" cy="1190700"/>
              </a:xfrm>
              <a:custGeom>
                <a:avLst/>
                <a:gdLst/>
                <a:ahLst/>
                <a:cxnLst/>
                <a:rect l="l" t="t" r="r" b="b"/>
                <a:pathLst>
                  <a:path w="36557" h="47628" extrusionOk="0">
                    <a:moveTo>
                      <a:pt x="3229" y="0"/>
                    </a:moveTo>
                    <a:cubicBezTo>
                      <a:pt x="0" y="0"/>
                      <a:pt x="3" y="5058"/>
                      <a:pt x="2923" y="12815"/>
                    </a:cubicBezTo>
                    <a:cubicBezTo>
                      <a:pt x="6994" y="23652"/>
                      <a:pt x="16202" y="28256"/>
                      <a:pt x="15978" y="31653"/>
                    </a:cubicBezTo>
                    <a:cubicBezTo>
                      <a:pt x="15781" y="34657"/>
                      <a:pt x="10194" y="39430"/>
                      <a:pt x="15332" y="42995"/>
                    </a:cubicBezTo>
                    <a:cubicBezTo>
                      <a:pt x="19066" y="45606"/>
                      <a:pt x="32008" y="47627"/>
                      <a:pt x="32008" y="47627"/>
                    </a:cubicBezTo>
                    <a:cubicBezTo>
                      <a:pt x="32008" y="47627"/>
                      <a:pt x="36556" y="35696"/>
                      <a:pt x="28751" y="25111"/>
                    </a:cubicBezTo>
                    <a:cubicBezTo>
                      <a:pt x="15381" y="7071"/>
                      <a:pt x="7046" y="0"/>
                      <a:pt x="322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5"/>
              <p:cNvSpPr/>
              <p:nvPr/>
            </p:nvSpPr>
            <p:spPr>
              <a:xfrm>
                <a:off x="923650" y="556275"/>
                <a:ext cx="589150" cy="1117175"/>
              </a:xfrm>
              <a:custGeom>
                <a:avLst/>
                <a:gdLst/>
                <a:ahLst/>
                <a:cxnLst/>
                <a:rect l="l" t="t" r="r" b="b"/>
                <a:pathLst>
                  <a:path w="23566" h="44687" extrusionOk="0">
                    <a:moveTo>
                      <a:pt x="3111" y="1"/>
                    </a:moveTo>
                    <a:cubicBezTo>
                      <a:pt x="1" y="1"/>
                      <a:pt x="226" y="4813"/>
                      <a:pt x="2762" y="11559"/>
                    </a:cubicBezTo>
                    <a:cubicBezTo>
                      <a:pt x="6833" y="22396"/>
                      <a:pt x="16041" y="27000"/>
                      <a:pt x="15817" y="30397"/>
                    </a:cubicBezTo>
                    <a:cubicBezTo>
                      <a:pt x="15620" y="33401"/>
                      <a:pt x="10033" y="38174"/>
                      <a:pt x="15171" y="41739"/>
                    </a:cubicBezTo>
                    <a:cubicBezTo>
                      <a:pt x="16687" y="42806"/>
                      <a:pt x="20280" y="43901"/>
                      <a:pt x="23565" y="44687"/>
                    </a:cubicBezTo>
                    <a:cubicBezTo>
                      <a:pt x="23312" y="43788"/>
                      <a:pt x="22779" y="42497"/>
                      <a:pt x="21993" y="42160"/>
                    </a:cubicBezTo>
                    <a:cubicBezTo>
                      <a:pt x="20589" y="41571"/>
                      <a:pt x="18231" y="38398"/>
                      <a:pt x="19915" y="35394"/>
                    </a:cubicBezTo>
                    <a:cubicBezTo>
                      <a:pt x="21796" y="32053"/>
                      <a:pt x="19354" y="28712"/>
                      <a:pt x="15873" y="20318"/>
                    </a:cubicBezTo>
                    <a:cubicBezTo>
                      <a:pt x="13619" y="14900"/>
                      <a:pt x="15611" y="13358"/>
                      <a:pt x="18256" y="13358"/>
                    </a:cubicBezTo>
                    <a:cubicBezTo>
                      <a:pt x="18873" y="13358"/>
                      <a:pt x="19526" y="13442"/>
                      <a:pt x="20168" y="13580"/>
                    </a:cubicBezTo>
                    <a:cubicBezTo>
                      <a:pt x="11332" y="3843"/>
                      <a:pt x="5890" y="1"/>
                      <a:pt x="311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5"/>
              <p:cNvSpPr/>
              <p:nvPr/>
            </p:nvSpPr>
            <p:spPr>
              <a:xfrm>
                <a:off x="1358350" y="1006325"/>
                <a:ext cx="403600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16144" h="27163" extrusionOk="0">
                    <a:moveTo>
                      <a:pt x="2656" y="0"/>
                    </a:moveTo>
                    <a:cubicBezTo>
                      <a:pt x="2152" y="0"/>
                      <a:pt x="1757" y="402"/>
                      <a:pt x="1376" y="1221"/>
                    </a:cubicBezTo>
                    <a:cubicBezTo>
                      <a:pt x="1" y="4141"/>
                      <a:pt x="4605" y="10430"/>
                      <a:pt x="6065" y="14557"/>
                    </a:cubicBezTo>
                    <a:cubicBezTo>
                      <a:pt x="7216" y="17841"/>
                      <a:pt x="10360" y="18459"/>
                      <a:pt x="11848" y="19750"/>
                    </a:cubicBezTo>
                    <a:cubicBezTo>
                      <a:pt x="13140" y="20901"/>
                      <a:pt x="14347" y="27162"/>
                      <a:pt x="14347" y="27162"/>
                    </a:cubicBezTo>
                    <a:cubicBezTo>
                      <a:pt x="14347" y="27162"/>
                      <a:pt x="16144" y="14472"/>
                      <a:pt x="11680" y="9363"/>
                    </a:cubicBezTo>
                    <a:cubicBezTo>
                      <a:pt x="6386" y="3238"/>
                      <a:pt x="4085" y="0"/>
                      <a:pt x="2656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5"/>
              <p:cNvSpPr/>
              <p:nvPr/>
            </p:nvSpPr>
            <p:spPr>
              <a:xfrm>
                <a:off x="1439075" y="1435625"/>
                <a:ext cx="270250" cy="261700"/>
              </a:xfrm>
              <a:custGeom>
                <a:avLst/>
                <a:gdLst/>
                <a:ahLst/>
                <a:cxnLst/>
                <a:rect l="l" t="t" r="r" b="b"/>
                <a:pathLst>
                  <a:path w="10810" h="10468" extrusionOk="0">
                    <a:moveTo>
                      <a:pt x="2157" y="1"/>
                    </a:moveTo>
                    <a:cubicBezTo>
                      <a:pt x="1533" y="1"/>
                      <a:pt x="912" y="337"/>
                      <a:pt x="590" y="1568"/>
                    </a:cubicBezTo>
                    <a:cubicBezTo>
                      <a:pt x="0" y="3701"/>
                      <a:pt x="927" y="5723"/>
                      <a:pt x="2639" y="6425"/>
                    </a:cubicBezTo>
                    <a:cubicBezTo>
                      <a:pt x="4155" y="7042"/>
                      <a:pt x="3538" y="8558"/>
                      <a:pt x="4352" y="8923"/>
                    </a:cubicBezTo>
                    <a:cubicBezTo>
                      <a:pt x="5099" y="9255"/>
                      <a:pt x="8494" y="10215"/>
                      <a:pt x="9423" y="10215"/>
                    </a:cubicBezTo>
                    <a:cubicBezTo>
                      <a:pt x="9436" y="10215"/>
                      <a:pt x="9449" y="10215"/>
                      <a:pt x="9461" y="10215"/>
                    </a:cubicBezTo>
                    <a:cubicBezTo>
                      <a:pt x="10276" y="10215"/>
                      <a:pt x="10809" y="10467"/>
                      <a:pt x="10809" y="10467"/>
                    </a:cubicBezTo>
                    <a:cubicBezTo>
                      <a:pt x="10809" y="10467"/>
                      <a:pt x="9181" y="3308"/>
                      <a:pt x="8086" y="2691"/>
                    </a:cubicBezTo>
                    <a:cubicBezTo>
                      <a:pt x="6907" y="2017"/>
                      <a:pt x="4324" y="697"/>
                      <a:pt x="3650" y="417"/>
                    </a:cubicBezTo>
                    <a:cubicBezTo>
                      <a:pt x="3301" y="282"/>
                      <a:pt x="2728" y="1"/>
                      <a:pt x="2157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5"/>
              <p:cNvSpPr/>
              <p:nvPr/>
            </p:nvSpPr>
            <p:spPr>
              <a:xfrm>
                <a:off x="1442575" y="1322275"/>
                <a:ext cx="61550" cy="1053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213" extrusionOk="0">
                    <a:moveTo>
                      <a:pt x="516" y="0"/>
                    </a:moveTo>
                    <a:cubicBezTo>
                      <a:pt x="179" y="0"/>
                      <a:pt x="85" y="494"/>
                      <a:pt x="422" y="1526"/>
                    </a:cubicBezTo>
                    <a:cubicBezTo>
                      <a:pt x="815" y="2761"/>
                      <a:pt x="1" y="3547"/>
                      <a:pt x="309" y="3996"/>
                    </a:cubicBezTo>
                    <a:cubicBezTo>
                      <a:pt x="421" y="4148"/>
                      <a:pt x="735" y="4213"/>
                      <a:pt x="1088" y="4213"/>
                    </a:cubicBezTo>
                    <a:cubicBezTo>
                      <a:pt x="1712" y="4213"/>
                      <a:pt x="2461" y="4012"/>
                      <a:pt x="2443" y="3743"/>
                    </a:cubicBezTo>
                    <a:cubicBezTo>
                      <a:pt x="2387" y="3070"/>
                      <a:pt x="1404" y="403"/>
                      <a:pt x="815" y="94"/>
                    </a:cubicBezTo>
                    <a:cubicBezTo>
                      <a:pt x="702" y="32"/>
                      <a:pt x="601" y="0"/>
                      <a:pt x="516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5"/>
              <p:cNvSpPr/>
              <p:nvPr/>
            </p:nvSpPr>
            <p:spPr>
              <a:xfrm>
                <a:off x="1739475" y="1690850"/>
                <a:ext cx="20637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163" extrusionOk="0">
                    <a:moveTo>
                      <a:pt x="2287" y="1"/>
                    </a:moveTo>
                    <a:cubicBezTo>
                      <a:pt x="1731" y="1"/>
                      <a:pt x="1289" y="556"/>
                      <a:pt x="1011" y="1241"/>
                    </a:cubicBezTo>
                    <a:cubicBezTo>
                      <a:pt x="1011" y="1241"/>
                      <a:pt x="0" y="3066"/>
                      <a:pt x="253" y="5284"/>
                    </a:cubicBezTo>
                    <a:cubicBezTo>
                      <a:pt x="506" y="7614"/>
                      <a:pt x="1179" y="9776"/>
                      <a:pt x="1994" y="10028"/>
                    </a:cubicBezTo>
                    <a:cubicBezTo>
                      <a:pt x="2268" y="10112"/>
                      <a:pt x="2528" y="10163"/>
                      <a:pt x="2790" y="10163"/>
                    </a:cubicBezTo>
                    <a:cubicBezTo>
                      <a:pt x="3409" y="10163"/>
                      <a:pt x="4036" y="9875"/>
                      <a:pt x="4885" y="9046"/>
                    </a:cubicBezTo>
                    <a:cubicBezTo>
                      <a:pt x="6289" y="7726"/>
                      <a:pt x="8254" y="6772"/>
                      <a:pt x="7468" y="4891"/>
                    </a:cubicBezTo>
                    <a:cubicBezTo>
                      <a:pt x="6738" y="3122"/>
                      <a:pt x="3706" y="764"/>
                      <a:pt x="2836" y="174"/>
                    </a:cubicBezTo>
                    <a:cubicBezTo>
                      <a:pt x="2643" y="54"/>
                      <a:pt x="2459" y="1"/>
                      <a:pt x="2287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5"/>
              <p:cNvSpPr/>
              <p:nvPr/>
            </p:nvSpPr>
            <p:spPr>
              <a:xfrm>
                <a:off x="1780175" y="1719750"/>
                <a:ext cx="110225" cy="13107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5243" extrusionOk="0">
                    <a:moveTo>
                      <a:pt x="29" y="1"/>
                    </a:moveTo>
                    <a:cubicBezTo>
                      <a:pt x="29" y="1"/>
                      <a:pt x="1" y="394"/>
                      <a:pt x="29" y="731"/>
                    </a:cubicBezTo>
                    <a:cubicBezTo>
                      <a:pt x="57" y="1040"/>
                      <a:pt x="871" y="3229"/>
                      <a:pt x="1320" y="4324"/>
                    </a:cubicBezTo>
                    <a:cubicBezTo>
                      <a:pt x="1587" y="4967"/>
                      <a:pt x="2081" y="5242"/>
                      <a:pt x="2583" y="5242"/>
                    </a:cubicBezTo>
                    <a:cubicBezTo>
                      <a:pt x="2980" y="5242"/>
                      <a:pt x="3381" y="5071"/>
                      <a:pt x="3678" y="4774"/>
                    </a:cubicBezTo>
                    <a:cubicBezTo>
                      <a:pt x="4408" y="4044"/>
                      <a:pt x="3566" y="3229"/>
                      <a:pt x="3426" y="2921"/>
                    </a:cubicBezTo>
                    <a:cubicBezTo>
                      <a:pt x="3257" y="2612"/>
                      <a:pt x="3398" y="2135"/>
                      <a:pt x="3538" y="1601"/>
                    </a:cubicBezTo>
                    <a:cubicBezTo>
                      <a:pt x="3706" y="1068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5"/>
              <p:cNvSpPr/>
              <p:nvPr/>
            </p:nvSpPr>
            <p:spPr>
              <a:xfrm>
                <a:off x="1746825" y="1726613"/>
                <a:ext cx="10110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6478" extrusionOk="0">
                    <a:moveTo>
                      <a:pt x="990" y="1"/>
                    </a:moveTo>
                    <a:cubicBezTo>
                      <a:pt x="835" y="1"/>
                      <a:pt x="422" y="1043"/>
                      <a:pt x="225" y="1610"/>
                    </a:cubicBezTo>
                    <a:cubicBezTo>
                      <a:pt x="0" y="2227"/>
                      <a:pt x="309" y="3098"/>
                      <a:pt x="393" y="4052"/>
                    </a:cubicBezTo>
                    <a:cubicBezTo>
                      <a:pt x="449" y="5007"/>
                      <a:pt x="899" y="5400"/>
                      <a:pt x="1544" y="6186"/>
                    </a:cubicBezTo>
                    <a:cubicBezTo>
                      <a:pt x="1718" y="6394"/>
                      <a:pt x="1929" y="6477"/>
                      <a:pt x="2153" y="6477"/>
                    </a:cubicBezTo>
                    <a:cubicBezTo>
                      <a:pt x="2832" y="6477"/>
                      <a:pt x="3621" y="5710"/>
                      <a:pt x="3790" y="5372"/>
                    </a:cubicBezTo>
                    <a:cubicBezTo>
                      <a:pt x="4043" y="4922"/>
                      <a:pt x="3594" y="5119"/>
                      <a:pt x="2639" y="4558"/>
                    </a:cubicBezTo>
                    <a:cubicBezTo>
                      <a:pt x="1797" y="4024"/>
                      <a:pt x="1039" y="66"/>
                      <a:pt x="1039" y="66"/>
                    </a:cubicBezTo>
                    <a:cubicBezTo>
                      <a:pt x="1029" y="21"/>
                      <a:pt x="1012" y="1"/>
                      <a:pt x="990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5"/>
              <p:cNvSpPr/>
              <p:nvPr/>
            </p:nvSpPr>
            <p:spPr>
              <a:xfrm>
                <a:off x="1851075" y="1843375"/>
                <a:ext cx="316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433" extrusionOk="0">
                    <a:moveTo>
                      <a:pt x="1158" y="1"/>
                    </a:moveTo>
                    <a:cubicBezTo>
                      <a:pt x="968" y="1"/>
                      <a:pt x="311" y="430"/>
                      <a:pt x="112" y="727"/>
                    </a:cubicBezTo>
                    <a:cubicBezTo>
                      <a:pt x="28" y="839"/>
                      <a:pt x="0" y="1232"/>
                      <a:pt x="84" y="1373"/>
                    </a:cubicBezTo>
                    <a:cubicBezTo>
                      <a:pt x="105" y="1413"/>
                      <a:pt x="130" y="1433"/>
                      <a:pt x="161" y="1433"/>
                    </a:cubicBezTo>
                    <a:cubicBezTo>
                      <a:pt x="257" y="1433"/>
                      <a:pt x="405" y="1243"/>
                      <a:pt x="618" y="923"/>
                    </a:cubicBezTo>
                    <a:cubicBezTo>
                      <a:pt x="927" y="502"/>
                      <a:pt x="1263" y="165"/>
                      <a:pt x="1207" y="25"/>
                    </a:cubicBezTo>
                    <a:cubicBezTo>
                      <a:pt x="1201" y="9"/>
                      <a:pt x="1184" y="1"/>
                      <a:pt x="1158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5"/>
              <p:cNvSpPr/>
              <p:nvPr/>
            </p:nvSpPr>
            <p:spPr>
              <a:xfrm>
                <a:off x="1793500" y="1881375"/>
                <a:ext cx="51650" cy="373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94" extrusionOk="0">
                    <a:moveTo>
                      <a:pt x="1974" y="0"/>
                    </a:moveTo>
                    <a:cubicBezTo>
                      <a:pt x="1812" y="0"/>
                      <a:pt x="1449" y="383"/>
                      <a:pt x="1264" y="526"/>
                    </a:cubicBezTo>
                    <a:cubicBezTo>
                      <a:pt x="1012" y="751"/>
                      <a:pt x="338" y="891"/>
                      <a:pt x="198" y="891"/>
                    </a:cubicBezTo>
                    <a:cubicBezTo>
                      <a:pt x="29" y="891"/>
                      <a:pt x="1" y="976"/>
                      <a:pt x="57" y="1172"/>
                    </a:cubicBezTo>
                    <a:cubicBezTo>
                      <a:pt x="81" y="1363"/>
                      <a:pt x="328" y="1493"/>
                      <a:pt x="609" y="1493"/>
                    </a:cubicBezTo>
                    <a:cubicBezTo>
                      <a:pt x="658" y="1493"/>
                      <a:pt x="709" y="1489"/>
                      <a:pt x="759" y="1481"/>
                    </a:cubicBezTo>
                    <a:cubicBezTo>
                      <a:pt x="1096" y="1425"/>
                      <a:pt x="2022" y="358"/>
                      <a:pt x="2050" y="190"/>
                    </a:cubicBezTo>
                    <a:cubicBezTo>
                      <a:pt x="2066" y="53"/>
                      <a:pt x="2034" y="0"/>
                      <a:pt x="1974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5"/>
              <p:cNvSpPr/>
              <p:nvPr/>
            </p:nvSpPr>
            <p:spPr>
              <a:xfrm>
                <a:off x="1867200" y="1768350"/>
                <a:ext cx="182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071" extrusionOk="0">
                    <a:moveTo>
                      <a:pt x="409" y="1"/>
                    </a:moveTo>
                    <a:cubicBezTo>
                      <a:pt x="277" y="1"/>
                      <a:pt x="257" y="164"/>
                      <a:pt x="141" y="443"/>
                    </a:cubicBezTo>
                    <a:cubicBezTo>
                      <a:pt x="1" y="780"/>
                      <a:pt x="450" y="1033"/>
                      <a:pt x="450" y="1033"/>
                    </a:cubicBezTo>
                    <a:cubicBezTo>
                      <a:pt x="481" y="1059"/>
                      <a:pt x="507" y="1070"/>
                      <a:pt x="528" y="1070"/>
                    </a:cubicBezTo>
                    <a:cubicBezTo>
                      <a:pt x="618" y="1070"/>
                      <a:pt x="618" y="851"/>
                      <a:pt x="618" y="668"/>
                    </a:cubicBezTo>
                    <a:cubicBezTo>
                      <a:pt x="618" y="443"/>
                      <a:pt x="731" y="106"/>
                      <a:pt x="506" y="22"/>
                    </a:cubicBezTo>
                    <a:cubicBezTo>
                      <a:pt x="468" y="8"/>
                      <a:pt x="436" y="1"/>
                      <a:pt x="409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5"/>
              <p:cNvSpPr/>
              <p:nvPr/>
            </p:nvSpPr>
            <p:spPr>
              <a:xfrm>
                <a:off x="1762625" y="1068625"/>
                <a:ext cx="1154625" cy="710125"/>
              </a:xfrm>
              <a:custGeom>
                <a:avLst/>
                <a:gdLst/>
                <a:ahLst/>
                <a:cxnLst/>
                <a:rect l="l" t="t" r="r" b="b"/>
                <a:pathLst>
                  <a:path w="46185" h="28405" extrusionOk="0">
                    <a:moveTo>
                      <a:pt x="42570" y="1"/>
                    </a:moveTo>
                    <a:cubicBezTo>
                      <a:pt x="39569" y="1"/>
                      <a:pt x="31851" y="2802"/>
                      <a:pt x="17716" y="9959"/>
                    </a:cubicBezTo>
                    <a:cubicBezTo>
                      <a:pt x="6879" y="15434"/>
                      <a:pt x="1" y="26495"/>
                      <a:pt x="1" y="26495"/>
                    </a:cubicBezTo>
                    <a:cubicBezTo>
                      <a:pt x="1" y="26495"/>
                      <a:pt x="5231" y="28404"/>
                      <a:pt x="8857" y="28404"/>
                    </a:cubicBezTo>
                    <a:cubicBezTo>
                      <a:pt x="9448" y="28404"/>
                      <a:pt x="9996" y="28354"/>
                      <a:pt x="10473" y="28236"/>
                    </a:cubicBezTo>
                    <a:cubicBezTo>
                      <a:pt x="15105" y="27085"/>
                      <a:pt x="16200" y="21610"/>
                      <a:pt x="18221" y="19252"/>
                    </a:cubicBezTo>
                    <a:cubicBezTo>
                      <a:pt x="20523" y="16585"/>
                      <a:pt x="27177" y="16135"/>
                      <a:pt x="35852" y="9482"/>
                    </a:cubicBezTo>
                    <a:cubicBezTo>
                      <a:pt x="42955" y="4066"/>
                      <a:pt x="46185" y="1"/>
                      <a:pt x="4257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5"/>
              <p:cNvSpPr/>
              <p:nvPr/>
            </p:nvSpPr>
            <p:spPr>
              <a:xfrm>
                <a:off x="1883350" y="1088575"/>
                <a:ext cx="1015025" cy="689525"/>
              </a:xfrm>
              <a:custGeom>
                <a:avLst/>
                <a:gdLst/>
                <a:ahLst/>
                <a:cxnLst/>
                <a:rect l="l" t="t" r="r" b="b"/>
                <a:pathLst>
                  <a:path w="40601" h="27581" extrusionOk="0">
                    <a:moveTo>
                      <a:pt x="36947" y="0"/>
                    </a:moveTo>
                    <a:cubicBezTo>
                      <a:pt x="34872" y="0"/>
                      <a:pt x="30556" y="1253"/>
                      <a:pt x="23274" y="4304"/>
                    </a:cubicBezTo>
                    <a:cubicBezTo>
                      <a:pt x="25043" y="4950"/>
                      <a:pt x="25885" y="6775"/>
                      <a:pt x="20327" y="10789"/>
                    </a:cubicBezTo>
                    <a:cubicBezTo>
                      <a:pt x="13168" y="15983"/>
                      <a:pt x="9855" y="17724"/>
                      <a:pt x="8226" y="20924"/>
                    </a:cubicBezTo>
                    <a:cubicBezTo>
                      <a:pt x="6767" y="23844"/>
                      <a:pt x="3538" y="25557"/>
                      <a:pt x="2499" y="25557"/>
                    </a:cubicBezTo>
                    <a:cubicBezTo>
                      <a:pt x="1938" y="25585"/>
                      <a:pt x="787" y="26427"/>
                      <a:pt x="1" y="27045"/>
                    </a:cubicBezTo>
                    <a:cubicBezTo>
                      <a:pt x="1401" y="27340"/>
                      <a:pt x="2940" y="27581"/>
                      <a:pt x="4209" y="27581"/>
                    </a:cubicBezTo>
                    <a:cubicBezTo>
                      <a:pt x="4746" y="27581"/>
                      <a:pt x="5234" y="27538"/>
                      <a:pt x="5644" y="27438"/>
                    </a:cubicBezTo>
                    <a:cubicBezTo>
                      <a:pt x="10276" y="26287"/>
                      <a:pt x="11371" y="20812"/>
                      <a:pt x="13392" y="18454"/>
                    </a:cubicBezTo>
                    <a:cubicBezTo>
                      <a:pt x="15694" y="15759"/>
                      <a:pt x="22348" y="15337"/>
                      <a:pt x="31023" y="8684"/>
                    </a:cubicBezTo>
                    <a:cubicBezTo>
                      <a:pt x="37308" y="3885"/>
                      <a:pt x="40601" y="0"/>
                      <a:pt x="36947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5"/>
              <p:cNvSpPr/>
              <p:nvPr/>
            </p:nvSpPr>
            <p:spPr>
              <a:xfrm>
                <a:off x="1786500" y="1278100"/>
                <a:ext cx="610650" cy="429050"/>
              </a:xfrm>
              <a:custGeom>
                <a:avLst/>
                <a:gdLst/>
                <a:ahLst/>
                <a:cxnLst/>
                <a:rect l="l" t="t" r="r" b="b"/>
                <a:pathLst>
                  <a:path w="24426" h="17162" extrusionOk="0">
                    <a:moveTo>
                      <a:pt x="23875" y="1"/>
                    </a:moveTo>
                    <a:cubicBezTo>
                      <a:pt x="22839" y="1"/>
                      <a:pt x="19724" y="1584"/>
                      <a:pt x="14094" y="4079"/>
                    </a:cubicBezTo>
                    <a:cubicBezTo>
                      <a:pt x="8563" y="6521"/>
                      <a:pt x="0" y="17161"/>
                      <a:pt x="0" y="17161"/>
                    </a:cubicBezTo>
                    <a:lnTo>
                      <a:pt x="28" y="17161"/>
                    </a:lnTo>
                    <a:cubicBezTo>
                      <a:pt x="28" y="17161"/>
                      <a:pt x="5138" y="12585"/>
                      <a:pt x="6542" y="12136"/>
                    </a:cubicBezTo>
                    <a:cubicBezTo>
                      <a:pt x="8114" y="11603"/>
                      <a:pt x="9854" y="12164"/>
                      <a:pt x="12690" y="10002"/>
                    </a:cubicBezTo>
                    <a:cubicBezTo>
                      <a:pt x="16199" y="7307"/>
                      <a:pt x="22348" y="4079"/>
                      <a:pt x="23836" y="1440"/>
                    </a:cubicBezTo>
                    <a:cubicBezTo>
                      <a:pt x="24390" y="447"/>
                      <a:pt x="24426" y="1"/>
                      <a:pt x="23875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5"/>
              <p:cNvSpPr/>
              <p:nvPr/>
            </p:nvSpPr>
            <p:spPr>
              <a:xfrm>
                <a:off x="1780875" y="1577275"/>
                <a:ext cx="3067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6572" extrusionOk="0">
                    <a:moveTo>
                      <a:pt x="10388" y="113"/>
                    </a:moveTo>
                    <a:cubicBezTo>
                      <a:pt x="9911" y="113"/>
                      <a:pt x="7890" y="281"/>
                      <a:pt x="6907" y="422"/>
                    </a:cubicBezTo>
                    <a:cubicBezTo>
                      <a:pt x="5981" y="534"/>
                      <a:pt x="1" y="5700"/>
                      <a:pt x="1" y="5700"/>
                    </a:cubicBezTo>
                    <a:cubicBezTo>
                      <a:pt x="1" y="5700"/>
                      <a:pt x="33" y="5696"/>
                      <a:pt x="86" y="5696"/>
                    </a:cubicBezTo>
                    <a:cubicBezTo>
                      <a:pt x="232" y="5696"/>
                      <a:pt x="540" y="5726"/>
                      <a:pt x="787" y="5952"/>
                    </a:cubicBezTo>
                    <a:cubicBezTo>
                      <a:pt x="1111" y="6223"/>
                      <a:pt x="3208" y="6572"/>
                      <a:pt x="3888" y="6572"/>
                    </a:cubicBezTo>
                    <a:cubicBezTo>
                      <a:pt x="3914" y="6572"/>
                      <a:pt x="3938" y="6571"/>
                      <a:pt x="3959" y="6570"/>
                    </a:cubicBezTo>
                    <a:cubicBezTo>
                      <a:pt x="4549" y="6542"/>
                      <a:pt x="5391" y="5166"/>
                      <a:pt x="6486" y="5166"/>
                    </a:cubicBezTo>
                    <a:cubicBezTo>
                      <a:pt x="7693" y="5166"/>
                      <a:pt x="9574" y="3875"/>
                      <a:pt x="10837" y="2022"/>
                    </a:cubicBezTo>
                    <a:cubicBezTo>
                      <a:pt x="12269" y="1"/>
                      <a:pt x="10894" y="141"/>
                      <a:pt x="10388" y="113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5"/>
              <p:cNvSpPr/>
              <p:nvPr/>
            </p:nvSpPr>
            <p:spPr>
              <a:xfrm>
                <a:off x="2066775" y="1508450"/>
                <a:ext cx="9905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215" extrusionOk="0">
                    <a:moveTo>
                      <a:pt x="3546" y="1"/>
                    </a:moveTo>
                    <a:cubicBezTo>
                      <a:pt x="3531" y="1"/>
                      <a:pt x="3516" y="1"/>
                      <a:pt x="3500" y="2"/>
                    </a:cubicBezTo>
                    <a:cubicBezTo>
                      <a:pt x="3079" y="58"/>
                      <a:pt x="777" y="1771"/>
                      <a:pt x="272" y="2304"/>
                    </a:cubicBezTo>
                    <a:cubicBezTo>
                      <a:pt x="1" y="2576"/>
                      <a:pt x="422" y="3215"/>
                      <a:pt x="814" y="3215"/>
                    </a:cubicBezTo>
                    <a:cubicBezTo>
                      <a:pt x="868" y="3215"/>
                      <a:pt x="922" y="3202"/>
                      <a:pt x="974" y="3175"/>
                    </a:cubicBezTo>
                    <a:cubicBezTo>
                      <a:pt x="1395" y="2950"/>
                      <a:pt x="1647" y="2052"/>
                      <a:pt x="2658" y="1238"/>
                    </a:cubicBezTo>
                    <a:cubicBezTo>
                      <a:pt x="3717" y="396"/>
                      <a:pt x="3962" y="1"/>
                      <a:pt x="3546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5"/>
              <p:cNvSpPr/>
              <p:nvPr/>
            </p:nvSpPr>
            <p:spPr>
              <a:xfrm>
                <a:off x="1773850" y="1572375"/>
                <a:ext cx="632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25" extrusionOk="0">
                    <a:moveTo>
                      <a:pt x="1096" y="0"/>
                    </a:moveTo>
                    <a:lnTo>
                      <a:pt x="1" y="2611"/>
                    </a:lnTo>
                    <a:lnTo>
                      <a:pt x="590" y="2920"/>
                    </a:lnTo>
                    <a:cubicBezTo>
                      <a:pt x="590" y="2920"/>
                      <a:pt x="628" y="2924"/>
                      <a:pt x="692" y="2924"/>
                    </a:cubicBezTo>
                    <a:cubicBezTo>
                      <a:pt x="987" y="2924"/>
                      <a:pt x="1840" y="2830"/>
                      <a:pt x="2163" y="1769"/>
                    </a:cubicBezTo>
                    <a:cubicBezTo>
                      <a:pt x="2528" y="477"/>
                      <a:pt x="1096" y="0"/>
                      <a:pt x="1096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5"/>
              <p:cNvSpPr/>
              <p:nvPr/>
            </p:nvSpPr>
            <p:spPr>
              <a:xfrm>
                <a:off x="1798425" y="1432150"/>
                <a:ext cx="316625" cy="180950"/>
              </a:xfrm>
              <a:custGeom>
                <a:avLst/>
                <a:gdLst/>
                <a:ahLst/>
                <a:cxnLst/>
                <a:rect l="l" t="t" r="r" b="b"/>
                <a:pathLst>
                  <a:path w="12665" h="7238" extrusionOk="0">
                    <a:moveTo>
                      <a:pt x="12494" y="1"/>
                    </a:moveTo>
                    <a:cubicBezTo>
                      <a:pt x="12265" y="1"/>
                      <a:pt x="11782" y="557"/>
                      <a:pt x="11287" y="1089"/>
                    </a:cubicBezTo>
                    <a:cubicBezTo>
                      <a:pt x="10529" y="1875"/>
                      <a:pt x="8984" y="2970"/>
                      <a:pt x="4970" y="4149"/>
                    </a:cubicBezTo>
                    <a:cubicBezTo>
                      <a:pt x="983" y="5356"/>
                      <a:pt x="1" y="7237"/>
                      <a:pt x="1" y="7237"/>
                    </a:cubicBezTo>
                    <a:lnTo>
                      <a:pt x="478" y="7013"/>
                    </a:lnTo>
                    <a:cubicBezTo>
                      <a:pt x="478" y="7013"/>
                      <a:pt x="1601" y="5497"/>
                      <a:pt x="5335" y="4402"/>
                    </a:cubicBezTo>
                    <a:cubicBezTo>
                      <a:pt x="9097" y="3279"/>
                      <a:pt x="12410" y="1707"/>
                      <a:pt x="12606" y="556"/>
                    </a:cubicBezTo>
                    <a:cubicBezTo>
                      <a:pt x="12664" y="157"/>
                      <a:pt x="12615" y="1"/>
                      <a:pt x="1249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5"/>
              <p:cNvSpPr/>
              <p:nvPr/>
            </p:nvSpPr>
            <p:spPr>
              <a:xfrm>
                <a:off x="1739813" y="1243263"/>
                <a:ext cx="91275" cy="360850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14434" extrusionOk="0">
                    <a:moveTo>
                      <a:pt x="1275" y="1"/>
                    </a:moveTo>
                    <a:cubicBezTo>
                      <a:pt x="1186" y="1"/>
                      <a:pt x="1048" y="86"/>
                      <a:pt x="843" y="284"/>
                    </a:cubicBezTo>
                    <a:cubicBezTo>
                      <a:pt x="1" y="1098"/>
                      <a:pt x="647" y="4719"/>
                      <a:pt x="1910" y="8425"/>
                    </a:cubicBezTo>
                    <a:cubicBezTo>
                      <a:pt x="3173" y="12131"/>
                      <a:pt x="2584" y="13900"/>
                      <a:pt x="2584" y="13900"/>
                    </a:cubicBezTo>
                    <a:lnTo>
                      <a:pt x="2668" y="14433"/>
                    </a:lnTo>
                    <a:cubicBezTo>
                      <a:pt x="2668" y="14433"/>
                      <a:pt x="3651" y="12524"/>
                      <a:pt x="2303" y="8566"/>
                    </a:cubicBezTo>
                    <a:cubicBezTo>
                      <a:pt x="955" y="4635"/>
                      <a:pt x="955" y="2726"/>
                      <a:pt x="1180" y="1659"/>
                    </a:cubicBezTo>
                    <a:cubicBezTo>
                      <a:pt x="1350" y="830"/>
                      <a:pt x="1552" y="1"/>
                      <a:pt x="127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5"/>
              <p:cNvSpPr/>
              <p:nvPr/>
            </p:nvSpPr>
            <p:spPr>
              <a:xfrm>
                <a:off x="1590675" y="1610275"/>
                <a:ext cx="204975" cy="429925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17197" extrusionOk="0">
                    <a:moveTo>
                      <a:pt x="7637" y="0"/>
                    </a:moveTo>
                    <a:lnTo>
                      <a:pt x="7637" y="28"/>
                    </a:lnTo>
                    <a:cubicBezTo>
                      <a:pt x="7356" y="225"/>
                      <a:pt x="5896" y="1348"/>
                      <a:pt x="4970" y="3510"/>
                    </a:cubicBezTo>
                    <a:cubicBezTo>
                      <a:pt x="3987" y="5868"/>
                      <a:pt x="4268" y="6429"/>
                      <a:pt x="4268" y="6429"/>
                    </a:cubicBezTo>
                    <a:cubicBezTo>
                      <a:pt x="4268" y="6429"/>
                      <a:pt x="365" y="13223"/>
                      <a:pt x="0" y="16677"/>
                    </a:cubicBezTo>
                    <a:cubicBezTo>
                      <a:pt x="0" y="17010"/>
                      <a:pt x="184" y="17197"/>
                      <a:pt x="421" y="17197"/>
                    </a:cubicBezTo>
                    <a:cubicBezTo>
                      <a:pt x="544" y="17197"/>
                      <a:pt x="681" y="17147"/>
                      <a:pt x="815" y="17042"/>
                    </a:cubicBezTo>
                    <a:cubicBezTo>
                      <a:pt x="3145" y="14431"/>
                      <a:pt x="5531" y="6991"/>
                      <a:pt x="5531" y="6991"/>
                    </a:cubicBezTo>
                    <a:cubicBezTo>
                      <a:pt x="5531" y="6991"/>
                      <a:pt x="6149" y="6822"/>
                      <a:pt x="7216" y="4492"/>
                    </a:cubicBezTo>
                    <a:cubicBezTo>
                      <a:pt x="8198" y="2387"/>
                      <a:pt x="8030" y="534"/>
                      <a:pt x="8002" y="197"/>
                    </a:cubicBezTo>
                    <a:lnTo>
                      <a:pt x="8030" y="169"/>
                    </a:lnTo>
                    <a:lnTo>
                      <a:pt x="8002" y="141"/>
                    </a:lnTo>
                    <a:lnTo>
                      <a:pt x="7665" y="0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5"/>
              <p:cNvSpPr/>
              <p:nvPr/>
            </p:nvSpPr>
            <p:spPr>
              <a:xfrm>
                <a:off x="1750000" y="1574575"/>
                <a:ext cx="72325" cy="6870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748" extrusionOk="0">
                    <a:moveTo>
                      <a:pt x="1818" y="1"/>
                    </a:moveTo>
                    <a:cubicBezTo>
                      <a:pt x="1484" y="1"/>
                      <a:pt x="1123" y="121"/>
                      <a:pt x="815" y="502"/>
                    </a:cubicBezTo>
                    <a:cubicBezTo>
                      <a:pt x="0" y="1540"/>
                      <a:pt x="786" y="2439"/>
                      <a:pt x="786" y="2439"/>
                    </a:cubicBezTo>
                    <a:lnTo>
                      <a:pt x="1376" y="2748"/>
                    </a:lnTo>
                    <a:lnTo>
                      <a:pt x="2892" y="361"/>
                    </a:lnTo>
                    <a:cubicBezTo>
                      <a:pt x="2892" y="361"/>
                      <a:pt x="2396" y="1"/>
                      <a:pt x="1818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15"/>
          <p:cNvSpPr txBox="1">
            <a:spLocks noGrp="1"/>
          </p:cNvSpPr>
          <p:nvPr>
            <p:ph type="ctrTitle"/>
          </p:nvPr>
        </p:nvSpPr>
        <p:spPr>
          <a:xfrm>
            <a:off x="1054815" y="103042"/>
            <a:ext cx="4652562" cy="10257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Butterflies mummification</a:t>
            </a:r>
            <a:br>
              <a:rPr lang="en" sz="3600" dirty="0"/>
            </a:br>
            <a:endParaRPr sz="2000" dirty="0"/>
          </a:p>
        </p:txBody>
      </p:sp>
      <p:grpSp>
        <p:nvGrpSpPr>
          <p:cNvPr id="1021" name="Google Shape;1021;p15"/>
          <p:cNvGrpSpPr/>
          <p:nvPr/>
        </p:nvGrpSpPr>
        <p:grpSpPr>
          <a:xfrm>
            <a:off x="8639322" y="4438021"/>
            <a:ext cx="504673" cy="934075"/>
            <a:chOff x="2872172" y="647196"/>
            <a:chExt cx="504673" cy="934075"/>
          </a:xfrm>
        </p:grpSpPr>
        <p:sp>
          <p:nvSpPr>
            <p:cNvPr id="1022" name="Google Shape;1022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5"/>
          <p:cNvGrpSpPr/>
          <p:nvPr/>
        </p:nvGrpSpPr>
        <p:grpSpPr>
          <a:xfrm>
            <a:off x="7614847" y="4438021"/>
            <a:ext cx="504673" cy="934075"/>
            <a:chOff x="2872172" y="647196"/>
            <a:chExt cx="504673" cy="934075"/>
          </a:xfrm>
        </p:grpSpPr>
        <p:sp>
          <p:nvSpPr>
            <p:cNvPr id="1053" name="Google Shape;1053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3" name="Google Shape;1083;p15"/>
          <p:cNvGrpSpPr/>
          <p:nvPr/>
        </p:nvGrpSpPr>
        <p:grpSpPr>
          <a:xfrm flipH="1">
            <a:off x="8381138" y="4210444"/>
            <a:ext cx="647848" cy="1163774"/>
            <a:chOff x="3780380" y="486447"/>
            <a:chExt cx="647848" cy="1163774"/>
          </a:xfrm>
        </p:grpSpPr>
        <p:sp>
          <p:nvSpPr>
            <p:cNvPr id="1084" name="Google Shape;1084;p15"/>
            <p:cNvSpPr/>
            <p:nvPr/>
          </p:nvSpPr>
          <p:spPr>
            <a:xfrm>
              <a:off x="4251353" y="1319492"/>
              <a:ext cx="176875" cy="195425"/>
            </a:xfrm>
            <a:custGeom>
              <a:avLst/>
              <a:gdLst/>
              <a:ahLst/>
              <a:cxnLst/>
              <a:rect l="l" t="t" r="r" b="b"/>
              <a:pathLst>
                <a:path w="7075" h="7817" extrusionOk="0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3813380" y="1113218"/>
              <a:ext cx="287800" cy="159125"/>
            </a:xfrm>
            <a:custGeom>
              <a:avLst/>
              <a:gdLst/>
              <a:ahLst/>
              <a:cxnLst/>
              <a:rect l="l" t="t" r="r" b="b"/>
              <a:pathLst>
                <a:path w="11512" h="6365" extrusionOk="0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3795130" y="788945"/>
              <a:ext cx="268125" cy="231650"/>
            </a:xfrm>
            <a:custGeom>
              <a:avLst/>
              <a:gdLst/>
              <a:ahLst/>
              <a:cxnLst/>
              <a:rect l="l" t="t" r="r" b="b"/>
              <a:pathLst>
                <a:path w="10725" h="9266" extrusionOk="0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3930579" y="486447"/>
              <a:ext cx="209200" cy="32077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3780380" y="565772"/>
              <a:ext cx="193050" cy="199350"/>
            </a:xfrm>
            <a:custGeom>
              <a:avLst/>
              <a:gdLst/>
              <a:ahLst/>
              <a:cxnLst/>
              <a:rect l="l" t="t" r="r" b="b"/>
              <a:pathLst>
                <a:path w="7722" h="7974" extrusionOk="0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3967079" y="1135668"/>
              <a:ext cx="101800" cy="92675"/>
            </a:xfrm>
            <a:custGeom>
              <a:avLst/>
              <a:gdLst/>
              <a:ahLst/>
              <a:cxnLst/>
              <a:rect l="l" t="t" r="r" b="b"/>
              <a:pathLst>
                <a:path w="4072" h="3707" extrusionOk="0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3907430" y="1155318"/>
              <a:ext cx="87050" cy="51275"/>
            </a:xfrm>
            <a:custGeom>
              <a:avLst/>
              <a:gdLst/>
              <a:ahLst/>
              <a:cxnLst/>
              <a:rect l="l" t="t" r="r" b="b"/>
              <a:pathLst>
                <a:path w="3482" h="2051" extrusionOk="0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3920754" y="1214992"/>
              <a:ext cx="107425" cy="34425"/>
            </a:xfrm>
            <a:custGeom>
              <a:avLst/>
              <a:gdLst/>
              <a:ahLst/>
              <a:cxnLst/>
              <a:rect l="l" t="t" r="r" b="b"/>
              <a:pathLst>
                <a:path w="4297" h="1377" extrusionOk="0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3878655" y="1201642"/>
              <a:ext cx="77225" cy="26700"/>
            </a:xfrm>
            <a:custGeom>
              <a:avLst/>
              <a:gdLst/>
              <a:ahLst/>
              <a:cxnLst/>
              <a:rect l="l" t="t" r="r" b="b"/>
              <a:pathLst>
                <a:path w="3089" h="1068" extrusionOk="0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4305378" y="1343441"/>
              <a:ext cx="37925" cy="58975"/>
            </a:xfrm>
            <a:custGeom>
              <a:avLst/>
              <a:gdLst/>
              <a:ahLst/>
              <a:cxnLst/>
              <a:rect l="l" t="t" r="r" b="b"/>
              <a:pathLst>
                <a:path w="1517" h="2359" extrusionOk="0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4267478" y="1366591"/>
              <a:ext cx="28800" cy="80050"/>
            </a:xfrm>
            <a:custGeom>
              <a:avLst/>
              <a:gdLst/>
              <a:ahLst/>
              <a:cxnLst/>
              <a:rect l="l" t="t" r="r" b="b"/>
              <a:pathLst>
                <a:path w="1152" h="3202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4285028" y="1396766"/>
              <a:ext cx="73025" cy="28100"/>
            </a:xfrm>
            <a:custGeom>
              <a:avLst/>
              <a:gdLst/>
              <a:ahLst/>
              <a:cxnLst/>
              <a:rect l="l" t="t" r="r" b="b"/>
              <a:pathLst>
                <a:path w="2921" h="1124" extrusionOk="0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4256253" y="1457416"/>
              <a:ext cx="54075" cy="6750"/>
            </a:xfrm>
            <a:custGeom>
              <a:avLst/>
              <a:gdLst/>
              <a:ahLst/>
              <a:cxnLst/>
              <a:rect l="l" t="t" r="r" b="b"/>
              <a:pathLst>
                <a:path w="2163" h="270" extrusionOk="0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3999379" y="868970"/>
              <a:ext cx="29500" cy="109525"/>
            </a:xfrm>
            <a:custGeom>
              <a:avLst/>
              <a:gdLst/>
              <a:ahLst/>
              <a:cxnLst/>
              <a:rect l="l" t="t" r="r" b="b"/>
              <a:pathLst>
                <a:path w="1180" h="4381" extrusionOk="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3890580" y="937044"/>
              <a:ext cx="110925" cy="17900"/>
            </a:xfrm>
            <a:custGeom>
              <a:avLst/>
              <a:gdLst/>
              <a:ahLst/>
              <a:cxnLst/>
              <a:rect l="l" t="t" r="r" b="b"/>
              <a:pathLst>
                <a:path w="4437" h="716" extrusionOk="0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3937604" y="840195"/>
              <a:ext cx="21075" cy="75125"/>
            </a:xfrm>
            <a:custGeom>
              <a:avLst/>
              <a:gdLst/>
              <a:ahLst/>
              <a:cxnLst/>
              <a:rect l="l" t="t" r="r" b="b"/>
              <a:pathLst>
                <a:path w="843" h="3005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3854080" y="868970"/>
              <a:ext cx="72325" cy="18975"/>
            </a:xfrm>
            <a:custGeom>
              <a:avLst/>
              <a:gdLst/>
              <a:ahLst/>
              <a:cxnLst/>
              <a:rect l="l" t="t" r="r" b="b"/>
              <a:pathLst>
                <a:path w="2893" h="759" extrusionOk="0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3911630" y="649296"/>
              <a:ext cx="18275" cy="79325"/>
            </a:xfrm>
            <a:custGeom>
              <a:avLst/>
              <a:gdLst/>
              <a:ahLst/>
              <a:cxnLst/>
              <a:rect l="l" t="t" r="r" b="b"/>
              <a:pathLst>
                <a:path w="731" h="3173" extrusionOk="0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3863905" y="614196"/>
              <a:ext cx="26000" cy="63900"/>
            </a:xfrm>
            <a:custGeom>
              <a:avLst/>
              <a:gdLst/>
              <a:ahLst/>
              <a:cxnLst/>
              <a:rect l="l" t="t" r="r" b="b"/>
              <a:pathLst>
                <a:path w="1040" h="2556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3830930" y="673846"/>
              <a:ext cx="83550" cy="38625"/>
            </a:xfrm>
            <a:custGeom>
              <a:avLst/>
              <a:gdLst/>
              <a:ahLst/>
              <a:cxnLst/>
              <a:rect l="l" t="t" r="r" b="b"/>
              <a:pathLst>
                <a:path w="3342" h="1545" extrusionOk="0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3812680" y="621221"/>
              <a:ext cx="66000" cy="40025"/>
            </a:xfrm>
            <a:custGeom>
              <a:avLst/>
              <a:gdLst/>
              <a:ahLst/>
              <a:cxnLst/>
              <a:rect l="l" t="t" r="r" b="b"/>
              <a:pathLst>
                <a:path w="2640" h="1601" extrusionOk="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4026754" y="555247"/>
              <a:ext cx="19675" cy="106700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4044279" y="640171"/>
              <a:ext cx="64600" cy="112325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3981129" y="576997"/>
              <a:ext cx="50550" cy="108800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3964979" y="659821"/>
              <a:ext cx="82850" cy="111625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3865530" y="646271"/>
              <a:ext cx="422475" cy="1003950"/>
            </a:xfrm>
            <a:custGeom>
              <a:avLst/>
              <a:gdLst/>
              <a:ahLst/>
              <a:cxnLst/>
              <a:rect l="l" t="t" r="r" b="b"/>
              <a:pathLst>
                <a:path w="16899" h="40158" extrusionOk="0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4241478" y="1351791"/>
              <a:ext cx="122225" cy="131825"/>
            </a:xfrm>
            <a:custGeom>
              <a:avLst/>
              <a:gdLst/>
              <a:ahLst/>
              <a:cxnLst/>
              <a:rect l="l" t="t" r="r" b="b"/>
              <a:pathLst>
                <a:path w="4889" h="5273" extrusionOk="0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3928479" y="1197342"/>
              <a:ext cx="259800" cy="89975"/>
            </a:xfrm>
            <a:custGeom>
              <a:avLst/>
              <a:gdLst/>
              <a:ahLst/>
              <a:cxnLst/>
              <a:rect l="l" t="t" r="r" b="b"/>
              <a:pathLst>
                <a:path w="10392" h="3599" extrusionOk="0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3868155" y="839345"/>
              <a:ext cx="269550" cy="290550"/>
            </a:xfrm>
            <a:custGeom>
              <a:avLst/>
              <a:gdLst/>
              <a:ahLst/>
              <a:cxnLst/>
              <a:rect l="l" t="t" r="r" b="b"/>
              <a:pathLst>
                <a:path w="10782" h="11622" extrusionOk="0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4009504" y="605321"/>
              <a:ext cx="54475" cy="312450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4" name="Google Shape;1114;p15"/>
          <p:cNvGrpSpPr/>
          <p:nvPr/>
        </p:nvGrpSpPr>
        <p:grpSpPr>
          <a:xfrm>
            <a:off x="6901928" y="3831030"/>
            <a:ext cx="451305" cy="1541081"/>
            <a:chOff x="4864845" y="1806137"/>
            <a:chExt cx="880939" cy="3008160"/>
          </a:xfrm>
        </p:grpSpPr>
        <p:sp>
          <p:nvSpPr>
            <p:cNvPr id="1115" name="Google Shape;1115;p15"/>
            <p:cNvSpPr/>
            <p:nvPr/>
          </p:nvSpPr>
          <p:spPr>
            <a:xfrm>
              <a:off x="5441971" y="3203860"/>
              <a:ext cx="303813" cy="999322"/>
            </a:xfrm>
            <a:custGeom>
              <a:avLst/>
              <a:gdLst/>
              <a:ahLst/>
              <a:cxnLst/>
              <a:rect l="l" t="t" r="r" b="b"/>
              <a:pathLst>
                <a:path w="6226" h="20480" extrusionOk="0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5334763" y="2546937"/>
              <a:ext cx="267020" cy="983610"/>
            </a:xfrm>
            <a:custGeom>
              <a:avLst/>
              <a:gdLst/>
              <a:ahLst/>
              <a:cxnLst/>
              <a:rect l="l" t="t" r="r" b="b"/>
              <a:pathLst>
                <a:path w="5472" h="20158" extrusionOk="0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5323784" y="2109640"/>
              <a:ext cx="290492" cy="727777"/>
            </a:xfrm>
            <a:custGeom>
              <a:avLst/>
              <a:gdLst/>
              <a:ahLst/>
              <a:cxnLst/>
              <a:rect l="l" t="t" r="r" b="b"/>
              <a:pathLst>
                <a:path w="5953" h="14915" extrusionOk="0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4864845" y="3484868"/>
              <a:ext cx="561757" cy="799165"/>
            </a:xfrm>
            <a:custGeom>
              <a:avLst/>
              <a:gdLst/>
              <a:ahLst/>
              <a:cxnLst/>
              <a:rect l="l" t="t" r="r" b="b"/>
              <a:pathLst>
                <a:path w="11512" h="16378" extrusionOk="0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4956633" y="2884792"/>
              <a:ext cx="389111" cy="878652"/>
            </a:xfrm>
            <a:custGeom>
              <a:avLst/>
              <a:gdLst/>
              <a:ahLst/>
              <a:cxnLst/>
              <a:rect l="l" t="t" r="r" b="b"/>
              <a:pathLst>
                <a:path w="7974" h="18007" extrusionOk="0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5118298" y="2268857"/>
              <a:ext cx="176745" cy="832931"/>
            </a:xfrm>
            <a:custGeom>
              <a:avLst/>
              <a:gdLst/>
              <a:ahLst/>
              <a:cxnLst/>
              <a:rect l="l" t="t" r="r" b="b"/>
              <a:pathLst>
                <a:path w="3622" h="17070" extrusionOk="0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5255272" y="1806137"/>
              <a:ext cx="184991" cy="816194"/>
            </a:xfrm>
            <a:custGeom>
              <a:avLst/>
              <a:gdLst/>
              <a:ahLst/>
              <a:cxnLst/>
              <a:rect l="l" t="t" r="r" b="b"/>
              <a:pathLst>
                <a:path w="3791" h="16727" extrusionOk="0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5308705" y="2163509"/>
              <a:ext cx="342705" cy="2650788"/>
            </a:xfrm>
            <a:custGeom>
              <a:avLst/>
              <a:gdLst/>
              <a:ahLst/>
              <a:cxnLst/>
              <a:rect l="l" t="t" r="r" b="b"/>
              <a:pathLst>
                <a:path w="7023" h="54325" extrusionOk="0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5453926" y="3383961"/>
              <a:ext cx="191823" cy="1049385"/>
            </a:xfrm>
            <a:custGeom>
              <a:avLst/>
              <a:gdLst/>
              <a:ahLst/>
              <a:cxnLst/>
              <a:rect l="l" t="t" r="r" b="b"/>
              <a:pathLst>
                <a:path w="3931" h="21506" extrusionOk="0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5337496" y="2670241"/>
              <a:ext cx="208268" cy="1123358"/>
            </a:xfrm>
            <a:custGeom>
              <a:avLst/>
              <a:gdLst/>
              <a:ahLst/>
              <a:cxnLst/>
              <a:rect l="l" t="t" r="r" b="b"/>
              <a:pathLst>
                <a:path w="4268" h="23022" extrusionOk="0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5318318" y="2281153"/>
              <a:ext cx="160300" cy="746661"/>
            </a:xfrm>
            <a:custGeom>
              <a:avLst/>
              <a:gdLst/>
              <a:ahLst/>
              <a:cxnLst/>
              <a:rect l="l" t="t" r="r" b="b"/>
              <a:pathLst>
                <a:path w="3285" h="15302" extrusionOk="0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5051153" y="3086655"/>
              <a:ext cx="330213" cy="765838"/>
            </a:xfrm>
            <a:custGeom>
              <a:avLst/>
              <a:gdLst/>
              <a:ahLst/>
              <a:cxnLst/>
              <a:rect l="l" t="t" r="r" b="b"/>
              <a:pathLst>
                <a:path w="6767" h="15695" extrusionOk="0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5011432" y="3730501"/>
              <a:ext cx="467187" cy="608327"/>
            </a:xfrm>
            <a:custGeom>
              <a:avLst/>
              <a:gdLst/>
              <a:ahLst/>
              <a:cxnLst/>
              <a:rect l="l" t="t" r="r" b="b"/>
              <a:pathLst>
                <a:path w="9574" h="12467" extrusionOk="0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5184028" y="2461986"/>
              <a:ext cx="139805" cy="741196"/>
            </a:xfrm>
            <a:custGeom>
              <a:avLst/>
              <a:gdLst/>
              <a:ahLst/>
              <a:cxnLst/>
              <a:rect l="l" t="t" r="r" b="b"/>
              <a:pathLst>
                <a:path w="2865" h="15190" extrusionOk="0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9" name="Google Shape;1129;p15"/>
          <p:cNvGrpSpPr/>
          <p:nvPr/>
        </p:nvGrpSpPr>
        <p:grpSpPr>
          <a:xfrm>
            <a:off x="7148020" y="4482244"/>
            <a:ext cx="698534" cy="889849"/>
            <a:chOff x="2949775" y="1914763"/>
            <a:chExt cx="2004403" cy="2553368"/>
          </a:xfrm>
        </p:grpSpPr>
        <p:sp>
          <p:nvSpPr>
            <p:cNvPr id="1130" name="Google Shape;1130;p15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5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5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5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5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5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2" name="Google Shape;1162;p15"/>
          <p:cNvGrpSpPr/>
          <p:nvPr/>
        </p:nvGrpSpPr>
        <p:grpSpPr>
          <a:xfrm flipH="1">
            <a:off x="44647" y="4438021"/>
            <a:ext cx="504673" cy="934075"/>
            <a:chOff x="2872172" y="647196"/>
            <a:chExt cx="504673" cy="934075"/>
          </a:xfrm>
        </p:grpSpPr>
        <p:sp>
          <p:nvSpPr>
            <p:cNvPr id="1163" name="Google Shape;1163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noFill/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3" name="Google Shape;1193;p15"/>
          <p:cNvGrpSpPr/>
          <p:nvPr/>
        </p:nvGrpSpPr>
        <p:grpSpPr>
          <a:xfrm flipH="1">
            <a:off x="1078597" y="4438021"/>
            <a:ext cx="504673" cy="934075"/>
            <a:chOff x="2872172" y="647196"/>
            <a:chExt cx="504673" cy="934075"/>
          </a:xfrm>
        </p:grpSpPr>
        <p:sp>
          <p:nvSpPr>
            <p:cNvPr id="1194" name="Google Shape;1194;p15"/>
            <p:cNvSpPr/>
            <p:nvPr/>
          </p:nvSpPr>
          <p:spPr>
            <a:xfrm>
              <a:off x="3111521" y="661795"/>
              <a:ext cx="67400" cy="919475"/>
            </a:xfrm>
            <a:custGeom>
              <a:avLst/>
              <a:gdLst/>
              <a:ahLst/>
              <a:cxnLst/>
              <a:rect l="l" t="t" r="r" b="b"/>
              <a:pathLst>
                <a:path w="2696" h="36779" fill="none" extrusionOk="0">
                  <a:moveTo>
                    <a:pt x="56" y="36778"/>
                  </a:moveTo>
                  <a:cubicBezTo>
                    <a:pt x="56" y="36778"/>
                    <a:pt x="0" y="29844"/>
                    <a:pt x="449" y="26952"/>
                  </a:cubicBezTo>
                  <a:cubicBezTo>
                    <a:pt x="927" y="24032"/>
                    <a:pt x="1881" y="19147"/>
                    <a:pt x="2302" y="16621"/>
                  </a:cubicBezTo>
                  <a:cubicBezTo>
                    <a:pt x="2695" y="14066"/>
                    <a:pt x="2471" y="11736"/>
                    <a:pt x="2386" y="9068"/>
                  </a:cubicBezTo>
                  <a:cubicBezTo>
                    <a:pt x="2274" y="6401"/>
                    <a:pt x="786" y="0"/>
                    <a:pt x="786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3172571" y="678645"/>
              <a:ext cx="30900" cy="247075"/>
            </a:xfrm>
            <a:custGeom>
              <a:avLst/>
              <a:gdLst/>
              <a:ahLst/>
              <a:cxnLst/>
              <a:rect l="l" t="t" r="r" b="b"/>
              <a:pathLst>
                <a:path w="1236" h="9883" fill="none" extrusionOk="0">
                  <a:moveTo>
                    <a:pt x="646" y="0"/>
                  </a:moveTo>
                  <a:cubicBezTo>
                    <a:pt x="646" y="0"/>
                    <a:pt x="1236" y="4464"/>
                    <a:pt x="1039" y="5896"/>
                  </a:cubicBezTo>
                  <a:cubicBezTo>
                    <a:pt x="843" y="7328"/>
                    <a:pt x="1" y="9882"/>
                    <a:pt x="1" y="988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3090446" y="670920"/>
              <a:ext cx="74425" cy="161450"/>
            </a:xfrm>
            <a:custGeom>
              <a:avLst/>
              <a:gdLst/>
              <a:ahLst/>
              <a:cxnLst/>
              <a:rect l="l" t="t" r="r" b="b"/>
              <a:pathLst>
                <a:path w="2977" h="6458" fill="none" extrusionOk="0">
                  <a:moveTo>
                    <a:pt x="2977" y="6457"/>
                  </a:moveTo>
                  <a:cubicBezTo>
                    <a:pt x="2977" y="6457"/>
                    <a:pt x="1938" y="4408"/>
                    <a:pt x="1348" y="3117"/>
                  </a:cubicBezTo>
                  <a:cubicBezTo>
                    <a:pt x="759" y="1797"/>
                    <a:pt x="1" y="0"/>
                    <a:pt x="1" y="0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5"/>
            <p:cNvSpPr/>
            <p:nvPr/>
          </p:nvSpPr>
          <p:spPr>
            <a:xfrm>
              <a:off x="3082721" y="727770"/>
              <a:ext cx="59700" cy="59675"/>
            </a:xfrm>
            <a:custGeom>
              <a:avLst/>
              <a:gdLst/>
              <a:ahLst/>
              <a:cxnLst/>
              <a:rect l="l" t="t" r="r" b="b"/>
              <a:pathLst>
                <a:path w="2388" h="2387" fill="none" extrusionOk="0">
                  <a:moveTo>
                    <a:pt x="1" y="0"/>
                  </a:moveTo>
                  <a:lnTo>
                    <a:pt x="2387" y="2387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5"/>
            <p:cNvSpPr/>
            <p:nvPr/>
          </p:nvSpPr>
          <p:spPr>
            <a:xfrm>
              <a:off x="3142396" y="776195"/>
              <a:ext cx="169175" cy="447825"/>
            </a:xfrm>
            <a:custGeom>
              <a:avLst/>
              <a:gdLst/>
              <a:ahLst/>
              <a:cxnLst/>
              <a:rect l="l" t="t" r="r" b="b"/>
              <a:pathLst>
                <a:path w="6767" h="17913" fill="none" extrusionOk="0">
                  <a:moveTo>
                    <a:pt x="6766" y="0"/>
                  </a:moveTo>
                  <a:cubicBezTo>
                    <a:pt x="6766" y="0"/>
                    <a:pt x="5840" y="7468"/>
                    <a:pt x="4380" y="10669"/>
                  </a:cubicBezTo>
                  <a:cubicBezTo>
                    <a:pt x="2920" y="13869"/>
                    <a:pt x="1067" y="15694"/>
                    <a:pt x="0" y="17912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5"/>
            <p:cNvSpPr/>
            <p:nvPr/>
          </p:nvSpPr>
          <p:spPr>
            <a:xfrm>
              <a:off x="3270820" y="795144"/>
              <a:ext cx="21100" cy="103900"/>
            </a:xfrm>
            <a:custGeom>
              <a:avLst/>
              <a:gdLst/>
              <a:ahLst/>
              <a:cxnLst/>
              <a:rect l="l" t="t" r="r" b="b"/>
              <a:pathLst>
                <a:path w="844" h="4156" fill="none" extrusionOk="0">
                  <a:moveTo>
                    <a:pt x="1" y="0"/>
                  </a:moveTo>
                  <a:lnTo>
                    <a:pt x="843" y="4156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5"/>
            <p:cNvSpPr/>
            <p:nvPr/>
          </p:nvSpPr>
          <p:spPr>
            <a:xfrm>
              <a:off x="3298195" y="779695"/>
              <a:ext cx="56175" cy="84250"/>
            </a:xfrm>
            <a:custGeom>
              <a:avLst/>
              <a:gdLst/>
              <a:ahLst/>
              <a:cxnLst/>
              <a:rect l="l" t="t" r="r" b="b"/>
              <a:pathLst>
                <a:path w="2247" h="3370" fill="none" extrusionOk="0">
                  <a:moveTo>
                    <a:pt x="2247" y="1"/>
                  </a:moveTo>
                  <a:lnTo>
                    <a:pt x="1" y="3370"/>
                  </a:ln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5"/>
            <p:cNvSpPr/>
            <p:nvPr/>
          </p:nvSpPr>
          <p:spPr>
            <a:xfrm>
              <a:off x="3262420" y="887094"/>
              <a:ext cx="97575" cy="128450"/>
            </a:xfrm>
            <a:custGeom>
              <a:avLst/>
              <a:gdLst/>
              <a:ahLst/>
              <a:cxnLst/>
              <a:rect l="l" t="t" r="r" b="b"/>
              <a:pathLst>
                <a:path w="3903" h="5138" fill="none" extrusionOk="0">
                  <a:moveTo>
                    <a:pt x="3902" y="56"/>
                  </a:moveTo>
                  <a:cubicBezTo>
                    <a:pt x="3846" y="0"/>
                    <a:pt x="0" y="5138"/>
                    <a:pt x="0" y="513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5"/>
            <p:cNvSpPr/>
            <p:nvPr/>
          </p:nvSpPr>
          <p:spPr>
            <a:xfrm>
              <a:off x="3025171" y="836544"/>
              <a:ext cx="131975" cy="338325"/>
            </a:xfrm>
            <a:custGeom>
              <a:avLst/>
              <a:gdLst/>
              <a:ahLst/>
              <a:cxnLst/>
              <a:rect l="l" t="t" r="r" b="b"/>
              <a:pathLst>
                <a:path w="5279" h="13533" fill="none" extrusionOk="0">
                  <a:moveTo>
                    <a:pt x="5054" y="13533"/>
                  </a:moveTo>
                  <a:cubicBezTo>
                    <a:pt x="5054" y="13533"/>
                    <a:pt x="5279" y="10080"/>
                    <a:pt x="3594" y="7300"/>
                  </a:cubicBezTo>
                  <a:cubicBezTo>
                    <a:pt x="1882" y="4521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5"/>
            <p:cNvSpPr/>
            <p:nvPr/>
          </p:nvSpPr>
          <p:spPr>
            <a:xfrm>
              <a:off x="2973947" y="790220"/>
              <a:ext cx="83550" cy="117950"/>
            </a:xfrm>
            <a:custGeom>
              <a:avLst/>
              <a:gdLst/>
              <a:ahLst/>
              <a:cxnLst/>
              <a:rect l="l" t="t" r="r" b="b"/>
              <a:pathLst>
                <a:path w="3342" h="4718" fill="none" extrusionOk="0">
                  <a:moveTo>
                    <a:pt x="0" y="1"/>
                  </a:moveTo>
                  <a:cubicBezTo>
                    <a:pt x="0" y="1"/>
                    <a:pt x="927" y="2331"/>
                    <a:pt x="1460" y="3005"/>
                  </a:cubicBezTo>
                  <a:cubicBezTo>
                    <a:pt x="1994" y="3651"/>
                    <a:pt x="3341" y="4718"/>
                    <a:pt x="3341" y="4718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3053946" y="782520"/>
              <a:ext cx="26700" cy="174075"/>
            </a:xfrm>
            <a:custGeom>
              <a:avLst/>
              <a:gdLst/>
              <a:ahLst/>
              <a:cxnLst/>
              <a:rect l="l" t="t" r="r" b="b"/>
              <a:pathLst>
                <a:path w="1068" h="6963" fill="none" extrusionOk="0">
                  <a:moveTo>
                    <a:pt x="1" y="0"/>
                  </a:moveTo>
                  <a:cubicBezTo>
                    <a:pt x="1" y="0"/>
                    <a:pt x="675" y="3285"/>
                    <a:pt x="871" y="4464"/>
                  </a:cubicBezTo>
                  <a:cubicBezTo>
                    <a:pt x="1068" y="5643"/>
                    <a:pt x="1068" y="6963"/>
                    <a:pt x="1068" y="6963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2957797" y="864619"/>
              <a:ext cx="134075" cy="121450"/>
            </a:xfrm>
            <a:custGeom>
              <a:avLst/>
              <a:gdLst/>
              <a:ahLst/>
              <a:cxnLst/>
              <a:rect l="l" t="t" r="r" b="b"/>
              <a:pathLst>
                <a:path w="5363" h="4858" fill="none" extrusionOk="0">
                  <a:moveTo>
                    <a:pt x="5363" y="4858"/>
                  </a:moveTo>
                  <a:cubicBezTo>
                    <a:pt x="5363" y="4858"/>
                    <a:pt x="3510" y="3623"/>
                    <a:pt x="2359" y="2640"/>
                  </a:cubicBezTo>
                  <a:cubicBezTo>
                    <a:pt x="1208" y="1629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2937447" y="1070968"/>
              <a:ext cx="179000" cy="332725"/>
            </a:xfrm>
            <a:custGeom>
              <a:avLst/>
              <a:gdLst/>
              <a:ahLst/>
              <a:cxnLst/>
              <a:rect l="l" t="t" r="r" b="b"/>
              <a:pathLst>
                <a:path w="7160" h="13309" fill="none" extrusionOk="0">
                  <a:moveTo>
                    <a:pt x="7160" y="13308"/>
                  </a:moveTo>
                  <a:cubicBezTo>
                    <a:pt x="7160" y="13308"/>
                    <a:pt x="5615" y="8311"/>
                    <a:pt x="4240" y="6290"/>
                  </a:cubicBezTo>
                  <a:cubicBezTo>
                    <a:pt x="2836" y="4240"/>
                    <a:pt x="1" y="1"/>
                    <a:pt x="1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2976047" y="1061843"/>
              <a:ext cx="54075" cy="147425"/>
            </a:xfrm>
            <a:custGeom>
              <a:avLst/>
              <a:gdLst/>
              <a:ahLst/>
              <a:cxnLst/>
              <a:rect l="l" t="t" r="r" b="b"/>
              <a:pathLst>
                <a:path w="2163" h="5897" fill="none" extrusionOk="0">
                  <a:moveTo>
                    <a:pt x="1" y="1"/>
                  </a:moveTo>
                  <a:cubicBezTo>
                    <a:pt x="1" y="1"/>
                    <a:pt x="1320" y="2668"/>
                    <a:pt x="1376" y="3707"/>
                  </a:cubicBezTo>
                  <a:cubicBezTo>
                    <a:pt x="1404" y="4746"/>
                    <a:pt x="2162" y="5897"/>
                    <a:pt x="2162" y="5897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5"/>
            <p:cNvSpPr/>
            <p:nvPr/>
          </p:nvSpPr>
          <p:spPr>
            <a:xfrm>
              <a:off x="2889022" y="1068868"/>
              <a:ext cx="104600" cy="85650"/>
            </a:xfrm>
            <a:custGeom>
              <a:avLst/>
              <a:gdLst/>
              <a:ahLst/>
              <a:cxnLst/>
              <a:rect l="l" t="t" r="r" b="b"/>
              <a:pathLst>
                <a:path w="4184" h="3426" fill="none" extrusionOk="0">
                  <a:moveTo>
                    <a:pt x="4183" y="3426"/>
                  </a:moveTo>
                  <a:cubicBezTo>
                    <a:pt x="4183" y="3426"/>
                    <a:pt x="2218" y="3089"/>
                    <a:pt x="1573" y="2050"/>
                  </a:cubicBezTo>
                  <a:cubicBezTo>
                    <a:pt x="927" y="1011"/>
                    <a:pt x="0" y="1"/>
                    <a:pt x="0" y="1"/>
                  </a:cubicBezTo>
                </a:path>
              </a:pathLst>
            </a:custGeom>
            <a:solidFill>
              <a:srgbClr val="719F7B"/>
            </a:solidFill>
            <a:ln w="7025" cap="flat" cmpd="sng">
              <a:solidFill>
                <a:srgbClr val="719F7B"/>
              </a:solidFill>
              <a:prstDash val="solid"/>
              <a:miter lim="2807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5"/>
            <p:cNvSpPr/>
            <p:nvPr/>
          </p:nvSpPr>
          <p:spPr>
            <a:xfrm>
              <a:off x="3295395" y="761570"/>
              <a:ext cx="33025" cy="29500"/>
            </a:xfrm>
            <a:custGeom>
              <a:avLst/>
              <a:gdLst/>
              <a:ahLst/>
              <a:cxnLst/>
              <a:rect l="l" t="t" r="r" b="b"/>
              <a:pathLst>
                <a:path w="1321" h="1180" extrusionOk="0">
                  <a:moveTo>
                    <a:pt x="641" y="1"/>
                  </a:moveTo>
                  <a:cubicBezTo>
                    <a:pt x="435" y="1"/>
                    <a:pt x="236" y="114"/>
                    <a:pt x="141" y="305"/>
                  </a:cubicBezTo>
                  <a:cubicBezTo>
                    <a:pt x="1" y="614"/>
                    <a:pt x="85" y="950"/>
                    <a:pt x="394" y="1119"/>
                  </a:cubicBezTo>
                  <a:cubicBezTo>
                    <a:pt x="476" y="1160"/>
                    <a:pt x="565" y="1179"/>
                    <a:pt x="653" y="1179"/>
                  </a:cubicBezTo>
                  <a:cubicBezTo>
                    <a:pt x="868" y="1179"/>
                    <a:pt x="1080" y="1065"/>
                    <a:pt x="1180" y="866"/>
                  </a:cubicBezTo>
                  <a:cubicBezTo>
                    <a:pt x="1320" y="585"/>
                    <a:pt x="1208" y="220"/>
                    <a:pt x="927" y="80"/>
                  </a:cubicBezTo>
                  <a:cubicBezTo>
                    <a:pt x="837" y="26"/>
                    <a:pt x="738" y="1"/>
                    <a:pt x="64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3343120" y="873644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95" y="1"/>
                  </a:moveTo>
                  <a:cubicBezTo>
                    <a:pt x="480" y="1"/>
                    <a:pt x="269" y="115"/>
                    <a:pt x="169" y="314"/>
                  </a:cubicBezTo>
                  <a:cubicBezTo>
                    <a:pt x="1" y="594"/>
                    <a:pt x="113" y="959"/>
                    <a:pt x="422" y="1100"/>
                  </a:cubicBezTo>
                  <a:cubicBezTo>
                    <a:pt x="510" y="1144"/>
                    <a:pt x="603" y="1166"/>
                    <a:pt x="695" y="1166"/>
                  </a:cubicBezTo>
                  <a:cubicBezTo>
                    <a:pt x="897" y="1166"/>
                    <a:pt x="1092" y="1059"/>
                    <a:pt x="1208" y="847"/>
                  </a:cubicBezTo>
                  <a:cubicBezTo>
                    <a:pt x="1348" y="566"/>
                    <a:pt x="1236" y="201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3253995" y="7802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95" y="1"/>
                  </a:moveTo>
                  <a:cubicBezTo>
                    <a:pt x="480" y="1"/>
                    <a:pt x="268" y="115"/>
                    <a:pt x="169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92" y="1154"/>
                    <a:pt x="594" y="1179"/>
                    <a:pt x="692" y="1179"/>
                  </a:cubicBezTo>
                  <a:cubicBezTo>
                    <a:pt x="901" y="1179"/>
                    <a:pt x="1093" y="1066"/>
                    <a:pt x="1207" y="875"/>
                  </a:cubicBezTo>
                  <a:cubicBezTo>
                    <a:pt x="1348" y="566"/>
                    <a:pt x="1235" y="230"/>
                    <a:pt x="955" y="61"/>
                  </a:cubicBezTo>
                  <a:cubicBezTo>
                    <a:pt x="873" y="20"/>
                    <a:pt x="784" y="1"/>
                    <a:pt x="695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3171871" y="6643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3" y="1"/>
                  </a:moveTo>
                  <a:cubicBezTo>
                    <a:pt x="452" y="1"/>
                    <a:pt x="257" y="107"/>
                    <a:pt x="141" y="319"/>
                  </a:cubicBezTo>
                  <a:cubicBezTo>
                    <a:pt x="0" y="600"/>
                    <a:pt x="113" y="965"/>
                    <a:pt x="394" y="1105"/>
                  </a:cubicBezTo>
                  <a:cubicBezTo>
                    <a:pt x="475" y="1146"/>
                    <a:pt x="565" y="1166"/>
                    <a:pt x="653" y="1166"/>
                  </a:cubicBezTo>
                  <a:cubicBezTo>
                    <a:pt x="868" y="1166"/>
                    <a:pt x="1080" y="1052"/>
                    <a:pt x="1180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8" y="23"/>
                    <a:pt x="759" y="1"/>
                    <a:pt x="663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3114321" y="647196"/>
              <a:ext cx="33000" cy="29475"/>
            </a:xfrm>
            <a:custGeom>
              <a:avLst/>
              <a:gdLst/>
              <a:ahLst/>
              <a:cxnLst/>
              <a:rect l="l" t="t" r="r" b="b"/>
              <a:pathLst>
                <a:path w="1320" h="1179" extrusionOk="0">
                  <a:moveTo>
                    <a:pt x="646" y="1"/>
                  </a:moveTo>
                  <a:cubicBezTo>
                    <a:pt x="438" y="1"/>
                    <a:pt x="237" y="120"/>
                    <a:pt x="141" y="332"/>
                  </a:cubicBezTo>
                  <a:cubicBezTo>
                    <a:pt x="0" y="612"/>
                    <a:pt x="113" y="949"/>
                    <a:pt x="393" y="1118"/>
                  </a:cubicBezTo>
                  <a:cubicBezTo>
                    <a:pt x="475" y="1159"/>
                    <a:pt x="565" y="1178"/>
                    <a:pt x="653" y="1178"/>
                  </a:cubicBezTo>
                  <a:cubicBezTo>
                    <a:pt x="868" y="1178"/>
                    <a:pt x="1080" y="1064"/>
                    <a:pt x="1179" y="865"/>
                  </a:cubicBezTo>
                  <a:cubicBezTo>
                    <a:pt x="1320" y="584"/>
                    <a:pt x="1236" y="219"/>
                    <a:pt x="927" y="79"/>
                  </a:cubicBezTo>
                  <a:cubicBezTo>
                    <a:pt x="838" y="26"/>
                    <a:pt x="742" y="1"/>
                    <a:pt x="64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5"/>
            <p:cNvSpPr/>
            <p:nvPr/>
          </p:nvSpPr>
          <p:spPr>
            <a:xfrm>
              <a:off x="3073621" y="65677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82" y="0"/>
                  </a:moveTo>
                  <a:cubicBezTo>
                    <a:pt x="463" y="0"/>
                    <a:pt x="260" y="115"/>
                    <a:pt x="140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5"/>
                    <a:pt x="672" y="1165"/>
                  </a:cubicBezTo>
                  <a:cubicBezTo>
                    <a:pt x="880" y="1165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55" y="61"/>
                  </a:cubicBezTo>
                  <a:cubicBezTo>
                    <a:pt x="864" y="20"/>
                    <a:pt x="772" y="0"/>
                    <a:pt x="682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5"/>
            <p:cNvSpPr/>
            <p:nvPr/>
          </p:nvSpPr>
          <p:spPr>
            <a:xfrm>
              <a:off x="3065896" y="713620"/>
              <a:ext cx="33700" cy="29150"/>
            </a:xfrm>
            <a:custGeom>
              <a:avLst/>
              <a:gdLst/>
              <a:ahLst/>
              <a:cxnLst/>
              <a:rect l="l" t="t" r="r" b="b"/>
              <a:pathLst>
                <a:path w="1348" h="1166" extrusionOk="0">
                  <a:moveTo>
                    <a:pt x="672" y="1"/>
                  </a:moveTo>
                  <a:cubicBezTo>
                    <a:pt x="464" y="1"/>
                    <a:pt x="260" y="115"/>
                    <a:pt x="141" y="314"/>
                  </a:cubicBezTo>
                  <a:cubicBezTo>
                    <a:pt x="0" y="594"/>
                    <a:pt x="112" y="959"/>
                    <a:pt x="393" y="1100"/>
                  </a:cubicBezTo>
                  <a:cubicBezTo>
                    <a:pt x="481" y="1144"/>
                    <a:pt x="577" y="1166"/>
                    <a:pt x="672" y="1166"/>
                  </a:cubicBezTo>
                  <a:cubicBezTo>
                    <a:pt x="880" y="1166"/>
                    <a:pt x="1083" y="1059"/>
                    <a:pt x="1179" y="847"/>
                  </a:cubicBezTo>
                  <a:cubicBezTo>
                    <a:pt x="1348" y="566"/>
                    <a:pt x="1235" y="201"/>
                    <a:pt x="927" y="61"/>
                  </a:cubicBezTo>
                  <a:cubicBezTo>
                    <a:pt x="845" y="20"/>
                    <a:pt x="758" y="1"/>
                    <a:pt x="67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3037121" y="767895"/>
              <a:ext cx="33700" cy="29475"/>
            </a:xfrm>
            <a:custGeom>
              <a:avLst/>
              <a:gdLst/>
              <a:ahLst/>
              <a:cxnLst/>
              <a:rect l="l" t="t" r="r" b="b"/>
              <a:pathLst>
                <a:path w="1348" h="1179" extrusionOk="0">
                  <a:moveTo>
                    <a:pt x="656" y="1"/>
                  </a:moveTo>
                  <a:cubicBezTo>
                    <a:pt x="447" y="1"/>
                    <a:pt x="255" y="114"/>
                    <a:pt x="140" y="304"/>
                  </a:cubicBezTo>
                  <a:cubicBezTo>
                    <a:pt x="0" y="613"/>
                    <a:pt x="112" y="950"/>
                    <a:pt x="393" y="1119"/>
                  </a:cubicBezTo>
                  <a:cubicBezTo>
                    <a:pt x="475" y="1160"/>
                    <a:pt x="564" y="1179"/>
                    <a:pt x="653" y="1179"/>
                  </a:cubicBezTo>
                  <a:cubicBezTo>
                    <a:pt x="868" y="1179"/>
                    <a:pt x="1080" y="1065"/>
                    <a:pt x="1179" y="866"/>
                  </a:cubicBezTo>
                  <a:cubicBezTo>
                    <a:pt x="1348" y="585"/>
                    <a:pt x="1235" y="220"/>
                    <a:pt x="955" y="80"/>
                  </a:cubicBezTo>
                  <a:cubicBezTo>
                    <a:pt x="856" y="26"/>
                    <a:pt x="754" y="1"/>
                    <a:pt x="65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3009046" y="821969"/>
              <a:ext cx="33000" cy="29450"/>
            </a:xfrm>
            <a:custGeom>
              <a:avLst/>
              <a:gdLst/>
              <a:ahLst/>
              <a:cxnLst/>
              <a:rect l="l" t="t" r="r" b="b"/>
              <a:pathLst>
                <a:path w="1320" h="1178" extrusionOk="0">
                  <a:moveTo>
                    <a:pt x="646" y="0"/>
                  </a:moveTo>
                  <a:cubicBezTo>
                    <a:pt x="438" y="0"/>
                    <a:pt x="237" y="120"/>
                    <a:pt x="141" y="331"/>
                  </a:cubicBezTo>
                  <a:cubicBezTo>
                    <a:pt x="0" y="612"/>
                    <a:pt x="84" y="949"/>
                    <a:pt x="393" y="1117"/>
                  </a:cubicBezTo>
                  <a:cubicBezTo>
                    <a:pt x="475" y="1158"/>
                    <a:pt x="564" y="1178"/>
                    <a:pt x="653" y="1178"/>
                  </a:cubicBezTo>
                  <a:cubicBezTo>
                    <a:pt x="868" y="1178"/>
                    <a:pt x="1080" y="1063"/>
                    <a:pt x="1179" y="865"/>
                  </a:cubicBezTo>
                  <a:cubicBezTo>
                    <a:pt x="1320" y="584"/>
                    <a:pt x="1207" y="219"/>
                    <a:pt x="927" y="79"/>
                  </a:cubicBezTo>
                  <a:cubicBezTo>
                    <a:pt x="838" y="26"/>
                    <a:pt x="741" y="0"/>
                    <a:pt x="64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2957097" y="775945"/>
              <a:ext cx="33725" cy="29150"/>
            </a:xfrm>
            <a:custGeom>
              <a:avLst/>
              <a:gdLst/>
              <a:ahLst/>
              <a:cxnLst/>
              <a:rect l="l" t="t" r="r" b="b"/>
              <a:pathLst>
                <a:path w="1349" h="1166" extrusionOk="0">
                  <a:moveTo>
                    <a:pt x="664" y="1"/>
                  </a:moveTo>
                  <a:cubicBezTo>
                    <a:pt x="455" y="1"/>
                    <a:pt x="266" y="107"/>
                    <a:pt x="169" y="319"/>
                  </a:cubicBezTo>
                  <a:cubicBezTo>
                    <a:pt x="1" y="600"/>
                    <a:pt x="113" y="965"/>
                    <a:pt x="394" y="1105"/>
                  </a:cubicBezTo>
                  <a:cubicBezTo>
                    <a:pt x="484" y="1146"/>
                    <a:pt x="576" y="1166"/>
                    <a:pt x="666" y="1166"/>
                  </a:cubicBezTo>
                  <a:cubicBezTo>
                    <a:pt x="885" y="1166"/>
                    <a:pt x="1089" y="1051"/>
                    <a:pt x="1208" y="853"/>
                  </a:cubicBezTo>
                  <a:cubicBezTo>
                    <a:pt x="1348" y="572"/>
                    <a:pt x="1236" y="207"/>
                    <a:pt x="955" y="67"/>
                  </a:cubicBezTo>
                  <a:cubicBezTo>
                    <a:pt x="859" y="23"/>
                    <a:pt x="759" y="1"/>
                    <a:pt x="664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2940947" y="850019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70" y="0"/>
                  </a:moveTo>
                  <a:cubicBezTo>
                    <a:pt x="464" y="0"/>
                    <a:pt x="265" y="113"/>
                    <a:pt x="169" y="304"/>
                  </a:cubicBezTo>
                  <a:cubicBezTo>
                    <a:pt x="1" y="613"/>
                    <a:pt x="113" y="950"/>
                    <a:pt x="422" y="1118"/>
                  </a:cubicBezTo>
                  <a:cubicBezTo>
                    <a:pt x="504" y="1159"/>
                    <a:pt x="591" y="1179"/>
                    <a:pt x="677" y="1179"/>
                  </a:cubicBezTo>
                  <a:cubicBezTo>
                    <a:pt x="885" y="1179"/>
                    <a:pt x="1089" y="1064"/>
                    <a:pt x="1208" y="866"/>
                  </a:cubicBezTo>
                  <a:cubicBezTo>
                    <a:pt x="1348" y="585"/>
                    <a:pt x="1236" y="220"/>
                    <a:pt x="955" y="80"/>
                  </a:cubicBezTo>
                  <a:cubicBezTo>
                    <a:pt x="865" y="26"/>
                    <a:pt x="767" y="0"/>
                    <a:pt x="67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5"/>
            <p:cNvSpPr/>
            <p:nvPr/>
          </p:nvSpPr>
          <p:spPr>
            <a:xfrm>
              <a:off x="2959897" y="1047018"/>
              <a:ext cx="33025" cy="29475"/>
            </a:xfrm>
            <a:custGeom>
              <a:avLst/>
              <a:gdLst/>
              <a:ahLst/>
              <a:cxnLst/>
              <a:rect l="l" t="t" r="r" b="b"/>
              <a:pathLst>
                <a:path w="1321" h="1179" extrusionOk="0">
                  <a:moveTo>
                    <a:pt x="668" y="0"/>
                  </a:moveTo>
                  <a:cubicBezTo>
                    <a:pt x="453" y="0"/>
                    <a:pt x="241" y="114"/>
                    <a:pt x="141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84" y="1153"/>
                    <a:pt x="583" y="1178"/>
                    <a:pt x="680" y="1178"/>
                  </a:cubicBezTo>
                  <a:cubicBezTo>
                    <a:pt x="886" y="1178"/>
                    <a:pt x="1085" y="1065"/>
                    <a:pt x="1180" y="875"/>
                  </a:cubicBezTo>
                  <a:cubicBezTo>
                    <a:pt x="1320" y="566"/>
                    <a:pt x="1236" y="229"/>
                    <a:pt x="927" y="60"/>
                  </a:cubicBezTo>
                  <a:cubicBezTo>
                    <a:pt x="845" y="19"/>
                    <a:pt x="756" y="0"/>
                    <a:pt x="66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5"/>
            <p:cNvSpPr/>
            <p:nvPr/>
          </p:nvSpPr>
          <p:spPr>
            <a:xfrm>
              <a:off x="2920597" y="1056143"/>
              <a:ext cx="33725" cy="29450"/>
            </a:xfrm>
            <a:custGeom>
              <a:avLst/>
              <a:gdLst/>
              <a:ahLst/>
              <a:cxnLst/>
              <a:rect l="l" t="t" r="r" b="b"/>
              <a:pathLst>
                <a:path w="1349" h="1178" extrusionOk="0">
                  <a:moveTo>
                    <a:pt x="683" y="0"/>
                  </a:moveTo>
                  <a:cubicBezTo>
                    <a:pt x="466" y="0"/>
                    <a:pt x="269" y="114"/>
                    <a:pt x="169" y="313"/>
                  </a:cubicBezTo>
                  <a:cubicBezTo>
                    <a:pt x="1" y="594"/>
                    <a:pt x="113" y="959"/>
                    <a:pt x="394" y="1099"/>
                  </a:cubicBezTo>
                  <a:cubicBezTo>
                    <a:pt x="491" y="1152"/>
                    <a:pt x="591" y="1177"/>
                    <a:pt x="688" y="1177"/>
                  </a:cubicBezTo>
                  <a:cubicBezTo>
                    <a:pt x="898" y="1177"/>
                    <a:pt x="1093" y="1058"/>
                    <a:pt x="1208" y="847"/>
                  </a:cubicBezTo>
                  <a:cubicBezTo>
                    <a:pt x="1348" y="566"/>
                    <a:pt x="1236" y="229"/>
                    <a:pt x="955" y="60"/>
                  </a:cubicBezTo>
                  <a:cubicBezTo>
                    <a:pt x="865" y="19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>
              <a:off x="2872172" y="1054268"/>
              <a:ext cx="33725" cy="29475"/>
            </a:xfrm>
            <a:custGeom>
              <a:avLst/>
              <a:gdLst/>
              <a:ahLst/>
              <a:cxnLst/>
              <a:rect l="l" t="t" r="r" b="b"/>
              <a:pathLst>
                <a:path w="1349" h="1179" extrusionOk="0">
                  <a:moveTo>
                    <a:pt x="669" y="0"/>
                  </a:moveTo>
                  <a:cubicBezTo>
                    <a:pt x="463" y="0"/>
                    <a:pt x="264" y="113"/>
                    <a:pt x="169" y="304"/>
                  </a:cubicBezTo>
                  <a:cubicBezTo>
                    <a:pt x="1" y="613"/>
                    <a:pt x="113" y="950"/>
                    <a:pt x="394" y="1118"/>
                  </a:cubicBezTo>
                  <a:cubicBezTo>
                    <a:pt x="484" y="1159"/>
                    <a:pt x="576" y="1178"/>
                    <a:pt x="666" y="1178"/>
                  </a:cubicBezTo>
                  <a:cubicBezTo>
                    <a:pt x="885" y="1178"/>
                    <a:pt x="1089" y="1064"/>
                    <a:pt x="1208" y="865"/>
                  </a:cubicBezTo>
                  <a:cubicBezTo>
                    <a:pt x="1348" y="585"/>
                    <a:pt x="1236" y="220"/>
                    <a:pt x="955" y="79"/>
                  </a:cubicBezTo>
                  <a:cubicBezTo>
                    <a:pt x="865" y="25"/>
                    <a:pt x="766" y="0"/>
                    <a:pt x="669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5"/>
            <p:cNvSpPr/>
            <p:nvPr/>
          </p:nvSpPr>
          <p:spPr>
            <a:xfrm>
              <a:off x="3338220" y="764845"/>
              <a:ext cx="33000" cy="29500"/>
            </a:xfrm>
            <a:custGeom>
              <a:avLst/>
              <a:gdLst/>
              <a:ahLst/>
              <a:cxnLst/>
              <a:rect l="l" t="t" r="r" b="b"/>
              <a:pathLst>
                <a:path w="1320" h="1180" extrusionOk="0">
                  <a:moveTo>
                    <a:pt x="667" y="1"/>
                  </a:moveTo>
                  <a:cubicBezTo>
                    <a:pt x="452" y="1"/>
                    <a:pt x="240" y="115"/>
                    <a:pt x="141" y="314"/>
                  </a:cubicBezTo>
                  <a:cubicBezTo>
                    <a:pt x="0" y="595"/>
                    <a:pt x="84" y="960"/>
                    <a:pt x="393" y="1100"/>
                  </a:cubicBezTo>
                  <a:cubicBezTo>
                    <a:pt x="483" y="1154"/>
                    <a:pt x="582" y="1179"/>
                    <a:pt x="679" y="1179"/>
                  </a:cubicBezTo>
                  <a:cubicBezTo>
                    <a:pt x="885" y="1179"/>
                    <a:pt x="1084" y="1066"/>
                    <a:pt x="1179" y="876"/>
                  </a:cubicBezTo>
                  <a:cubicBezTo>
                    <a:pt x="1320" y="567"/>
                    <a:pt x="1207" y="230"/>
                    <a:pt x="927" y="61"/>
                  </a:cubicBezTo>
                  <a:cubicBezTo>
                    <a:pt x="845" y="20"/>
                    <a:pt x="755" y="1"/>
                    <a:pt x="667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4" name="Google Shape;1224;p15"/>
          <p:cNvGrpSpPr/>
          <p:nvPr/>
        </p:nvGrpSpPr>
        <p:grpSpPr>
          <a:xfrm>
            <a:off x="159656" y="4210444"/>
            <a:ext cx="647848" cy="1163774"/>
            <a:chOff x="3780380" y="486447"/>
            <a:chExt cx="647848" cy="1163774"/>
          </a:xfrm>
        </p:grpSpPr>
        <p:sp>
          <p:nvSpPr>
            <p:cNvPr id="1225" name="Google Shape;1225;p15"/>
            <p:cNvSpPr/>
            <p:nvPr/>
          </p:nvSpPr>
          <p:spPr>
            <a:xfrm>
              <a:off x="4251353" y="1319492"/>
              <a:ext cx="176875" cy="195425"/>
            </a:xfrm>
            <a:custGeom>
              <a:avLst/>
              <a:gdLst/>
              <a:ahLst/>
              <a:cxnLst/>
              <a:rect l="l" t="t" r="r" b="b"/>
              <a:pathLst>
                <a:path w="7075" h="7817" extrusionOk="0">
                  <a:moveTo>
                    <a:pt x="3891" y="1"/>
                  </a:moveTo>
                  <a:cubicBezTo>
                    <a:pt x="3361" y="1"/>
                    <a:pt x="2832" y="119"/>
                    <a:pt x="2358" y="425"/>
                  </a:cubicBezTo>
                  <a:cubicBezTo>
                    <a:pt x="590" y="1520"/>
                    <a:pt x="56" y="5955"/>
                    <a:pt x="56" y="5955"/>
                  </a:cubicBezTo>
                  <a:cubicBezTo>
                    <a:pt x="1" y="7322"/>
                    <a:pt x="383" y="7817"/>
                    <a:pt x="943" y="7817"/>
                  </a:cubicBezTo>
                  <a:cubicBezTo>
                    <a:pt x="2087" y="7817"/>
                    <a:pt x="3974" y="5756"/>
                    <a:pt x="4408" y="4832"/>
                  </a:cubicBezTo>
                  <a:cubicBezTo>
                    <a:pt x="5082" y="3485"/>
                    <a:pt x="7075" y="1239"/>
                    <a:pt x="7075" y="1239"/>
                  </a:cubicBezTo>
                  <a:cubicBezTo>
                    <a:pt x="6727" y="850"/>
                    <a:pt x="5308" y="1"/>
                    <a:pt x="389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5"/>
            <p:cNvSpPr/>
            <p:nvPr/>
          </p:nvSpPr>
          <p:spPr>
            <a:xfrm>
              <a:off x="3813380" y="1113218"/>
              <a:ext cx="287800" cy="159125"/>
            </a:xfrm>
            <a:custGeom>
              <a:avLst/>
              <a:gdLst/>
              <a:ahLst/>
              <a:cxnLst/>
              <a:rect l="l" t="t" r="r" b="b"/>
              <a:pathLst>
                <a:path w="11512" h="6365" extrusionOk="0">
                  <a:moveTo>
                    <a:pt x="6308" y="0"/>
                  </a:moveTo>
                  <a:cubicBezTo>
                    <a:pt x="3377" y="0"/>
                    <a:pt x="951" y="3315"/>
                    <a:pt x="0" y="3819"/>
                  </a:cubicBezTo>
                  <a:cubicBezTo>
                    <a:pt x="0" y="3819"/>
                    <a:pt x="2331" y="6149"/>
                    <a:pt x="4970" y="6345"/>
                  </a:cubicBezTo>
                  <a:cubicBezTo>
                    <a:pt x="5149" y="6359"/>
                    <a:pt x="5324" y="6365"/>
                    <a:pt x="5496" y="6365"/>
                  </a:cubicBezTo>
                  <a:cubicBezTo>
                    <a:pt x="7864" y="6365"/>
                    <a:pt x="9627" y="5189"/>
                    <a:pt x="11511" y="5110"/>
                  </a:cubicBezTo>
                  <a:cubicBezTo>
                    <a:pt x="11511" y="5110"/>
                    <a:pt x="9293" y="1"/>
                    <a:pt x="6345" y="1"/>
                  </a:cubicBezTo>
                  <a:cubicBezTo>
                    <a:pt x="6333" y="0"/>
                    <a:pt x="6321" y="0"/>
                    <a:pt x="630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5"/>
            <p:cNvSpPr/>
            <p:nvPr/>
          </p:nvSpPr>
          <p:spPr>
            <a:xfrm>
              <a:off x="3795130" y="788945"/>
              <a:ext cx="268125" cy="231650"/>
            </a:xfrm>
            <a:custGeom>
              <a:avLst/>
              <a:gdLst/>
              <a:ahLst/>
              <a:cxnLst/>
              <a:rect l="l" t="t" r="r" b="b"/>
              <a:pathLst>
                <a:path w="10725" h="9266" extrusionOk="0">
                  <a:moveTo>
                    <a:pt x="0" y="226"/>
                  </a:moveTo>
                  <a:cubicBezTo>
                    <a:pt x="1" y="226"/>
                    <a:pt x="730" y="4296"/>
                    <a:pt x="2611" y="6767"/>
                  </a:cubicBezTo>
                  <a:cubicBezTo>
                    <a:pt x="4492" y="9266"/>
                    <a:pt x="8254" y="8760"/>
                    <a:pt x="10528" y="8901"/>
                  </a:cubicBezTo>
                  <a:cubicBezTo>
                    <a:pt x="10528" y="8901"/>
                    <a:pt x="10725" y="4324"/>
                    <a:pt x="8198" y="2163"/>
                  </a:cubicBezTo>
                  <a:cubicBezTo>
                    <a:pt x="5643" y="1"/>
                    <a:pt x="1011" y="899"/>
                    <a:pt x="0" y="226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5"/>
            <p:cNvSpPr/>
            <p:nvPr/>
          </p:nvSpPr>
          <p:spPr>
            <a:xfrm>
              <a:off x="3930579" y="486447"/>
              <a:ext cx="209200" cy="320775"/>
            </a:xfrm>
            <a:custGeom>
              <a:avLst/>
              <a:gdLst/>
              <a:ahLst/>
              <a:cxnLst/>
              <a:rect l="l" t="t" r="r" b="b"/>
              <a:pathLst>
                <a:path w="8368" h="12831" extrusionOk="0">
                  <a:moveTo>
                    <a:pt x="2359" y="1"/>
                  </a:moveTo>
                  <a:cubicBezTo>
                    <a:pt x="2331" y="1068"/>
                    <a:pt x="1" y="4942"/>
                    <a:pt x="534" y="7777"/>
                  </a:cubicBezTo>
                  <a:cubicBezTo>
                    <a:pt x="1068" y="10613"/>
                    <a:pt x="4858" y="12831"/>
                    <a:pt x="4858" y="12831"/>
                  </a:cubicBezTo>
                  <a:cubicBezTo>
                    <a:pt x="4858" y="12831"/>
                    <a:pt x="8367" y="9715"/>
                    <a:pt x="7974" y="6486"/>
                  </a:cubicBezTo>
                  <a:cubicBezTo>
                    <a:pt x="7581" y="3229"/>
                    <a:pt x="2359" y="1"/>
                    <a:pt x="2359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5"/>
            <p:cNvSpPr/>
            <p:nvPr/>
          </p:nvSpPr>
          <p:spPr>
            <a:xfrm>
              <a:off x="3780380" y="565772"/>
              <a:ext cx="193050" cy="199350"/>
            </a:xfrm>
            <a:custGeom>
              <a:avLst/>
              <a:gdLst/>
              <a:ahLst/>
              <a:cxnLst/>
              <a:rect l="l" t="t" r="r" b="b"/>
              <a:pathLst>
                <a:path w="7722" h="7974" extrusionOk="0">
                  <a:moveTo>
                    <a:pt x="310" y="0"/>
                  </a:moveTo>
                  <a:cubicBezTo>
                    <a:pt x="310" y="1"/>
                    <a:pt x="1" y="3622"/>
                    <a:pt x="1348" y="5587"/>
                  </a:cubicBezTo>
                  <a:cubicBezTo>
                    <a:pt x="2668" y="7552"/>
                    <a:pt x="5812" y="7159"/>
                    <a:pt x="6851" y="7973"/>
                  </a:cubicBezTo>
                  <a:cubicBezTo>
                    <a:pt x="6851" y="7973"/>
                    <a:pt x="7721" y="4689"/>
                    <a:pt x="5335" y="2695"/>
                  </a:cubicBezTo>
                  <a:cubicBezTo>
                    <a:pt x="2949" y="674"/>
                    <a:pt x="506" y="646"/>
                    <a:pt x="31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5"/>
            <p:cNvSpPr/>
            <p:nvPr/>
          </p:nvSpPr>
          <p:spPr>
            <a:xfrm>
              <a:off x="3967079" y="1135668"/>
              <a:ext cx="101800" cy="92675"/>
            </a:xfrm>
            <a:custGeom>
              <a:avLst/>
              <a:gdLst/>
              <a:ahLst/>
              <a:cxnLst/>
              <a:rect l="l" t="t" r="r" b="b"/>
              <a:pathLst>
                <a:path w="4072" h="3707" extrusionOk="0">
                  <a:moveTo>
                    <a:pt x="1" y="1"/>
                  </a:moveTo>
                  <a:cubicBezTo>
                    <a:pt x="1489" y="1096"/>
                    <a:pt x="2864" y="2303"/>
                    <a:pt x="4072" y="3707"/>
                  </a:cubicBezTo>
                  <a:cubicBezTo>
                    <a:pt x="3033" y="2191"/>
                    <a:pt x="1573" y="955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5"/>
            <p:cNvSpPr/>
            <p:nvPr/>
          </p:nvSpPr>
          <p:spPr>
            <a:xfrm>
              <a:off x="3907430" y="1155318"/>
              <a:ext cx="87050" cy="51275"/>
            </a:xfrm>
            <a:custGeom>
              <a:avLst/>
              <a:gdLst/>
              <a:ahLst/>
              <a:cxnLst/>
              <a:rect l="l" t="t" r="r" b="b"/>
              <a:pathLst>
                <a:path w="3482" h="2051" extrusionOk="0">
                  <a:moveTo>
                    <a:pt x="0" y="1"/>
                  </a:moveTo>
                  <a:lnTo>
                    <a:pt x="0" y="1"/>
                  </a:lnTo>
                  <a:cubicBezTo>
                    <a:pt x="1011" y="619"/>
                    <a:pt x="2443" y="1461"/>
                    <a:pt x="3482" y="2050"/>
                  </a:cubicBezTo>
                  <a:cubicBezTo>
                    <a:pt x="2415" y="1236"/>
                    <a:pt x="1236" y="534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5"/>
            <p:cNvSpPr/>
            <p:nvPr/>
          </p:nvSpPr>
          <p:spPr>
            <a:xfrm>
              <a:off x="3920754" y="1214992"/>
              <a:ext cx="107425" cy="34425"/>
            </a:xfrm>
            <a:custGeom>
              <a:avLst/>
              <a:gdLst/>
              <a:ahLst/>
              <a:cxnLst/>
              <a:rect l="l" t="t" r="r" b="b"/>
              <a:pathLst>
                <a:path w="4297" h="1377" extrusionOk="0">
                  <a:moveTo>
                    <a:pt x="4296" y="0"/>
                  </a:moveTo>
                  <a:lnTo>
                    <a:pt x="4296" y="0"/>
                  </a:lnTo>
                  <a:cubicBezTo>
                    <a:pt x="2864" y="421"/>
                    <a:pt x="1405" y="955"/>
                    <a:pt x="1" y="1376"/>
                  </a:cubicBezTo>
                  <a:cubicBezTo>
                    <a:pt x="1489" y="1123"/>
                    <a:pt x="2921" y="590"/>
                    <a:pt x="429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5"/>
            <p:cNvSpPr/>
            <p:nvPr/>
          </p:nvSpPr>
          <p:spPr>
            <a:xfrm>
              <a:off x="3878655" y="1201642"/>
              <a:ext cx="77225" cy="26700"/>
            </a:xfrm>
            <a:custGeom>
              <a:avLst/>
              <a:gdLst/>
              <a:ahLst/>
              <a:cxnLst/>
              <a:rect l="l" t="t" r="r" b="b"/>
              <a:pathLst>
                <a:path w="3089" h="1068" extrusionOk="0">
                  <a:moveTo>
                    <a:pt x="3089" y="1"/>
                  </a:moveTo>
                  <a:lnTo>
                    <a:pt x="3089" y="1"/>
                  </a:lnTo>
                  <a:cubicBezTo>
                    <a:pt x="2050" y="338"/>
                    <a:pt x="1039" y="703"/>
                    <a:pt x="0" y="1068"/>
                  </a:cubicBezTo>
                  <a:cubicBezTo>
                    <a:pt x="1067" y="871"/>
                    <a:pt x="2106" y="506"/>
                    <a:pt x="308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5"/>
            <p:cNvSpPr/>
            <p:nvPr/>
          </p:nvSpPr>
          <p:spPr>
            <a:xfrm>
              <a:off x="4305378" y="1343441"/>
              <a:ext cx="37925" cy="58975"/>
            </a:xfrm>
            <a:custGeom>
              <a:avLst/>
              <a:gdLst/>
              <a:ahLst/>
              <a:cxnLst/>
              <a:rect l="l" t="t" r="r" b="b"/>
              <a:pathLst>
                <a:path w="1517" h="2359" extrusionOk="0">
                  <a:moveTo>
                    <a:pt x="1517" y="0"/>
                  </a:moveTo>
                  <a:lnTo>
                    <a:pt x="1517" y="0"/>
                  </a:lnTo>
                  <a:cubicBezTo>
                    <a:pt x="787" y="590"/>
                    <a:pt x="197" y="1432"/>
                    <a:pt x="1" y="2358"/>
                  </a:cubicBezTo>
                  <a:cubicBezTo>
                    <a:pt x="366" y="1488"/>
                    <a:pt x="927" y="730"/>
                    <a:pt x="1517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5"/>
            <p:cNvSpPr/>
            <p:nvPr/>
          </p:nvSpPr>
          <p:spPr>
            <a:xfrm>
              <a:off x="4267478" y="1366591"/>
              <a:ext cx="28800" cy="80050"/>
            </a:xfrm>
            <a:custGeom>
              <a:avLst/>
              <a:gdLst/>
              <a:ahLst/>
              <a:cxnLst/>
              <a:rect l="l" t="t" r="r" b="b"/>
              <a:pathLst>
                <a:path w="1152" h="3202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618" y="983"/>
                    <a:pt x="85" y="2078"/>
                    <a:pt x="1" y="3201"/>
                  </a:cubicBezTo>
                  <a:cubicBezTo>
                    <a:pt x="281" y="2106"/>
                    <a:pt x="759" y="1067"/>
                    <a:pt x="115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5"/>
            <p:cNvSpPr/>
            <p:nvPr/>
          </p:nvSpPr>
          <p:spPr>
            <a:xfrm>
              <a:off x="4285028" y="1396766"/>
              <a:ext cx="73025" cy="28100"/>
            </a:xfrm>
            <a:custGeom>
              <a:avLst/>
              <a:gdLst/>
              <a:ahLst/>
              <a:cxnLst/>
              <a:rect l="l" t="t" r="r" b="b"/>
              <a:pathLst>
                <a:path w="2921" h="1124" extrusionOk="0">
                  <a:moveTo>
                    <a:pt x="2920" y="1"/>
                  </a:moveTo>
                  <a:lnTo>
                    <a:pt x="2920" y="1"/>
                  </a:lnTo>
                  <a:cubicBezTo>
                    <a:pt x="1882" y="169"/>
                    <a:pt x="843" y="534"/>
                    <a:pt x="1" y="1124"/>
                  </a:cubicBezTo>
                  <a:cubicBezTo>
                    <a:pt x="955" y="675"/>
                    <a:pt x="1938" y="366"/>
                    <a:pt x="292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5"/>
            <p:cNvSpPr/>
            <p:nvPr/>
          </p:nvSpPr>
          <p:spPr>
            <a:xfrm>
              <a:off x="4256253" y="1457416"/>
              <a:ext cx="54075" cy="6750"/>
            </a:xfrm>
            <a:custGeom>
              <a:avLst/>
              <a:gdLst/>
              <a:ahLst/>
              <a:cxnLst/>
              <a:rect l="l" t="t" r="r" b="b"/>
              <a:pathLst>
                <a:path w="2163" h="270" extrusionOk="0">
                  <a:moveTo>
                    <a:pt x="1261" y="1"/>
                  </a:moveTo>
                  <a:cubicBezTo>
                    <a:pt x="830" y="1"/>
                    <a:pt x="392" y="107"/>
                    <a:pt x="1" y="270"/>
                  </a:cubicBezTo>
                  <a:cubicBezTo>
                    <a:pt x="487" y="195"/>
                    <a:pt x="961" y="120"/>
                    <a:pt x="1440" y="120"/>
                  </a:cubicBezTo>
                  <a:cubicBezTo>
                    <a:pt x="1679" y="120"/>
                    <a:pt x="1919" y="139"/>
                    <a:pt x="2162" y="186"/>
                  </a:cubicBezTo>
                  <a:cubicBezTo>
                    <a:pt x="1880" y="56"/>
                    <a:pt x="1572" y="1"/>
                    <a:pt x="126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5"/>
            <p:cNvSpPr/>
            <p:nvPr/>
          </p:nvSpPr>
          <p:spPr>
            <a:xfrm>
              <a:off x="3999379" y="868970"/>
              <a:ext cx="29500" cy="109525"/>
            </a:xfrm>
            <a:custGeom>
              <a:avLst/>
              <a:gdLst/>
              <a:ahLst/>
              <a:cxnLst/>
              <a:rect l="l" t="t" r="r" b="b"/>
              <a:pathLst>
                <a:path w="1180" h="4381" extrusionOk="0">
                  <a:moveTo>
                    <a:pt x="0" y="0"/>
                  </a:moveTo>
                  <a:cubicBezTo>
                    <a:pt x="590" y="1404"/>
                    <a:pt x="955" y="2864"/>
                    <a:pt x="1179" y="4380"/>
                  </a:cubicBezTo>
                  <a:cubicBezTo>
                    <a:pt x="1123" y="2864"/>
                    <a:pt x="758" y="132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5"/>
            <p:cNvSpPr/>
            <p:nvPr/>
          </p:nvSpPr>
          <p:spPr>
            <a:xfrm>
              <a:off x="3890580" y="937044"/>
              <a:ext cx="110925" cy="17900"/>
            </a:xfrm>
            <a:custGeom>
              <a:avLst/>
              <a:gdLst/>
              <a:ahLst/>
              <a:cxnLst/>
              <a:rect l="l" t="t" r="r" b="b"/>
              <a:pathLst>
                <a:path w="4437" h="716" extrusionOk="0">
                  <a:moveTo>
                    <a:pt x="1" y="1"/>
                  </a:moveTo>
                  <a:lnTo>
                    <a:pt x="1" y="1"/>
                  </a:lnTo>
                  <a:cubicBezTo>
                    <a:pt x="1053" y="473"/>
                    <a:pt x="2220" y="716"/>
                    <a:pt x="3376" y="716"/>
                  </a:cubicBezTo>
                  <a:cubicBezTo>
                    <a:pt x="3732" y="716"/>
                    <a:pt x="4086" y="693"/>
                    <a:pt x="4436" y="646"/>
                  </a:cubicBezTo>
                  <a:cubicBezTo>
                    <a:pt x="2920" y="646"/>
                    <a:pt x="1432" y="450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5"/>
            <p:cNvSpPr/>
            <p:nvPr/>
          </p:nvSpPr>
          <p:spPr>
            <a:xfrm>
              <a:off x="3937604" y="840195"/>
              <a:ext cx="21075" cy="75125"/>
            </a:xfrm>
            <a:custGeom>
              <a:avLst/>
              <a:gdLst/>
              <a:ahLst/>
              <a:cxnLst/>
              <a:rect l="l" t="t" r="r" b="b"/>
              <a:pathLst>
                <a:path w="843" h="3005" extrusionOk="0">
                  <a:moveTo>
                    <a:pt x="1" y="0"/>
                  </a:moveTo>
                  <a:lnTo>
                    <a:pt x="1" y="0"/>
                  </a:lnTo>
                  <a:cubicBezTo>
                    <a:pt x="338" y="983"/>
                    <a:pt x="618" y="1994"/>
                    <a:pt x="843" y="3004"/>
                  </a:cubicBezTo>
                  <a:cubicBezTo>
                    <a:pt x="815" y="1966"/>
                    <a:pt x="506" y="899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5"/>
            <p:cNvSpPr/>
            <p:nvPr/>
          </p:nvSpPr>
          <p:spPr>
            <a:xfrm>
              <a:off x="3854080" y="868970"/>
              <a:ext cx="72325" cy="18975"/>
            </a:xfrm>
            <a:custGeom>
              <a:avLst/>
              <a:gdLst/>
              <a:ahLst/>
              <a:cxnLst/>
              <a:rect l="l" t="t" r="r" b="b"/>
              <a:pathLst>
                <a:path w="2893" h="759" extrusionOk="0">
                  <a:moveTo>
                    <a:pt x="1" y="0"/>
                  </a:moveTo>
                  <a:lnTo>
                    <a:pt x="1" y="0"/>
                  </a:lnTo>
                  <a:cubicBezTo>
                    <a:pt x="871" y="534"/>
                    <a:pt x="1910" y="730"/>
                    <a:pt x="2892" y="759"/>
                  </a:cubicBezTo>
                  <a:cubicBezTo>
                    <a:pt x="1910" y="534"/>
                    <a:pt x="955" y="337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5"/>
            <p:cNvSpPr/>
            <p:nvPr/>
          </p:nvSpPr>
          <p:spPr>
            <a:xfrm>
              <a:off x="3911630" y="649296"/>
              <a:ext cx="18275" cy="79325"/>
            </a:xfrm>
            <a:custGeom>
              <a:avLst/>
              <a:gdLst/>
              <a:ahLst/>
              <a:cxnLst/>
              <a:rect l="l" t="t" r="r" b="b"/>
              <a:pathLst>
                <a:path w="731" h="3173" extrusionOk="0">
                  <a:moveTo>
                    <a:pt x="1" y="0"/>
                  </a:moveTo>
                  <a:lnTo>
                    <a:pt x="1" y="0"/>
                  </a:lnTo>
                  <a:cubicBezTo>
                    <a:pt x="282" y="1039"/>
                    <a:pt x="534" y="2078"/>
                    <a:pt x="562" y="3173"/>
                  </a:cubicBezTo>
                  <a:cubicBezTo>
                    <a:pt x="731" y="2078"/>
                    <a:pt x="450" y="955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5"/>
            <p:cNvSpPr/>
            <p:nvPr/>
          </p:nvSpPr>
          <p:spPr>
            <a:xfrm>
              <a:off x="3863905" y="614196"/>
              <a:ext cx="26000" cy="63900"/>
            </a:xfrm>
            <a:custGeom>
              <a:avLst/>
              <a:gdLst/>
              <a:ahLst/>
              <a:cxnLst/>
              <a:rect l="l" t="t" r="r" b="b"/>
              <a:pathLst>
                <a:path w="1040" h="2556" extrusionOk="0">
                  <a:moveTo>
                    <a:pt x="1" y="0"/>
                  </a:moveTo>
                  <a:lnTo>
                    <a:pt x="1" y="0"/>
                  </a:lnTo>
                  <a:cubicBezTo>
                    <a:pt x="366" y="871"/>
                    <a:pt x="731" y="1685"/>
                    <a:pt x="1040" y="2555"/>
                  </a:cubicBezTo>
                  <a:cubicBezTo>
                    <a:pt x="899" y="1629"/>
                    <a:pt x="506" y="786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5"/>
            <p:cNvSpPr/>
            <p:nvPr/>
          </p:nvSpPr>
          <p:spPr>
            <a:xfrm>
              <a:off x="3830930" y="673846"/>
              <a:ext cx="83550" cy="38625"/>
            </a:xfrm>
            <a:custGeom>
              <a:avLst/>
              <a:gdLst/>
              <a:ahLst/>
              <a:cxnLst/>
              <a:rect l="l" t="t" r="r" b="b"/>
              <a:pathLst>
                <a:path w="3342" h="1545" extrusionOk="0">
                  <a:moveTo>
                    <a:pt x="0" y="1"/>
                  </a:moveTo>
                  <a:lnTo>
                    <a:pt x="0" y="1"/>
                  </a:lnTo>
                  <a:cubicBezTo>
                    <a:pt x="955" y="759"/>
                    <a:pt x="2134" y="1264"/>
                    <a:pt x="3341" y="1545"/>
                  </a:cubicBezTo>
                  <a:cubicBezTo>
                    <a:pt x="2190" y="1096"/>
                    <a:pt x="1067" y="618"/>
                    <a:pt x="0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5"/>
            <p:cNvSpPr/>
            <p:nvPr/>
          </p:nvSpPr>
          <p:spPr>
            <a:xfrm>
              <a:off x="3812680" y="621221"/>
              <a:ext cx="66000" cy="40025"/>
            </a:xfrm>
            <a:custGeom>
              <a:avLst/>
              <a:gdLst/>
              <a:ahLst/>
              <a:cxnLst/>
              <a:rect l="l" t="t" r="r" b="b"/>
              <a:pathLst>
                <a:path w="2640" h="1601" extrusionOk="0">
                  <a:moveTo>
                    <a:pt x="0" y="0"/>
                  </a:moveTo>
                  <a:lnTo>
                    <a:pt x="0" y="0"/>
                  </a:lnTo>
                  <a:cubicBezTo>
                    <a:pt x="702" y="758"/>
                    <a:pt x="1657" y="1292"/>
                    <a:pt x="2639" y="1600"/>
                  </a:cubicBezTo>
                  <a:cubicBezTo>
                    <a:pt x="1713" y="1123"/>
                    <a:pt x="815" y="618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5"/>
            <p:cNvSpPr/>
            <p:nvPr/>
          </p:nvSpPr>
          <p:spPr>
            <a:xfrm>
              <a:off x="4026754" y="555247"/>
              <a:ext cx="19675" cy="106700"/>
            </a:xfrm>
            <a:custGeom>
              <a:avLst/>
              <a:gdLst/>
              <a:ahLst/>
              <a:cxnLst/>
              <a:rect l="l" t="t" r="r" b="b"/>
              <a:pathLst>
                <a:path w="787" h="4268" extrusionOk="0">
                  <a:moveTo>
                    <a:pt x="786" y="0"/>
                  </a:moveTo>
                  <a:lnTo>
                    <a:pt x="786" y="0"/>
                  </a:lnTo>
                  <a:cubicBezTo>
                    <a:pt x="562" y="1432"/>
                    <a:pt x="337" y="2864"/>
                    <a:pt x="0" y="4267"/>
                  </a:cubicBezTo>
                  <a:cubicBezTo>
                    <a:pt x="505" y="2920"/>
                    <a:pt x="730" y="1460"/>
                    <a:pt x="78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5"/>
            <p:cNvSpPr/>
            <p:nvPr/>
          </p:nvSpPr>
          <p:spPr>
            <a:xfrm>
              <a:off x="4044279" y="640171"/>
              <a:ext cx="64600" cy="112325"/>
            </a:xfrm>
            <a:custGeom>
              <a:avLst/>
              <a:gdLst/>
              <a:ahLst/>
              <a:cxnLst/>
              <a:rect l="l" t="t" r="r" b="b"/>
              <a:pathLst>
                <a:path w="2584" h="4493" extrusionOk="0">
                  <a:moveTo>
                    <a:pt x="2584" y="0"/>
                  </a:moveTo>
                  <a:lnTo>
                    <a:pt x="2584" y="0"/>
                  </a:lnTo>
                  <a:cubicBezTo>
                    <a:pt x="1854" y="1292"/>
                    <a:pt x="759" y="3229"/>
                    <a:pt x="1" y="4492"/>
                  </a:cubicBezTo>
                  <a:cubicBezTo>
                    <a:pt x="1040" y="3116"/>
                    <a:pt x="1882" y="1600"/>
                    <a:pt x="2584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981129" y="576997"/>
              <a:ext cx="50550" cy="108800"/>
            </a:xfrm>
            <a:custGeom>
              <a:avLst/>
              <a:gdLst/>
              <a:ahLst/>
              <a:cxnLst/>
              <a:rect l="l" t="t" r="r" b="b"/>
              <a:pathLst>
                <a:path w="2022" h="4352" extrusionOk="0">
                  <a:moveTo>
                    <a:pt x="0" y="0"/>
                  </a:moveTo>
                  <a:lnTo>
                    <a:pt x="0" y="0"/>
                  </a:lnTo>
                  <a:cubicBezTo>
                    <a:pt x="506" y="1516"/>
                    <a:pt x="1095" y="3032"/>
                    <a:pt x="2022" y="4352"/>
                  </a:cubicBezTo>
                  <a:cubicBezTo>
                    <a:pt x="1264" y="2948"/>
                    <a:pt x="674" y="1460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5"/>
            <p:cNvSpPr/>
            <p:nvPr/>
          </p:nvSpPr>
          <p:spPr>
            <a:xfrm>
              <a:off x="3964979" y="659821"/>
              <a:ext cx="82850" cy="111625"/>
            </a:xfrm>
            <a:custGeom>
              <a:avLst/>
              <a:gdLst/>
              <a:ahLst/>
              <a:cxnLst/>
              <a:rect l="l" t="t" r="r" b="b"/>
              <a:pathLst>
                <a:path w="3314" h="4465" extrusionOk="0">
                  <a:moveTo>
                    <a:pt x="1" y="0"/>
                  </a:moveTo>
                  <a:lnTo>
                    <a:pt x="1" y="0"/>
                  </a:lnTo>
                  <a:cubicBezTo>
                    <a:pt x="815" y="1657"/>
                    <a:pt x="1882" y="3257"/>
                    <a:pt x="3313" y="4464"/>
                  </a:cubicBezTo>
                  <a:cubicBezTo>
                    <a:pt x="2022" y="3117"/>
                    <a:pt x="983" y="1572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5"/>
            <p:cNvSpPr/>
            <p:nvPr/>
          </p:nvSpPr>
          <p:spPr>
            <a:xfrm>
              <a:off x="3865530" y="646271"/>
              <a:ext cx="422475" cy="1003950"/>
            </a:xfrm>
            <a:custGeom>
              <a:avLst/>
              <a:gdLst/>
              <a:ahLst/>
              <a:cxnLst/>
              <a:rect l="l" t="t" r="r" b="b"/>
              <a:pathLst>
                <a:path w="16899" h="40158" extrusionOk="0">
                  <a:moveTo>
                    <a:pt x="171" y="0"/>
                  </a:moveTo>
                  <a:cubicBezTo>
                    <a:pt x="78" y="0"/>
                    <a:pt x="0" y="82"/>
                    <a:pt x="76" y="177"/>
                  </a:cubicBezTo>
                  <a:lnTo>
                    <a:pt x="76" y="205"/>
                  </a:lnTo>
                  <a:cubicBezTo>
                    <a:pt x="1087" y="1637"/>
                    <a:pt x="2098" y="3097"/>
                    <a:pt x="3136" y="4557"/>
                  </a:cubicBezTo>
                  <a:cubicBezTo>
                    <a:pt x="3922" y="5708"/>
                    <a:pt x="4737" y="6831"/>
                    <a:pt x="5523" y="7954"/>
                  </a:cubicBezTo>
                  <a:cubicBezTo>
                    <a:pt x="6309" y="9105"/>
                    <a:pt x="7095" y="10144"/>
                    <a:pt x="7769" y="11323"/>
                  </a:cubicBezTo>
                  <a:cubicBezTo>
                    <a:pt x="8751" y="13120"/>
                    <a:pt x="9425" y="15057"/>
                    <a:pt x="9987" y="17022"/>
                  </a:cubicBezTo>
                  <a:cubicBezTo>
                    <a:pt x="10239" y="17920"/>
                    <a:pt x="10464" y="18819"/>
                    <a:pt x="10716" y="19717"/>
                  </a:cubicBezTo>
                  <a:cubicBezTo>
                    <a:pt x="10969" y="20588"/>
                    <a:pt x="11278" y="21514"/>
                    <a:pt x="11559" y="22412"/>
                  </a:cubicBezTo>
                  <a:cubicBezTo>
                    <a:pt x="12682" y="25894"/>
                    <a:pt x="14029" y="29319"/>
                    <a:pt x="14956" y="32856"/>
                  </a:cubicBezTo>
                  <a:cubicBezTo>
                    <a:pt x="15573" y="35186"/>
                    <a:pt x="16107" y="37545"/>
                    <a:pt x="16584" y="39931"/>
                  </a:cubicBezTo>
                  <a:cubicBezTo>
                    <a:pt x="16584" y="39959"/>
                    <a:pt x="16612" y="40015"/>
                    <a:pt x="16612" y="40043"/>
                  </a:cubicBezTo>
                  <a:cubicBezTo>
                    <a:pt x="16624" y="40124"/>
                    <a:pt x="16677" y="40157"/>
                    <a:pt x="16733" y="40157"/>
                  </a:cubicBezTo>
                  <a:cubicBezTo>
                    <a:pt x="16813" y="40157"/>
                    <a:pt x="16898" y="40087"/>
                    <a:pt x="16865" y="39987"/>
                  </a:cubicBezTo>
                  <a:cubicBezTo>
                    <a:pt x="16472" y="37938"/>
                    <a:pt x="15994" y="35888"/>
                    <a:pt x="15489" y="33867"/>
                  </a:cubicBezTo>
                  <a:cubicBezTo>
                    <a:pt x="15124" y="32407"/>
                    <a:pt x="14731" y="30947"/>
                    <a:pt x="14254" y="29515"/>
                  </a:cubicBezTo>
                  <a:cubicBezTo>
                    <a:pt x="13608" y="27578"/>
                    <a:pt x="12906" y="25669"/>
                    <a:pt x="12289" y="23732"/>
                  </a:cubicBezTo>
                  <a:cubicBezTo>
                    <a:pt x="11671" y="21907"/>
                    <a:pt x="11110" y="20082"/>
                    <a:pt x="10604" y="18257"/>
                  </a:cubicBezTo>
                  <a:cubicBezTo>
                    <a:pt x="10127" y="16404"/>
                    <a:pt x="9537" y="14383"/>
                    <a:pt x="8695" y="12558"/>
                  </a:cubicBezTo>
                  <a:cubicBezTo>
                    <a:pt x="8274" y="11632"/>
                    <a:pt x="7769" y="10733"/>
                    <a:pt x="7207" y="9891"/>
                  </a:cubicBezTo>
                  <a:cubicBezTo>
                    <a:pt x="6898" y="9442"/>
                    <a:pt x="6589" y="9021"/>
                    <a:pt x="6281" y="8572"/>
                  </a:cubicBezTo>
                  <a:cubicBezTo>
                    <a:pt x="5523" y="7477"/>
                    <a:pt x="4737" y="6382"/>
                    <a:pt x="3979" y="5287"/>
                  </a:cubicBezTo>
                  <a:cubicBezTo>
                    <a:pt x="2771" y="3574"/>
                    <a:pt x="1564" y="1862"/>
                    <a:pt x="357" y="149"/>
                  </a:cubicBezTo>
                  <a:cubicBezTo>
                    <a:pt x="329" y="121"/>
                    <a:pt x="329" y="93"/>
                    <a:pt x="301" y="65"/>
                  </a:cubicBezTo>
                  <a:cubicBezTo>
                    <a:pt x="264" y="19"/>
                    <a:pt x="216" y="0"/>
                    <a:pt x="17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5"/>
            <p:cNvSpPr/>
            <p:nvPr/>
          </p:nvSpPr>
          <p:spPr>
            <a:xfrm>
              <a:off x="4241478" y="1351791"/>
              <a:ext cx="122225" cy="131825"/>
            </a:xfrm>
            <a:custGeom>
              <a:avLst/>
              <a:gdLst/>
              <a:ahLst/>
              <a:cxnLst/>
              <a:rect l="l" t="t" r="r" b="b"/>
              <a:pathLst>
                <a:path w="4889" h="5273" extrusionOk="0">
                  <a:moveTo>
                    <a:pt x="4713" y="0"/>
                  </a:moveTo>
                  <a:cubicBezTo>
                    <a:pt x="4688" y="0"/>
                    <a:pt x="4661" y="10"/>
                    <a:pt x="4634" y="31"/>
                  </a:cubicBezTo>
                  <a:cubicBezTo>
                    <a:pt x="3371" y="929"/>
                    <a:pt x="2220" y="2080"/>
                    <a:pt x="1265" y="3288"/>
                  </a:cubicBezTo>
                  <a:cubicBezTo>
                    <a:pt x="816" y="3849"/>
                    <a:pt x="395" y="4439"/>
                    <a:pt x="58" y="5056"/>
                  </a:cubicBezTo>
                  <a:cubicBezTo>
                    <a:pt x="1" y="5171"/>
                    <a:pt x="87" y="5273"/>
                    <a:pt x="174" y="5273"/>
                  </a:cubicBezTo>
                  <a:cubicBezTo>
                    <a:pt x="215" y="5273"/>
                    <a:pt x="256" y="5250"/>
                    <a:pt x="283" y="5197"/>
                  </a:cubicBezTo>
                  <a:cubicBezTo>
                    <a:pt x="1293" y="3400"/>
                    <a:pt x="2781" y="1828"/>
                    <a:pt x="4382" y="536"/>
                  </a:cubicBezTo>
                  <a:cubicBezTo>
                    <a:pt x="4522" y="452"/>
                    <a:pt x="4634" y="340"/>
                    <a:pt x="4775" y="256"/>
                  </a:cubicBezTo>
                  <a:cubicBezTo>
                    <a:pt x="4888" y="165"/>
                    <a:pt x="4818" y="0"/>
                    <a:pt x="471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5"/>
            <p:cNvSpPr/>
            <p:nvPr/>
          </p:nvSpPr>
          <p:spPr>
            <a:xfrm>
              <a:off x="3928479" y="1197342"/>
              <a:ext cx="259800" cy="89975"/>
            </a:xfrm>
            <a:custGeom>
              <a:avLst/>
              <a:gdLst/>
              <a:ahLst/>
              <a:cxnLst/>
              <a:rect l="l" t="t" r="r" b="b"/>
              <a:pathLst>
                <a:path w="10392" h="3599" extrusionOk="0">
                  <a:moveTo>
                    <a:pt x="432" y="1"/>
                  </a:moveTo>
                  <a:cubicBezTo>
                    <a:pt x="345" y="1"/>
                    <a:pt x="257" y="2"/>
                    <a:pt x="169" y="4"/>
                  </a:cubicBezTo>
                  <a:cubicBezTo>
                    <a:pt x="1" y="33"/>
                    <a:pt x="1" y="285"/>
                    <a:pt x="169" y="285"/>
                  </a:cubicBezTo>
                  <a:cubicBezTo>
                    <a:pt x="267" y="282"/>
                    <a:pt x="365" y="281"/>
                    <a:pt x="463" y="281"/>
                  </a:cubicBezTo>
                  <a:cubicBezTo>
                    <a:pt x="2189" y="281"/>
                    <a:pt x="3911" y="741"/>
                    <a:pt x="5531" y="1352"/>
                  </a:cubicBezTo>
                  <a:cubicBezTo>
                    <a:pt x="6851" y="1829"/>
                    <a:pt x="8170" y="2447"/>
                    <a:pt x="9406" y="3149"/>
                  </a:cubicBezTo>
                  <a:cubicBezTo>
                    <a:pt x="9658" y="3289"/>
                    <a:pt x="9911" y="3430"/>
                    <a:pt x="10136" y="3570"/>
                  </a:cubicBezTo>
                  <a:cubicBezTo>
                    <a:pt x="10160" y="3590"/>
                    <a:pt x="10185" y="3598"/>
                    <a:pt x="10208" y="3598"/>
                  </a:cubicBezTo>
                  <a:cubicBezTo>
                    <a:pt x="10317" y="3598"/>
                    <a:pt x="10392" y="3415"/>
                    <a:pt x="10276" y="3345"/>
                  </a:cubicBezTo>
                  <a:cubicBezTo>
                    <a:pt x="9574" y="2896"/>
                    <a:pt x="8844" y="2531"/>
                    <a:pt x="8114" y="2166"/>
                  </a:cubicBezTo>
                  <a:cubicBezTo>
                    <a:pt x="6570" y="1408"/>
                    <a:pt x="4942" y="763"/>
                    <a:pt x="3229" y="369"/>
                  </a:cubicBezTo>
                  <a:cubicBezTo>
                    <a:pt x="2330" y="138"/>
                    <a:pt x="1383" y="1"/>
                    <a:pt x="432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5"/>
            <p:cNvSpPr/>
            <p:nvPr/>
          </p:nvSpPr>
          <p:spPr>
            <a:xfrm>
              <a:off x="3868155" y="839345"/>
              <a:ext cx="269550" cy="290550"/>
            </a:xfrm>
            <a:custGeom>
              <a:avLst/>
              <a:gdLst/>
              <a:ahLst/>
              <a:cxnLst/>
              <a:rect l="l" t="t" r="r" b="b"/>
              <a:pathLst>
                <a:path w="10782" h="11622" extrusionOk="0">
                  <a:moveTo>
                    <a:pt x="216" y="1"/>
                  </a:moveTo>
                  <a:cubicBezTo>
                    <a:pt x="100" y="1"/>
                    <a:pt x="1" y="142"/>
                    <a:pt x="112" y="231"/>
                  </a:cubicBezTo>
                  <a:cubicBezTo>
                    <a:pt x="1487" y="1382"/>
                    <a:pt x="2835" y="2533"/>
                    <a:pt x="4182" y="3712"/>
                  </a:cubicBezTo>
                  <a:cubicBezTo>
                    <a:pt x="5053" y="4470"/>
                    <a:pt x="5923" y="5228"/>
                    <a:pt x="6737" y="6071"/>
                  </a:cubicBezTo>
                  <a:cubicBezTo>
                    <a:pt x="7664" y="7053"/>
                    <a:pt x="8422" y="8176"/>
                    <a:pt x="9152" y="9327"/>
                  </a:cubicBezTo>
                  <a:cubicBezTo>
                    <a:pt x="9629" y="10057"/>
                    <a:pt x="10078" y="10787"/>
                    <a:pt x="10499" y="11545"/>
                  </a:cubicBezTo>
                  <a:cubicBezTo>
                    <a:pt x="10526" y="11599"/>
                    <a:pt x="10567" y="11621"/>
                    <a:pt x="10608" y="11621"/>
                  </a:cubicBezTo>
                  <a:cubicBezTo>
                    <a:pt x="10695" y="11621"/>
                    <a:pt x="10781" y="11519"/>
                    <a:pt x="10724" y="11405"/>
                  </a:cubicBezTo>
                  <a:lnTo>
                    <a:pt x="10752" y="11405"/>
                  </a:lnTo>
                  <a:cubicBezTo>
                    <a:pt x="10387" y="10787"/>
                    <a:pt x="10022" y="10169"/>
                    <a:pt x="9629" y="9552"/>
                  </a:cubicBezTo>
                  <a:cubicBezTo>
                    <a:pt x="8927" y="8401"/>
                    <a:pt x="8169" y="7278"/>
                    <a:pt x="7271" y="6267"/>
                  </a:cubicBezTo>
                  <a:cubicBezTo>
                    <a:pt x="6513" y="5397"/>
                    <a:pt x="5642" y="4639"/>
                    <a:pt x="4772" y="3881"/>
                  </a:cubicBezTo>
                  <a:cubicBezTo>
                    <a:pt x="3845" y="3038"/>
                    <a:pt x="2891" y="2224"/>
                    <a:pt x="1936" y="1410"/>
                  </a:cubicBezTo>
                  <a:cubicBezTo>
                    <a:pt x="1375" y="961"/>
                    <a:pt x="841" y="512"/>
                    <a:pt x="308" y="34"/>
                  </a:cubicBezTo>
                  <a:cubicBezTo>
                    <a:pt x="279" y="11"/>
                    <a:pt x="247" y="1"/>
                    <a:pt x="216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5"/>
            <p:cNvSpPr/>
            <p:nvPr/>
          </p:nvSpPr>
          <p:spPr>
            <a:xfrm>
              <a:off x="4009504" y="605321"/>
              <a:ext cx="54475" cy="312450"/>
            </a:xfrm>
            <a:custGeom>
              <a:avLst/>
              <a:gdLst/>
              <a:ahLst/>
              <a:cxnLst/>
              <a:rect l="l" t="t" r="r" b="b"/>
              <a:pathLst>
                <a:path w="2179" h="12498" extrusionOk="0">
                  <a:moveTo>
                    <a:pt x="158" y="1"/>
                  </a:moveTo>
                  <a:cubicBezTo>
                    <a:pt x="79" y="1"/>
                    <a:pt x="0" y="61"/>
                    <a:pt x="16" y="159"/>
                  </a:cubicBezTo>
                  <a:lnTo>
                    <a:pt x="44" y="159"/>
                  </a:lnTo>
                  <a:cubicBezTo>
                    <a:pt x="297" y="1113"/>
                    <a:pt x="522" y="2096"/>
                    <a:pt x="718" y="3051"/>
                  </a:cubicBezTo>
                  <a:cubicBezTo>
                    <a:pt x="1167" y="5044"/>
                    <a:pt x="1504" y="7065"/>
                    <a:pt x="1673" y="9087"/>
                  </a:cubicBezTo>
                  <a:cubicBezTo>
                    <a:pt x="1757" y="10182"/>
                    <a:pt x="1813" y="11276"/>
                    <a:pt x="1673" y="12371"/>
                  </a:cubicBezTo>
                  <a:cubicBezTo>
                    <a:pt x="1673" y="12456"/>
                    <a:pt x="1736" y="12498"/>
                    <a:pt x="1803" y="12498"/>
                  </a:cubicBezTo>
                  <a:cubicBezTo>
                    <a:pt x="1869" y="12498"/>
                    <a:pt x="1939" y="12456"/>
                    <a:pt x="1953" y="12371"/>
                  </a:cubicBezTo>
                  <a:cubicBezTo>
                    <a:pt x="2178" y="10350"/>
                    <a:pt x="1897" y="8301"/>
                    <a:pt x="1588" y="6307"/>
                  </a:cubicBezTo>
                  <a:cubicBezTo>
                    <a:pt x="1336" y="4567"/>
                    <a:pt x="971" y="2826"/>
                    <a:pt x="550" y="1113"/>
                  </a:cubicBezTo>
                  <a:cubicBezTo>
                    <a:pt x="466" y="776"/>
                    <a:pt x="381" y="440"/>
                    <a:pt x="297" y="103"/>
                  </a:cubicBezTo>
                  <a:cubicBezTo>
                    <a:pt x="274" y="32"/>
                    <a:pt x="216" y="1"/>
                    <a:pt x="15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5" name="Google Shape;1255;p15"/>
          <p:cNvGrpSpPr/>
          <p:nvPr/>
        </p:nvGrpSpPr>
        <p:grpSpPr>
          <a:xfrm flipH="1">
            <a:off x="1835409" y="3831030"/>
            <a:ext cx="451305" cy="1541081"/>
            <a:chOff x="4864845" y="1806137"/>
            <a:chExt cx="880939" cy="3008160"/>
          </a:xfrm>
        </p:grpSpPr>
        <p:sp>
          <p:nvSpPr>
            <p:cNvPr id="1256" name="Google Shape;1256;p15"/>
            <p:cNvSpPr/>
            <p:nvPr/>
          </p:nvSpPr>
          <p:spPr>
            <a:xfrm>
              <a:off x="5441971" y="3203860"/>
              <a:ext cx="303813" cy="999322"/>
            </a:xfrm>
            <a:custGeom>
              <a:avLst/>
              <a:gdLst/>
              <a:ahLst/>
              <a:cxnLst/>
              <a:rect l="l" t="t" r="r" b="b"/>
              <a:pathLst>
                <a:path w="6226" h="20480" extrusionOk="0">
                  <a:moveTo>
                    <a:pt x="5480" y="0"/>
                  </a:moveTo>
                  <a:cubicBezTo>
                    <a:pt x="4735" y="0"/>
                    <a:pt x="2310" y="3458"/>
                    <a:pt x="1144" y="8043"/>
                  </a:cubicBezTo>
                  <a:cubicBezTo>
                    <a:pt x="1" y="12536"/>
                    <a:pt x="897" y="19674"/>
                    <a:pt x="995" y="20417"/>
                  </a:cubicBezTo>
                  <a:lnTo>
                    <a:pt x="995" y="20417"/>
                  </a:lnTo>
                  <a:cubicBezTo>
                    <a:pt x="1249" y="19601"/>
                    <a:pt x="3893" y="11092"/>
                    <a:pt x="4401" y="8660"/>
                  </a:cubicBezTo>
                  <a:cubicBezTo>
                    <a:pt x="4962" y="6077"/>
                    <a:pt x="6225" y="238"/>
                    <a:pt x="5552" y="13"/>
                  </a:cubicBezTo>
                  <a:cubicBezTo>
                    <a:pt x="5530" y="5"/>
                    <a:pt x="5506" y="0"/>
                    <a:pt x="5480" y="0"/>
                  </a:cubicBezTo>
                  <a:close/>
                  <a:moveTo>
                    <a:pt x="995" y="20417"/>
                  </a:moveTo>
                  <a:cubicBezTo>
                    <a:pt x="982" y="20458"/>
                    <a:pt x="975" y="20480"/>
                    <a:pt x="975" y="20480"/>
                  </a:cubicBezTo>
                  <a:lnTo>
                    <a:pt x="1004" y="20480"/>
                  </a:lnTo>
                  <a:cubicBezTo>
                    <a:pt x="1004" y="20480"/>
                    <a:pt x="1001" y="20458"/>
                    <a:pt x="995" y="20417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5"/>
            <p:cNvSpPr/>
            <p:nvPr/>
          </p:nvSpPr>
          <p:spPr>
            <a:xfrm>
              <a:off x="5334763" y="2546937"/>
              <a:ext cx="267020" cy="983610"/>
            </a:xfrm>
            <a:custGeom>
              <a:avLst/>
              <a:gdLst/>
              <a:ahLst/>
              <a:cxnLst/>
              <a:rect l="l" t="t" r="r" b="b"/>
              <a:pathLst>
                <a:path w="5472" h="20158" extrusionOk="0">
                  <a:moveTo>
                    <a:pt x="5028" y="0"/>
                  </a:moveTo>
                  <a:cubicBezTo>
                    <a:pt x="5027" y="0"/>
                    <a:pt x="5026" y="0"/>
                    <a:pt x="5025" y="0"/>
                  </a:cubicBezTo>
                  <a:cubicBezTo>
                    <a:pt x="4604" y="0"/>
                    <a:pt x="2527" y="2948"/>
                    <a:pt x="1263" y="8367"/>
                  </a:cubicBezTo>
                  <a:cubicBezTo>
                    <a:pt x="0" y="13785"/>
                    <a:pt x="702" y="20158"/>
                    <a:pt x="702" y="20158"/>
                  </a:cubicBezTo>
                  <a:cubicBezTo>
                    <a:pt x="702" y="20158"/>
                    <a:pt x="2106" y="15133"/>
                    <a:pt x="3313" y="11399"/>
                  </a:cubicBezTo>
                  <a:cubicBezTo>
                    <a:pt x="4518" y="7672"/>
                    <a:pt x="5471" y="0"/>
                    <a:pt x="5028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5"/>
            <p:cNvSpPr/>
            <p:nvPr/>
          </p:nvSpPr>
          <p:spPr>
            <a:xfrm>
              <a:off x="5323784" y="2109640"/>
              <a:ext cx="290492" cy="727777"/>
            </a:xfrm>
            <a:custGeom>
              <a:avLst/>
              <a:gdLst/>
              <a:ahLst/>
              <a:cxnLst/>
              <a:rect l="l" t="t" r="r" b="b"/>
              <a:pathLst>
                <a:path w="5953" h="14915" extrusionOk="0">
                  <a:moveTo>
                    <a:pt x="4975" y="0"/>
                  </a:moveTo>
                  <a:cubicBezTo>
                    <a:pt x="4183" y="0"/>
                    <a:pt x="2896" y="1215"/>
                    <a:pt x="1516" y="4639"/>
                  </a:cubicBezTo>
                  <a:cubicBezTo>
                    <a:pt x="0" y="8429"/>
                    <a:pt x="365" y="14914"/>
                    <a:pt x="365" y="14914"/>
                  </a:cubicBezTo>
                  <a:cubicBezTo>
                    <a:pt x="1460" y="11040"/>
                    <a:pt x="5952" y="315"/>
                    <a:pt x="5194" y="35"/>
                  </a:cubicBezTo>
                  <a:cubicBezTo>
                    <a:pt x="5126" y="12"/>
                    <a:pt x="5053" y="0"/>
                    <a:pt x="497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5"/>
            <p:cNvSpPr/>
            <p:nvPr/>
          </p:nvSpPr>
          <p:spPr>
            <a:xfrm>
              <a:off x="4864845" y="3484868"/>
              <a:ext cx="561757" cy="799165"/>
            </a:xfrm>
            <a:custGeom>
              <a:avLst/>
              <a:gdLst/>
              <a:ahLst/>
              <a:cxnLst/>
              <a:rect l="l" t="t" r="r" b="b"/>
              <a:pathLst>
                <a:path w="11512" h="16378" extrusionOk="0">
                  <a:moveTo>
                    <a:pt x="505" y="0"/>
                  </a:moveTo>
                  <a:cubicBezTo>
                    <a:pt x="494" y="0"/>
                    <a:pt x="485" y="3"/>
                    <a:pt x="478" y="10"/>
                  </a:cubicBezTo>
                  <a:cubicBezTo>
                    <a:pt x="0" y="403"/>
                    <a:pt x="1881" y="5989"/>
                    <a:pt x="4605" y="9976"/>
                  </a:cubicBezTo>
                  <a:cubicBezTo>
                    <a:pt x="7356" y="13963"/>
                    <a:pt x="11511" y="16377"/>
                    <a:pt x="11511" y="16377"/>
                  </a:cubicBezTo>
                  <a:cubicBezTo>
                    <a:pt x="8885" y="12093"/>
                    <a:pt x="1199" y="0"/>
                    <a:pt x="5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5"/>
            <p:cNvSpPr/>
            <p:nvPr/>
          </p:nvSpPr>
          <p:spPr>
            <a:xfrm>
              <a:off x="4956633" y="2884792"/>
              <a:ext cx="389111" cy="878652"/>
            </a:xfrm>
            <a:custGeom>
              <a:avLst/>
              <a:gdLst/>
              <a:ahLst/>
              <a:cxnLst/>
              <a:rect l="l" t="t" r="r" b="b"/>
              <a:pathLst>
                <a:path w="7974" h="18007" extrusionOk="0">
                  <a:moveTo>
                    <a:pt x="519" y="1"/>
                  </a:moveTo>
                  <a:cubicBezTo>
                    <a:pt x="503" y="1"/>
                    <a:pt x="490" y="4"/>
                    <a:pt x="478" y="11"/>
                  </a:cubicBezTo>
                  <a:cubicBezTo>
                    <a:pt x="0" y="320"/>
                    <a:pt x="534" y="4222"/>
                    <a:pt x="2246" y="8798"/>
                  </a:cubicBezTo>
                  <a:cubicBezTo>
                    <a:pt x="3959" y="13346"/>
                    <a:pt x="7974" y="18007"/>
                    <a:pt x="7974" y="18007"/>
                  </a:cubicBezTo>
                  <a:cubicBezTo>
                    <a:pt x="7974" y="18007"/>
                    <a:pt x="6794" y="11353"/>
                    <a:pt x="5700" y="8433"/>
                  </a:cubicBezTo>
                  <a:cubicBezTo>
                    <a:pt x="4630" y="5582"/>
                    <a:pt x="1152" y="1"/>
                    <a:pt x="519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5"/>
            <p:cNvSpPr/>
            <p:nvPr/>
          </p:nvSpPr>
          <p:spPr>
            <a:xfrm>
              <a:off x="5118298" y="2268857"/>
              <a:ext cx="176745" cy="832931"/>
            </a:xfrm>
            <a:custGeom>
              <a:avLst/>
              <a:gdLst/>
              <a:ahLst/>
              <a:cxnLst/>
              <a:rect l="l" t="t" r="r" b="b"/>
              <a:pathLst>
                <a:path w="3622" h="17070" extrusionOk="0">
                  <a:moveTo>
                    <a:pt x="1123" y="0"/>
                  </a:moveTo>
                  <a:cubicBezTo>
                    <a:pt x="618" y="0"/>
                    <a:pt x="0" y="3762"/>
                    <a:pt x="506" y="7973"/>
                  </a:cubicBezTo>
                  <a:cubicBezTo>
                    <a:pt x="983" y="12157"/>
                    <a:pt x="3622" y="17070"/>
                    <a:pt x="3622" y="17070"/>
                  </a:cubicBezTo>
                  <a:cubicBezTo>
                    <a:pt x="3341" y="11623"/>
                    <a:pt x="1629" y="0"/>
                    <a:pt x="1123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5"/>
            <p:cNvSpPr/>
            <p:nvPr/>
          </p:nvSpPr>
          <p:spPr>
            <a:xfrm>
              <a:off x="5255272" y="1806137"/>
              <a:ext cx="184991" cy="816194"/>
            </a:xfrm>
            <a:custGeom>
              <a:avLst/>
              <a:gdLst/>
              <a:ahLst/>
              <a:cxnLst/>
              <a:rect l="l" t="t" r="r" b="b"/>
              <a:pathLst>
                <a:path w="3791" h="16727" extrusionOk="0">
                  <a:moveTo>
                    <a:pt x="3521" y="1"/>
                  </a:moveTo>
                  <a:cubicBezTo>
                    <a:pt x="3204" y="1"/>
                    <a:pt x="1828" y="2009"/>
                    <a:pt x="927" y="6142"/>
                  </a:cubicBezTo>
                  <a:cubicBezTo>
                    <a:pt x="1" y="10550"/>
                    <a:pt x="1320" y="16726"/>
                    <a:pt x="1320" y="16726"/>
                  </a:cubicBezTo>
                  <a:cubicBezTo>
                    <a:pt x="2499" y="9764"/>
                    <a:pt x="3791" y="275"/>
                    <a:pt x="3566" y="22"/>
                  </a:cubicBezTo>
                  <a:cubicBezTo>
                    <a:pt x="3555" y="8"/>
                    <a:pt x="3540" y="1"/>
                    <a:pt x="352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5"/>
            <p:cNvSpPr/>
            <p:nvPr/>
          </p:nvSpPr>
          <p:spPr>
            <a:xfrm>
              <a:off x="5308705" y="2163509"/>
              <a:ext cx="342705" cy="2650788"/>
            </a:xfrm>
            <a:custGeom>
              <a:avLst/>
              <a:gdLst/>
              <a:ahLst/>
              <a:cxnLst/>
              <a:rect l="l" t="t" r="r" b="b"/>
              <a:pathLst>
                <a:path w="7023" h="54325" extrusionOk="0">
                  <a:moveTo>
                    <a:pt x="777" y="1"/>
                  </a:moveTo>
                  <a:cubicBezTo>
                    <a:pt x="708" y="1"/>
                    <a:pt x="633" y="50"/>
                    <a:pt x="618" y="138"/>
                  </a:cubicBezTo>
                  <a:lnTo>
                    <a:pt x="618" y="110"/>
                  </a:lnTo>
                  <a:cubicBezTo>
                    <a:pt x="506" y="1289"/>
                    <a:pt x="422" y="2468"/>
                    <a:pt x="338" y="3647"/>
                  </a:cubicBezTo>
                  <a:cubicBezTo>
                    <a:pt x="169" y="6679"/>
                    <a:pt x="57" y="9711"/>
                    <a:pt x="29" y="12743"/>
                  </a:cubicBezTo>
                  <a:cubicBezTo>
                    <a:pt x="1" y="16983"/>
                    <a:pt x="113" y="21194"/>
                    <a:pt x="394" y="25405"/>
                  </a:cubicBezTo>
                  <a:cubicBezTo>
                    <a:pt x="731" y="30094"/>
                    <a:pt x="1264" y="34782"/>
                    <a:pt x="2162" y="39386"/>
                  </a:cubicBezTo>
                  <a:cubicBezTo>
                    <a:pt x="3033" y="43962"/>
                    <a:pt x="4268" y="48483"/>
                    <a:pt x="6065" y="52778"/>
                  </a:cubicBezTo>
                  <a:cubicBezTo>
                    <a:pt x="6289" y="53283"/>
                    <a:pt x="6514" y="53761"/>
                    <a:pt x="6739" y="54266"/>
                  </a:cubicBezTo>
                  <a:cubicBezTo>
                    <a:pt x="6755" y="54307"/>
                    <a:pt x="6788" y="54324"/>
                    <a:pt x="6825" y="54324"/>
                  </a:cubicBezTo>
                  <a:cubicBezTo>
                    <a:pt x="6914" y="54324"/>
                    <a:pt x="7023" y="54225"/>
                    <a:pt x="6963" y="54126"/>
                  </a:cubicBezTo>
                  <a:cubicBezTo>
                    <a:pt x="5026" y="49914"/>
                    <a:pt x="3706" y="45450"/>
                    <a:pt x="2752" y="40958"/>
                  </a:cubicBezTo>
                  <a:cubicBezTo>
                    <a:pt x="1797" y="36438"/>
                    <a:pt x="1152" y="31582"/>
                    <a:pt x="787" y="26865"/>
                  </a:cubicBezTo>
                  <a:cubicBezTo>
                    <a:pt x="450" y="22598"/>
                    <a:pt x="281" y="18330"/>
                    <a:pt x="309" y="14035"/>
                  </a:cubicBezTo>
                  <a:cubicBezTo>
                    <a:pt x="309" y="10834"/>
                    <a:pt x="394" y="7662"/>
                    <a:pt x="562" y="4461"/>
                  </a:cubicBezTo>
                  <a:cubicBezTo>
                    <a:pt x="618" y="3479"/>
                    <a:pt x="702" y="2496"/>
                    <a:pt x="759" y="1513"/>
                  </a:cubicBezTo>
                  <a:cubicBezTo>
                    <a:pt x="815" y="1092"/>
                    <a:pt x="871" y="615"/>
                    <a:pt x="871" y="194"/>
                  </a:cubicBezTo>
                  <a:cubicBezTo>
                    <a:pt x="871" y="166"/>
                    <a:pt x="899" y="138"/>
                    <a:pt x="899" y="138"/>
                  </a:cubicBezTo>
                  <a:cubicBezTo>
                    <a:pt x="899" y="43"/>
                    <a:pt x="841" y="1"/>
                    <a:pt x="777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5"/>
            <p:cNvSpPr/>
            <p:nvPr/>
          </p:nvSpPr>
          <p:spPr>
            <a:xfrm>
              <a:off x="5453926" y="3383961"/>
              <a:ext cx="191823" cy="1049385"/>
            </a:xfrm>
            <a:custGeom>
              <a:avLst/>
              <a:gdLst/>
              <a:ahLst/>
              <a:cxnLst/>
              <a:rect l="l" t="t" r="r" b="b"/>
              <a:pathLst>
                <a:path w="3931" h="21506" extrusionOk="0">
                  <a:moveTo>
                    <a:pt x="3931" y="0"/>
                  </a:moveTo>
                  <a:lnTo>
                    <a:pt x="3931" y="0"/>
                  </a:lnTo>
                  <a:cubicBezTo>
                    <a:pt x="1348" y="6794"/>
                    <a:pt x="1" y="14262"/>
                    <a:pt x="1039" y="21505"/>
                  </a:cubicBezTo>
                  <a:lnTo>
                    <a:pt x="927" y="20130"/>
                  </a:lnTo>
                  <a:cubicBezTo>
                    <a:pt x="450" y="13307"/>
                    <a:pt x="1769" y="6457"/>
                    <a:pt x="393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5"/>
            <p:cNvSpPr/>
            <p:nvPr/>
          </p:nvSpPr>
          <p:spPr>
            <a:xfrm>
              <a:off x="5337496" y="2670241"/>
              <a:ext cx="208268" cy="1123358"/>
            </a:xfrm>
            <a:custGeom>
              <a:avLst/>
              <a:gdLst/>
              <a:ahLst/>
              <a:cxnLst/>
              <a:rect l="l" t="t" r="r" b="b"/>
              <a:pathLst>
                <a:path w="4268" h="23022" extrusionOk="0">
                  <a:moveTo>
                    <a:pt x="4268" y="0"/>
                  </a:moveTo>
                  <a:lnTo>
                    <a:pt x="4268" y="0"/>
                  </a:lnTo>
                  <a:cubicBezTo>
                    <a:pt x="1600" y="7328"/>
                    <a:pt x="0" y="15217"/>
                    <a:pt x="758" y="23021"/>
                  </a:cubicBezTo>
                  <a:cubicBezTo>
                    <a:pt x="702" y="22039"/>
                    <a:pt x="618" y="21056"/>
                    <a:pt x="674" y="20102"/>
                  </a:cubicBezTo>
                  <a:cubicBezTo>
                    <a:pt x="702" y="13251"/>
                    <a:pt x="2162" y="6485"/>
                    <a:pt x="4268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5"/>
            <p:cNvSpPr/>
            <p:nvPr/>
          </p:nvSpPr>
          <p:spPr>
            <a:xfrm>
              <a:off x="5318318" y="2281153"/>
              <a:ext cx="160300" cy="746661"/>
            </a:xfrm>
            <a:custGeom>
              <a:avLst/>
              <a:gdLst/>
              <a:ahLst/>
              <a:cxnLst/>
              <a:rect l="l" t="t" r="r" b="b"/>
              <a:pathLst>
                <a:path w="3285" h="15302" extrusionOk="0">
                  <a:moveTo>
                    <a:pt x="3285" y="1"/>
                  </a:moveTo>
                  <a:lnTo>
                    <a:pt x="3285" y="1"/>
                  </a:lnTo>
                  <a:cubicBezTo>
                    <a:pt x="1207" y="4830"/>
                    <a:pt x="449" y="10108"/>
                    <a:pt x="0" y="15302"/>
                  </a:cubicBezTo>
                  <a:cubicBezTo>
                    <a:pt x="730" y="10136"/>
                    <a:pt x="1488" y="4914"/>
                    <a:pt x="3285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5"/>
            <p:cNvSpPr/>
            <p:nvPr/>
          </p:nvSpPr>
          <p:spPr>
            <a:xfrm>
              <a:off x="5051153" y="3086655"/>
              <a:ext cx="330213" cy="765838"/>
            </a:xfrm>
            <a:custGeom>
              <a:avLst/>
              <a:gdLst/>
              <a:ahLst/>
              <a:cxnLst/>
              <a:rect l="l" t="t" r="r" b="b"/>
              <a:pathLst>
                <a:path w="6767" h="15695" extrusionOk="0">
                  <a:moveTo>
                    <a:pt x="1" y="1"/>
                  </a:moveTo>
                  <a:cubicBezTo>
                    <a:pt x="1994" y="4437"/>
                    <a:pt x="4829" y="11146"/>
                    <a:pt x="6767" y="15695"/>
                  </a:cubicBezTo>
                  <a:cubicBezTo>
                    <a:pt x="4773" y="10360"/>
                    <a:pt x="2583" y="5082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5"/>
            <p:cNvSpPr/>
            <p:nvPr/>
          </p:nvSpPr>
          <p:spPr>
            <a:xfrm>
              <a:off x="5011432" y="3730501"/>
              <a:ext cx="467187" cy="608327"/>
            </a:xfrm>
            <a:custGeom>
              <a:avLst/>
              <a:gdLst/>
              <a:ahLst/>
              <a:cxnLst/>
              <a:rect l="l" t="t" r="r" b="b"/>
              <a:pathLst>
                <a:path w="9574" h="12467" extrusionOk="0">
                  <a:moveTo>
                    <a:pt x="0" y="1"/>
                  </a:moveTo>
                  <a:cubicBezTo>
                    <a:pt x="2668" y="4521"/>
                    <a:pt x="5840" y="8760"/>
                    <a:pt x="9574" y="12466"/>
                  </a:cubicBezTo>
                  <a:cubicBezTo>
                    <a:pt x="6065" y="8592"/>
                    <a:pt x="2920" y="4353"/>
                    <a:pt x="0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5"/>
            <p:cNvSpPr/>
            <p:nvPr/>
          </p:nvSpPr>
          <p:spPr>
            <a:xfrm>
              <a:off x="5184028" y="2461986"/>
              <a:ext cx="139805" cy="741196"/>
            </a:xfrm>
            <a:custGeom>
              <a:avLst/>
              <a:gdLst/>
              <a:ahLst/>
              <a:cxnLst/>
              <a:rect l="l" t="t" r="r" b="b"/>
              <a:pathLst>
                <a:path w="2865" h="15190" extrusionOk="0">
                  <a:moveTo>
                    <a:pt x="1" y="1"/>
                  </a:moveTo>
                  <a:lnTo>
                    <a:pt x="1" y="1"/>
                  </a:lnTo>
                  <a:cubicBezTo>
                    <a:pt x="422" y="5138"/>
                    <a:pt x="1264" y="10276"/>
                    <a:pt x="2864" y="15189"/>
                  </a:cubicBezTo>
                  <a:cubicBezTo>
                    <a:pt x="1545" y="10192"/>
                    <a:pt x="703" y="5110"/>
                    <a:pt x="1" y="1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15"/>
          <p:cNvGrpSpPr/>
          <p:nvPr/>
        </p:nvGrpSpPr>
        <p:grpSpPr>
          <a:xfrm flipH="1">
            <a:off x="1342088" y="4482244"/>
            <a:ext cx="698534" cy="889849"/>
            <a:chOff x="2949775" y="1914763"/>
            <a:chExt cx="2004403" cy="2553368"/>
          </a:xfrm>
        </p:grpSpPr>
        <p:sp>
          <p:nvSpPr>
            <p:cNvPr id="1271" name="Google Shape;1271;p15"/>
            <p:cNvSpPr/>
            <p:nvPr/>
          </p:nvSpPr>
          <p:spPr>
            <a:xfrm>
              <a:off x="3910368" y="1914763"/>
              <a:ext cx="1043810" cy="1113950"/>
            </a:xfrm>
            <a:custGeom>
              <a:avLst/>
              <a:gdLst/>
              <a:ahLst/>
              <a:cxnLst/>
              <a:rect l="l" t="t" r="r" b="b"/>
              <a:pathLst>
                <a:path w="9182" h="979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225" y="3314"/>
                    <a:pt x="422" y="4886"/>
                  </a:cubicBezTo>
                  <a:cubicBezTo>
                    <a:pt x="590" y="6486"/>
                    <a:pt x="422" y="9799"/>
                    <a:pt x="422" y="9799"/>
                  </a:cubicBezTo>
                  <a:lnTo>
                    <a:pt x="1320" y="9799"/>
                  </a:lnTo>
                  <a:cubicBezTo>
                    <a:pt x="1320" y="9799"/>
                    <a:pt x="3566" y="8142"/>
                    <a:pt x="5363" y="7160"/>
                  </a:cubicBezTo>
                  <a:cubicBezTo>
                    <a:pt x="7160" y="6149"/>
                    <a:pt x="7974" y="5335"/>
                    <a:pt x="7974" y="5335"/>
                  </a:cubicBezTo>
                  <a:lnTo>
                    <a:pt x="7188" y="5335"/>
                  </a:lnTo>
                  <a:lnTo>
                    <a:pt x="9181" y="3791"/>
                  </a:lnTo>
                  <a:lnTo>
                    <a:pt x="9181" y="3791"/>
                  </a:lnTo>
                  <a:cubicBezTo>
                    <a:pt x="9181" y="3791"/>
                    <a:pt x="6514" y="4352"/>
                    <a:pt x="5251" y="5335"/>
                  </a:cubicBezTo>
                  <a:cubicBezTo>
                    <a:pt x="3959" y="6290"/>
                    <a:pt x="1320" y="8676"/>
                    <a:pt x="1320" y="8676"/>
                  </a:cubicBezTo>
                  <a:cubicBezTo>
                    <a:pt x="1320" y="8676"/>
                    <a:pt x="2163" y="5391"/>
                    <a:pt x="1629" y="3342"/>
                  </a:cubicBezTo>
                  <a:cubicBezTo>
                    <a:pt x="1096" y="126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5"/>
            <p:cNvSpPr/>
            <p:nvPr/>
          </p:nvSpPr>
          <p:spPr>
            <a:xfrm>
              <a:off x="3798735" y="2420185"/>
              <a:ext cx="695835" cy="793373"/>
            </a:xfrm>
            <a:custGeom>
              <a:avLst/>
              <a:gdLst/>
              <a:ahLst/>
              <a:cxnLst/>
              <a:rect l="l" t="t" r="r" b="b"/>
              <a:pathLst>
                <a:path w="6121" h="6979" extrusionOk="0">
                  <a:moveTo>
                    <a:pt x="2194" y="0"/>
                  </a:moveTo>
                  <a:cubicBezTo>
                    <a:pt x="1902" y="0"/>
                    <a:pt x="1616" y="42"/>
                    <a:pt x="1348" y="131"/>
                  </a:cubicBezTo>
                  <a:cubicBezTo>
                    <a:pt x="0" y="608"/>
                    <a:pt x="141" y="1928"/>
                    <a:pt x="365" y="2770"/>
                  </a:cubicBezTo>
                  <a:cubicBezTo>
                    <a:pt x="590" y="3640"/>
                    <a:pt x="871" y="5100"/>
                    <a:pt x="730" y="6588"/>
                  </a:cubicBezTo>
                  <a:cubicBezTo>
                    <a:pt x="730" y="6588"/>
                    <a:pt x="789" y="6978"/>
                    <a:pt x="1166" y="6978"/>
                  </a:cubicBezTo>
                  <a:cubicBezTo>
                    <a:pt x="1241" y="6978"/>
                    <a:pt x="1329" y="6962"/>
                    <a:pt x="1432" y="6925"/>
                  </a:cubicBezTo>
                  <a:cubicBezTo>
                    <a:pt x="1432" y="6925"/>
                    <a:pt x="3790" y="4791"/>
                    <a:pt x="4745" y="4314"/>
                  </a:cubicBezTo>
                  <a:cubicBezTo>
                    <a:pt x="5671" y="3809"/>
                    <a:pt x="6120" y="2770"/>
                    <a:pt x="5306" y="1619"/>
                  </a:cubicBezTo>
                  <a:cubicBezTo>
                    <a:pt x="4654" y="674"/>
                    <a:pt x="3371" y="0"/>
                    <a:pt x="2194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5"/>
            <p:cNvSpPr/>
            <p:nvPr/>
          </p:nvSpPr>
          <p:spPr>
            <a:xfrm>
              <a:off x="3817833" y="2421777"/>
              <a:ext cx="635244" cy="445285"/>
            </a:xfrm>
            <a:custGeom>
              <a:avLst/>
              <a:gdLst/>
              <a:ahLst/>
              <a:cxnLst/>
              <a:rect l="l" t="t" r="r" b="b"/>
              <a:pathLst>
                <a:path w="5588" h="3917" extrusionOk="0">
                  <a:moveTo>
                    <a:pt x="2063" y="0"/>
                  </a:moveTo>
                  <a:cubicBezTo>
                    <a:pt x="1758" y="0"/>
                    <a:pt x="1459" y="46"/>
                    <a:pt x="1180" y="145"/>
                  </a:cubicBezTo>
                  <a:cubicBezTo>
                    <a:pt x="1039" y="201"/>
                    <a:pt x="899" y="257"/>
                    <a:pt x="787" y="342"/>
                  </a:cubicBezTo>
                  <a:cubicBezTo>
                    <a:pt x="1" y="1352"/>
                    <a:pt x="590" y="2588"/>
                    <a:pt x="2134" y="3486"/>
                  </a:cubicBezTo>
                  <a:cubicBezTo>
                    <a:pt x="2665" y="3790"/>
                    <a:pt x="3202" y="3916"/>
                    <a:pt x="3691" y="3916"/>
                  </a:cubicBezTo>
                  <a:cubicBezTo>
                    <a:pt x="4599" y="3916"/>
                    <a:pt x="5340" y="3482"/>
                    <a:pt x="5559" y="2953"/>
                  </a:cubicBezTo>
                  <a:cubicBezTo>
                    <a:pt x="5587" y="2559"/>
                    <a:pt x="5475" y="2082"/>
                    <a:pt x="5138" y="1605"/>
                  </a:cubicBezTo>
                  <a:cubicBezTo>
                    <a:pt x="4493" y="670"/>
                    <a:pt x="3230" y="0"/>
                    <a:pt x="206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5"/>
            <p:cNvSpPr/>
            <p:nvPr/>
          </p:nvSpPr>
          <p:spPr>
            <a:xfrm>
              <a:off x="4357243" y="2674375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5"/>
            <p:cNvSpPr/>
            <p:nvPr/>
          </p:nvSpPr>
          <p:spPr>
            <a:xfrm>
              <a:off x="4280623" y="2766911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1"/>
                    <a:pt x="169" y="281"/>
                  </a:cubicBezTo>
                  <a:cubicBezTo>
                    <a:pt x="337" y="281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5"/>
            <p:cNvSpPr/>
            <p:nvPr/>
          </p:nvSpPr>
          <p:spPr>
            <a:xfrm>
              <a:off x="4258228" y="2573881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0"/>
                  </a:moveTo>
                  <a:cubicBezTo>
                    <a:pt x="71" y="0"/>
                    <a:pt x="1" y="42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2"/>
                    <a:pt x="21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5"/>
            <p:cNvSpPr/>
            <p:nvPr/>
          </p:nvSpPr>
          <p:spPr>
            <a:xfrm>
              <a:off x="4264708" y="2655276"/>
              <a:ext cx="41607" cy="28761"/>
            </a:xfrm>
            <a:custGeom>
              <a:avLst/>
              <a:gdLst/>
              <a:ahLst/>
              <a:cxnLst/>
              <a:rect l="l" t="t" r="r" b="b"/>
              <a:pathLst>
                <a:path w="366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cubicBezTo>
                    <a:pt x="365" y="253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5"/>
            <p:cNvSpPr/>
            <p:nvPr/>
          </p:nvSpPr>
          <p:spPr>
            <a:xfrm>
              <a:off x="4137046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5"/>
            <p:cNvSpPr/>
            <p:nvPr/>
          </p:nvSpPr>
          <p:spPr>
            <a:xfrm>
              <a:off x="4220032" y="2750995"/>
              <a:ext cx="44790" cy="3205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8" y="0"/>
                  </a:moveTo>
                  <a:cubicBezTo>
                    <a:pt x="0" y="0"/>
                    <a:pt x="0" y="281"/>
                    <a:pt x="168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5"/>
            <p:cNvSpPr/>
            <p:nvPr/>
          </p:nvSpPr>
          <p:spPr>
            <a:xfrm>
              <a:off x="4194454" y="2623332"/>
              <a:ext cx="38424" cy="36719"/>
            </a:xfrm>
            <a:custGeom>
              <a:avLst/>
              <a:gdLst/>
              <a:ahLst/>
              <a:cxnLst/>
              <a:rect l="l" t="t" r="r" b="b"/>
              <a:pathLst>
                <a:path w="338" h="323" extrusionOk="0">
                  <a:moveTo>
                    <a:pt x="169" y="0"/>
                  </a:moveTo>
                  <a:cubicBezTo>
                    <a:pt x="29" y="0"/>
                    <a:pt x="0" y="197"/>
                    <a:pt x="85" y="253"/>
                  </a:cubicBezTo>
                  <a:cubicBezTo>
                    <a:pt x="120" y="300"/>
                    <a:pt x="170" y="322"/>
                    <a:pt x="216" y="322"/>
                  </a:cubicBezTo>
                  <a:cubicBezTo>
                    <a:pt x="280" y="322"/>
                    <a:pt x="337" y="279"/>
                    <a:pt x="337" y="197"/>
                  </a:cubicBezTo>
                  <a:cubicBezTo>
                    <a:pt x="337" y="85"/>
                    <a:pt x="281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5"/>
            <p:cNvSpPr/>
            <p:nvPr/>
          </p:nvSpPr>
          <p:spPr>
            <a:xfrm>
              <a:off x="4223215" y="2699953"/>
              <a:ext cx="41607" cy="31944"/>
            </a:xfrm>
            <a:custGeom>
              <a:avLst/>
              <a:gdLst/>
              <a:ahLst/>
              <a:cxnLst/>
              <a:rect l="l" t="t" r="r" b="b"/>
              <a:pathLst>
                <a:path w="366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cubicBezTo>
                    <a:pt x="365" y="281"/>
                    <a:pt x="365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5"/>
            <p:cNvSpPr/>
            <p:nvPr/>
          </p:nvSpPr>
          <p:spPr>
            <a:xfrm>
              <a:off x="4322116" y="2725417"/>
              <a:ext cx="38424" cy="32058"/>
            </a:xfrm>
            <a:custGeom>
              <a:avLst/>
              <a:gdLst/>
              <a:ahLst/>
              <a:cxnLst/>
              <a:rect l="l" t="t" r="r" b="b"/>
              <a:pathLst>
                <a:path w="338" h="282" extrusionOk="0">
                  <a:moveTo>
                    <a:pt x="169" y="1"/>
                  </a:moveTo>
                  <a:cubicBezTo>
                    <a:pt x="0" y="1"/>
                    <a:pt x="0" y="282"/>
                    <a:pt x="169" y="282"/>
                  </a:cubicBezTo>
                  <a:cubicBezTo>
                    <a:pt x="337" y="282"/>
                    <a:pt x="337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5"/>
            <p:cNvSpPr/>
            <p:nvPr/>
          </p:nvSpPr>
          <p:spPr>
            <a:xfrm>
              <a:off x="4322116" y="2607417"/>
              <a:ext cx="44790" cy="31944"/>
            </a:xfrm>
            <a:custGeom>
              <a:avLst/>
              <a:gdLst/>
              <a:ahLst/>
              <a:cxnLst/>
              <a:rect l="l" t="t" r="r" b="b"/>
              <a:pathLst>
                <a:path w="394" h="281" extrusionOk="0">
                  <a:moveTo>
                    <a:pt x="169" y="0"/>
                  </a:moveTo>
                  <a:cubicBezTo>
                    <a:pt x="0" y="0"/>
                    <a:pt x="0" y="281"/>
                    <a:pt x="169" y="281"/>
                  </a:cubicBezTo>
                  <a:lnTo>
                    <a:pt x="225" y="281"/>
                  </a:lnTo>
                  <a:cubicBezTo>
                    <a:pt x="393" y="281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5"/>
            <p:cNvSpPr/>
            <p:nvPr/>
          </p:nvSpPr>
          <p:spPr>
            <a:xfrm>
              <a:off x="4076341" y="2486120"/>
              <a:ext cx="38424" cy="31944"/>
            </a:xfrm>
            <a:custGeom>
              <a:avLst/>
              <a:gdLst/>
              <a:ahLst/>
              <a:cxnLst/>
              <a:rect l="l" t="t" r="r" b="b"/>
              <a:pathLst>
                <a:path w="338" h="281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38" y="281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5"/>
            <p:cNvSpPr/>
            <p:nvPr/>
          </p:nvSpPr>
          <p:spPr>
            <a:xfrm>
              <a:off x="3948678" y="2604120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1" y="1"/>
                    <a:pt x="1" y="254"/>
                    <a:pt x="169" y="254"/>
                  </a:cubicBezTo>
                  <a:lnTo>
                    <a:pt x="225" y="254"/>
                  </a:lnTo>
                  <a:cubicBezTo>
                    <a:pt x="394" y="254"/>
                    <a:pt x="394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5"/>
            <p:cNvSpPr/>
            <p:nvPr/>
          </p:nvSpPr>
          <p:spPr>
            <a:xfrm>
              <a:off x="4044397" y="2705523"/>
              <a:ext cx="32058" cy="36832"/>
            </a:xfrm>
            <a:custGeom>
              <a:avLst/>
              <a:gdLst/>
              <a:ahLst/>
              <a:cxnLst/>
              <a:rect l="l" t="t" r="r" b="b"/>
              <a:pathLst>
                <a:path w="282" h="324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1" y="323"/>
                    <a:pt x="141" y="323"/>
                  </a:cubicBezTo>
                  <a:cubicBezTo>
                    <a:pt x="211" y="323"/>
                    <a:pt x="282" y="274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5"/>
            <p:cNvSpPr/>
            <p:nvPr/>
          </p:nvSpPr>
          <p:spPr>
            <a:xfrm>
              <a:off x="4156144" y="2792489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97" y="0"/>
                  </a:moveTo>
                  <a:cubicBezTo>
                    <a:pt x="1" y="0"/>
                    <a:pt x="1" y="281"/>
                    <a:pt x="197" y="281"/>
                  </a:cubicBezTo>
                  <a:cubicBezTo>
                    <a:pt x="366" y="281"/>
                    <a:pt x="366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5"/>
            <p:cNvSpPr/>
            <p:nvPr/>
          </p:nvSpPr>
          <p:spPr>
            <a:xfrm>
              <a:off x="4392370" y="2747812"/>
              <a:ext cx="44790" cy="28761"/>
            </a:xfrm>
            <a:custGeom>
              <a:avLst/>
              <a:gdLst/>
              <a:ahLst/>
              <a:cxnLst/>
              <a:rect l="l" t="t" r="r" b="b"/>
              <a:pathLst>
                <a:path w="394" h="253" extrusionOk="0">
                  <a:moveTo>
                    <a:pt x="169" y="0"/>
                  </a:moveTo>
                  <a:cubicBezTo>
                    <a:pt x="0" y="0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393" y="253"/>
                    <a:pt x="393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5"/>
            <p:cNvSpPr/>
            <p:nvPr/>
          </p:nvSpPr>
          <p:spPr>
            <a:xfrm>
              <a:off x="4204003" y="2527613"/>
              <a:ext cx="38424" cy="28761"/>
            </a:xfrm>
            <a:custGeom>
              <a:avLst/>
              <a:gdLst/>
              <a:ahLst/>
              <a:cxnLst/>
              <a:rect l="l" t="t" r="r" b="b"/>
              <a:pathLst>
                <a:path w="338" h="253" extrusionOk="0">
                  <a:moveTo>
                    <a:pt x="169" y="0"/>
                  </a:moveTo>
                  <a:cubicBezTo>
                    <a:pt x="1" y="0"/>
                    <a:pt x="1" y="253"/>
                    <a:pt x="169" y="253"/>
                  </a:cubicBezTo>
                  <a:cubicBezTo>
                    <a:pt x="338" y="253"/>
                    <a:pt x="338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5"/>
            <p:cNvSpPr/>
            <p:nvPr/>
          </p:nvSpPr>
          <p:spPr>
            <a:xfrm>
              <a:off x="4044397" y="259934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5"/>
            <p:cNvSpPr/>
            <p:nvPr/>
          </p:nvSpPr>
          <p:spPr>
            <a:xfrm>
              <a:off x="4165693" y="2471683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8"/>
                    <a:pt x="71" y="310"/>
                    <a:pt x="141" y="310"/>
                  </a:cubicBezTo>
                  <a:cubicBezTo>
                    <a:pt x="211" y="310"/>
                    <a:pt x="282" y="268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5"/>
            <p:cNvSpPr/>
            <p:nvPr/>
          </p:nvSpPr>
          <p:spPr>
            <a:xfrm>
              <a:off x="4140229" y="2563991"/>
              <a:ext cx="43653" cy="34331"/>
            </a:xfrm>
            <a:custGeom>
              <a:avLst/>
              <a:gdLst/>
              <a:ahLst/>
              <a:cxnLst/>
              <a:rect l="l" t="t" r="r" b="b"/>
              <a:pathLst>
                <a:path w="384" h="302" extrusionOk="0">
                  <a:moveTo>
                    <a:pt x="147" y="0"/>
                  </a:moveTo>
                  <a:cubicBezTo>
                    <a:pt x="98" y="0"/>
                    <a:pt x="46" y="20"/>
                    <a:pt x="28" y="73"/>
                  </a:cubicBezTo>
                  <a:cubicBezTo>
                    <a:pt x="0" y="101"/>
                    <a:pt x="0" y="129"/>
                    <a:pt x="0" y="157"/>
                  </a:cubicBezTo>
                  <a:cubicBezTo>
                    <a:pt x="0" y="270"/>
                    <a:pt x="84" y="298"/>
                    <a:pt x="141" y="298"/>
                  </a:cubicBezTo>
                  <a:lnTo>
                    <a:pt x="169" y="298"/>
                  </a:lnTo>
                  <a:cubicBezTo>
                    <a:pt x="178" y="300"/>
                    <a:pt x="188" y="301"/>
                    <a:pt x="198" y="301"/>
                  </a:cubicBezTo>
                  <a:cubicBezTo>
                    <a:pt x="299" y="301"/>
                    <a:pt x="383" y="176"/>
                    <a:pt x="281" y="73"/>
                  </a:cubicBezTo>
                  <a:cubicBezTo>
                    <a:pt x="253" y="45"/>
                    <a:pt x="253" y="45"/>
                    <a:pt x="225" y="17"/>
                  </a:cubicBezTo>
                  <a:cubicBezTo>
                    <a:pt x="204" y="7"/>
                    <a:pt x="17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5"/>
            <p:cNvSpPr/>
            <p:nvPr/>
          </p:nvSpPr>
          <p:spPr>
            <a:xfrm>
              <a:off x="3974256" y="2502035"/>
              <a:ext cx="51156" cy="28875"/>
            </a:xfrm>
            <a:custGeom>
              <a:avLst/>
              <a:gdLst/>
              <a:ahLst/>
              <a:cxnLst/>
              <a:rect l="l" t="t" r="r" b="b"/>
              <a:pathLst>
                <a:path w="450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lnTo>
                    <a:pt x="253" y="253"/>
                  </a:lnTo>
                  <a:cubicBezTo>
                    <a:pt x="449" y="253"/>
                    <a:pt x="449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5"/>
            <p:cNvSpPr/>
            <p:nvPr/>
          </p:nvSpPr>
          <p:spPr>
            <a:xfrm>
              <a:off x="4050876" y="2543529"/>
              <a:ext cx="47973" cy="28875"/>
            </a:xfrm>
            <a:custGeom>
              <a:avLst/>
              <a:gdLst/>
              <a:ahLst/>
              <a:cxnLst/>
              <a:rect l="l" t="t" r="r" b="b"/>
              <a:pathLst>
                <a:path w="422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lnTo>
                    <a:pt x="225" y="253"/>
                  </a:lnTo>
                  <a:cubicBezTo>
                    <a:pt x="421" y="253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5"/>
            <p:cNvSpPr/>
            <p:nvPr/>
          </p:nvSpPr>
          <p:spPr>
            <a:xfrm>
              <a:off x="3932763" y="2476457"/>
              <a:ext cx="44790" cy="28875"/>
            </a:xfrm>
            <a:custGeom>
              <a:avLst/>
              <a:gdLst/>
              <a:ahLst/>
              <a:cxnLst/>
              <a:rect l="l" t="t" r="r" b="b"/>
              <a:pathLst>
                <a:path w="394" h="254" extrusionOk="0">
                  <a:moveTo>
                    <a:pt x="169" y="1"/>
                  </a:moveTo>
                  <a:cubicBezTo>
                    <a:pt x="0" y="1"/>
                    <a:pt x="0" y="254"/>
                    <a:pt x="169" y="254"/>
                  </a:cubicBezTo>
                  <a:lnTo>
                    <a:pt x="225" y="254"/>
                  </a:lnTo>
                  <a:cubicBezTo>
                    <a:pt x="393" y="254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5"/>
            <p:cNvSpPr/>
            <p:nvPr/>
          </p:nvSpPr>
          <p:spPr>
            <a:xfrm>
              <a:off x="3926397" y="2553078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97" y="1"/>
                  </a:moveTo>
                  <a:cubicBezTo>
                    <a:pt x="0" y="1"/>
                    <a:pt x="0" y="253"/>
                    <a:pt x="197" y="253"/>
                  </a:cubicBezTo>
                  <a:cubicBezTo>
                    <a:pt x="365" y="253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5"/>
            <p:cNvSpPr/>
            <p:nvPr/>
          </p:nvSpPr>
          <p:spPr>
            <a:xfrm>
              <a:off x="3967890" y="2671192"/>
              <a:ext cx="41607" cy="28875"/>
            </a:xfrm>
            <a:custGeom>
              <a:avLst/>
              <a:gdLst/>
              <a:ahLst/>
              <a:cxnLst/>
              <a:rect l="l" t="t" r="r" b="b"/>
              <a:pathLst>
                <a:path w="366" h="254" extrusionOk="0">
                  <a:moveTo>
                    <a:pt x="169" y="1"/>
                  </a:moveTo>
                  <a:cubicBezTo>
                    <a:pt x="0" y="1"/>
                    <a:pt x="0" y="253"/>
                    <a:pt x="169" y="253"/>
                  </a:cubicBezTo>
                  <a:cubicBezTo>
                    <a:pt x="365" y="253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5"/>
            <p:cNvSpPr/>
            <p:nvPr/>
          </p:nvSpPr>
          <p:spPr>
            <a:xfrm>
              <a:off x="4121017" y="2623332"/>
              <a:ext cx="41607" cy="3205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cubicBezTo>
                    <a:pt x="366" y="281"/>
                    <a:pt x="366" y="0"/>
                    <a:pt x="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5"/>
            <p:cNvSpPr/>
            <p:nvPr/>
          </p:nvSpPr>
          <p:spPr>
            <a:xfrm>
              <a:off x="4089073" y="2762136"/>
              <a:ext cx="32058" cy="35241"/>
            </a:xfrm>
            <a:custGeom>
              <a:avLst/>
              <a:gdLst/>
              <a:ahLst/>
              <a:cxnLst/>
              <a:rect l="l" t="t" r="r" b="b"/>
              <a:pathLst>
                <a:path w="282" h="310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83"/>
                  </a:lnTo>
                  <a:cubicBezTo>
                    <a:pt x="1" y="267"/>
                    <a:pt x="71" y="309"/>
                    <a:pt x="141" y="309"/>
                  </a:cubicBezTo>
                  <a:cubicBezTo>
                    <a:pt x="212" y="309"/>
                    <a:pt x="282" y="267"/>
                    <a:pt x="282" y="183"/>
                  </a:cubicBezTo>
                  <a:lnTo>
                    <a:pt x="282" y="127"/>
                  </a:lnTo>
                  <a:cubicBezTo>
                    <a:pt x="282" y="43"/>
                    <a:pt x="212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5"/>
            <p:cNvSpPr/>
            <p:nvPr/>
          </p:nvSpPr>
          <p:spPr>
            <a:xfrm>
              <a:off x="3441212" y="2316964"/>
              <a:ext cx="1420432" cy="2151167"/>
            </a:xfrm>
            <a:custGeom>
              <a:avLst/>
              <a:gdLst/>
              <a:ahLst/>
              <a:cxnLst/>
              <a:rect l="l" t="t" r="r" b="b"/>
              <a:pathLst>
                <a:path w="12495" h="18923" extrusionOk="0">
                  <a:moveTo>
                    <a:pt x="1405" y="0"/>
                  </a:moveTo>
                  <a:lnTo>
                    <a:pt x="1405" y="0"/>
                  </a:lnTo>
                  <a:cubicBezTo>
                    <a:pt x="1405" y="1"/>
                    <a:pt x="2556" y="3453"/>
                    <a:pt x="2836" y="4408"/>
                  </a:cubicBezTo>
                  <a:cubicBezTo>
                    <a:pt x="3117" y="5334"/>
                    <a:pt x="3903" y="7019"/>
                    <a:pt x="3763" y="8226"/>
                  </a:cubicBezTo>
                  <a:cubicBezTo>
                    <a:pt x="3594" y="9433"/>
                    <a:pt x="2556" y="11735"/>
                    <a:pt x="1994" y="13308"/>
                  </a:cubicBezTo>
                  <a:cubicBezTo>
                    <a:pt x="1405" y="14880"/>
                    <a:pt x="1" y="18698"/>
                    <a:pt x="1" y="18698"/>
                  </a:cubicBezTo>
                  <a:lnTo>
                    <a:pt x="815" y="18923"/>
                  </a:lnTo>
                  <a:cubicBezTo>
                    <a:pt x="815" y="18923"/>
                    <a:pt x="2556" y="14431"/>
                    <a:pt x="2977" y="13027"/>
                  </a:cubicBezTo>
                  <a:cubicBezTo>
                    <a:pt x="3370" y="11651"/>
                    <a:pt x="3819" y="10472"/>
                    <a:pt x="4409" y="9489"/>
                  </a:cubicBezTo>
                  <a:cubicBezTo>
                    <a:pt x="5026" y="8507"/>
                    <a:pt x="6570" y="6963"/>
                    <a:pt x="7918" y="6345"/>
                  </a:cubicBezTo>
                  <a:cubicBezTo>
                    <a:pt x="9265" y="5699"/>
                    <a:pt x="12494" y="5138"/>
                    <a:pt x="12494" y="5138"/>
                  </a:cubicBezTo>
                  <a:cubicBezTo>
                    <a:pt x="12494" y="5138"/>
                    <a:pt x="11933" y="5013"/>
                    <a:pt x="10859" y="5013"/>
                  </a:cubicBezTo>
                  <a:cubicBezTo>
                    <a:pt x="10323" y="5013"/>
                    <a:pt x="9659" y="5044"/>
                    <a:pt x="8872" y="5138"/>
                  </a:cubicBezTo>
                  <a:cubicBezTo>
                    <a:pt x="6486" y="5391"/>
                    <a:pt x="4886" y="6879"/>
                    <a:pt x="4886" y="6879"/>
                  </a:cubicBezTo>
                  <a:cubicBezTo>
                    <a:pt x="4942" y="4829"/>
                    <a:pt x="1405" y="1"/>
                    <a:pt x="1405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5"/>
            <p:cNvSpPr/>
            <p:nvPr/>
          </p:nvSpPr>
          <p:spPr>
            <a:xfrm>
              <a:off x="2949775" y="2061638"/>
              <a:ext cx="609666" cy="2294744"/>
            </a:xfrm>
            <a:custGeom>
              <a:avLst/>
              <a:gdLst/>
              <a:ahLst/>
              <a:cxnLst/>
              <a:rect l="l" t="t" r="r" b="b"/>
              <a:pathLst>
                <a:path w="5363" h="20186" extrusionOk="0">
                  <a:moveTo>
                    <a:pt x="0" y="0"/>
                  </a:moveTo>
                  <a:cubicBezTo>
                    <a:pt x="0" y="1"/>
                    <a:pt x="955" y="5643"/>
                    <a:pt x="1881" y="8395"/>
                  </a:cubicBezTo>
                  <a:cubicBezTo>
                    <a:pt x="2808" y="11146"/>
                    <a:pt x="4212" y="14571"/>
                    <a:pt x="5054" y="20186"/>
                  </a:cubicBezTo>
                  <a:cubicBezTo>
                    <a:pt x="5054" y="20186"/>
                    <a:pt x="5363" y="16087"/>
                    <a:pt x="4801" y="11932"/>
                  </a:cubicBezTo>
                  <a:cubicBezTo>
                    <a:pt x="4212" y="7777"/>
                    <a:pt x="2808" y="6205"/>
                    <a:pt x="1994" y="4268"/>
                  </a:cubicBezTo>
                  <a:cubicBezTo>
                    <a:pt x="1151" y="2359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5"/>
            <p:cNvSpPr/>
            <p:nvPr/>
          </p:nvSpPr>
          <p:spPr>
            <a:xfrm>
              <a:off x="2949775" y="2061638"/>
              <a:ext cx="584088" cy="2272463"/>
            </a:xfrm>
            <a:custGeom>
              <a:avLst/>
              <a:gdLst/>
              <a:ahLst/>
              <a:cxnLst/>
              <a:rect l="l" t="t" r="r" b="b"/>
              <a:pathLst>
                <a:path w="5138" h="19990" extrusionOk="0">
                  <a:moveTo>
                    <a:pt x="0" y="0"/>
                  </a:moveTo>
                  <a:lnTo>
                    <a:pt x="0" y="0"/>
                  </a:lnTo>
                  <a:cubicBezTo>
                    <a:pt x="1011" y="3313"/>
                    <a:pt x="1994" y="6626"/>
                    <a:pt x="3201" y="9883"/>
                  </a:cubicBezTo>
                  <a:cubicBezTo>
                    <a:pt x="4268" y="12662"/>
                    <a:pt x="4689" y="15722"/>
                    <a:pt x="4998" y="18698"/>
                  </a:cubicBezTo>
                  <a:lnTo>
                    <a:pt x="5138" y="19989"/>
                  </a:lnTo>
                  <a:cubicBezTo>
                    <a:pt x="5054" y="16536"/>
                    <a:pt x="4689" y="13027"/>
                    <a:pt x="3482" y="9770"/>
                  </a:cubicBezTo>
                  <a:cubicBezTo>
                    <a:pt x="2246" y="6542"/>
                    <a:pt x="1236" y="3229"/>
                    <a:pt x="0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3" name="Google Shape;1303;p15"/>
          <p:cNvGrpSpPr/>
          <p:nvPr/>
        </p:nvGrpSpPr>
        <p:grpSpPr>
          <a:xfrm>
            <a:off x="306225" y="3547025"/>
            <a:ext cx="1269975" cy="1633200"/>
            <a:chOff x="306225" y="3318425"/>
            <a:chExt cx="1269975" cy="1633200"/>
          </a:xfrm>
        </p:grpSpPr>
        <p:sp>
          <p:nvSpPr>
            <p:cNvPr id="1304" name="Google Shape;1304;p15"/>
            <p:cNvSpPr/>
            <p:nvPr/>
          </p:nvSpPr>
          <p:spPr>
            <a:xfrm rot="10800000">
              <a:off x="566500" y="3853250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5"/>
            <p:cNvSpPr/>
            <p:nvPr/>
          </p:nvSpPr>
          <p:spPr>
            <a:xfrm rot="10800000">
              <a:off x="306225" y="3318425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5"/>
            <p:cNvSpPr/>
            <p:nvPr/>
          </p:nvSpPr>
          <p:spPr>
            <a:xfrm rot="10800000">
              <a:off x="1532100" y="4907525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5"/>
            <p:cNvSpPr/>
            <p:nvPr/>
          </p:nvSpPr>
          <p:spPr>
            <a:xfrm rot="10800000">
              <a:off x="1532100" y="39414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5"/>
            <p:cNvSpPr/>
            <p:nvPr/>
          </p:nvSpPr>
          <p:spPr>
            <a:xfrm rot="10800000">
              <a:off x="1027338" y="38973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5"/>
            <p:cNvSpPr/>
            <p:nvPr/>
          </p:nvSpPr>
          <p:spPr>
            <a:xfrm rot="10800000">
              <a:off x="865775" y="3477800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0" name="Google Shape;1310;p15"/>
          <p:cNvGrpSpPr/>
          <p:nvPr/>
        </p:nvGrpSpPr>
        <p:grpSpPr>
          <a:xfrm>
            <a:off x="6435775" y="3662288"/>
            <a:ext cx="2480150" cy="1353350"/>
            <a:chOff x="6435775" y="3433688"/>
            <a:chExt cx="2480150" cy="1353350"/>
          </a:xfrm>
        </p:grpSpPr>
        <p:sp>
          <p:nvSpPr>
            <p:cNvPr id="1311" name="Google Shape;1311;p15"/>
            <p:cNvSpPr/>
            <p:nvPr/>
          </p:nvSpPr>
          <p:spPr>
            <a:xfrm rot="10800000">
              <a:off x="6435775" y="47429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5"/>
            <p:cNvSpPr/>
            <p:nvPr/>
          </p:nvSpPr>
          <p:spPr>
            <a:xfrm rot="10800000">
              <a:off x="7508650" y="394143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5"/>
            <p:cNvSpPr/>
            <p:nvPr/>
          </p:nvSpPr>
          <p:spPr>
            <a:xfrm rot="10800000">
              <a:off x="7416800" y="343368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5"/>
            <p:cNvSpPr/>
            <p:nvPr/>
          </p:nvSpPr>
          <p:spPr>
            <a:xfrm rot="10800000">
              <a:off x="8682500" y="378358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5"/>
            <p:cNvSpPr/>
            <p:nvPr/>
          </p:nvSpPr>
          <p:spPr>
            <a:xfrm rot="10800000">
              <a:off x="8871825" y="3470088"/>
              <a:ext cx="44100" cy="44100"/>
            </a:xfrm>
            <a:prstGeom prst="ellipse">
              <a:avLst/>
            </a:prstGeom>
            <a:solidFill>
              <a:srgbClr val="494949"/>
            </a:solidFill>
            <a:ln w="9525" cap="flat" cmpd="sng">
              <a:solidFill>
                <a:srgbClr val="49494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15"/>
          <p:cNvSpPr/>
          <p:nvPr/>
        </p:nvSpPr>
        <p:spPr>
          <a:xfrm>
            <a:off x="5338438" y="-283928"/>
            <a:ext cx="3805550" cy="1449075"/>
          </a:xfrm>
          <a:custGeom>
            <a:avLst/>
            <a:gdLst/>
            <a:ahLst/>
            <a:cxnLst/>
            <a:rect l="l" t="t" r="r" b="b"/>
            <a:pathLst>
              <a:path w="152222" h="57963" extrusionOk="0">
                <a:moveTo>
                  <a:pt x="0" y="0"/>
                </a:moveTo>
                <a:cubicBezTo>
                  <a:pt x="12859" y="10291"/>
                  <a:pt x="29493" y="17391"/>
                  <a:pt x="45944" y="18176"/>
                </a:cubicBezTo>
                <a:cubicBezTo>
                  <a:pt x="61751" y="18930"/>
                  <a:pt x="79569" y="11754"/>
                  <a:pt x="93403" y="19438"/>
                </a:cubicBezTo>
                <a:cubicBezTo>
                  <a:pt x="98536" y="22289"/>
                  <a:pt x="102704" y="29730"/>
                  <a:pt x="100977" y="35342"/>
                </a:cubicBezTo>
                <a:cubicBezTo>
                  <a:pt x="99922" y="38771"/>
                  <a:pt x="97721" y="43228"/>
                  <a:pt x="94161" y="43672"/>
                </a:cubicBezTo>
                <a:cubicBezTo>
                  <a:pt x="91905" y="43954"/>
                  <a:pt x="89024" y="40482"/>
                  <a:pt x="89869" y="38371"/>
                </a:cubicBezTo>
                <a:cubicBezTo>
                  <a:pt x="92044" y="32935"/>
                  <a:pt x="103148" y="31959"/>
                  <a:pt x="107288" y="36099"/>
                </a:cubicBezTo>
                <a:cubicBezTo>
                  <a:pt x="113384" y="42195"/>
                  <a:pt x="115733" y="52440"/>
                  <a:pt x="123444" y="56294"/>
                </a:cubicBezTo>
                <a:cubicBezTo>
                  <a:pt x="131276" y="60208"/>
                  <a:pt x="143332" y="56706"/>
                  <a:pt x="148941" y="49983"/>
                </a:cubicBezTo>
                <a:cubicBezTo>
                  <a:pt x="150654" y="47930"/>
                  <a:pt x="150847" y="44956"/>
                  <a:pt x="152222" y="42663"/>
                </a:cubicBezTo>
              </a:path>
            </a:pathLst>
          </a:cu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7" name="Google Shape;1317;p15"/>
          <p:cNvSpPr/>
          <p:nvPr/>
        </p:nvSpPr>
        <p:spPr>
          <a:xfrm>
            <a:off x="-680" y="-29354"/>
            <a:ext cx="1388450" cy="1994300"/>
          </a:xfrm>
          <a:custGeom>
            <a:avLst/>
            <a:gdLst/>
            <a:ahLst/>
            <a:cxnLst/>
            <a:rect l="l" t="t" r="r" b="b"/>
            <a:pathLst>
              <a:path w="55538" h="79772" extrusionOk="0">
                <a:moveTo>
                  <a:pt x="0" y="79772"/>
                </a:moveTo>
                <a:cubicBezTo>
                  <a:pt x="0" y="68297"/>
                  <a:pt x="23489" y="68880"/>
                  <a:pt x="26507" y="57809"/>
                </a:cubicBezTo>
                <a:cubicBezTo>
                  <a:pt x="27171" y="55372"/>
                  <a:pt x="27769" y="52257"/>
                  <a:pt x="26254" y="50236"/>
                </a:cubicBezTo>
                <a:cubicBezTo>
                  <a:pt x="24208" y="47508"/>
                  <a:pt x="18455" y="44731"/>
                  <a:pt x="16409" y="47459"/>
                </a:cubicBezTo>
                <a:cubicBezTo>
                  <a:pt x="14908" y="49461"/>
                  <a:pt x="16634" y="53543"/>
                  <a:pt x="18934" y="54528"/>
                </a:cubicBezTo>
                <a:cubicBezTo>
                  <a:pt x="22727" y="56153"/>
                  <a:pt x="28071" y="53538"/>
                  <a:pt x="30546" y="50236"/>
                </a:cubicBezTo>
                <a:cubicBezTo>
                  <a:pt x="37476" y="40990"/>
                  <a:pt x="23149" y="27163"/>
                  <a:pt x="25749" y="15904"/>
                </a:cubicBezTo>
                <a:cubicBezTo>
                  <a:pt x="27169" y="9754"/>
                  <a:pt x="33445" y="4268"/>
                  <a:pt x="39634" y="3030"/>
                </a:cubicBezTo>
                <a:cubicBezTo>
                  <a:pt x="44926" y="1972"/>
                  <a:pt x="52546" y="4491"/>
                  <a:pt x="55538" y="0"/>
                </a:cubicBezTo>
              </a:path>
            </a:pathLst>
          </a:cu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18" name="Google Shape;1318;p15"/>
          <p:cNvSpPr/>
          <p:nvPr/>
        </p:nvSpPr>
        <p:spPr>
          <a:xfrm>
            <a:off x="3887600" y="4423019"/>
            <a:ext cx="2202550" cy="747075"/>
          </a:xfrm>
          <a:custGeom>
            <a:avLst/>
            <a:gdLst/>
            <a:ahLst/>
            <a:cxnLst/>
            <a:rect l="l" t="t" r="r" b="b"/>
            <a:pathLst>
              <a:path w="88102" h="29883" extrusionOk="0">
                <a:moveTo>
                  <a:pt x="0" y="29126"/>
                </a:moveTo>
                <a:cubicBezTo>
                  <a:pt x="0" y="16827"/>
                  <a:pt x="24339" y="24019"/>
                  <a:pt x="35342" y="18523"/>
                </a:cubicBezTo>
                <a:cubicBezTo>
                  <a:pt x="39845" y="16274"/>
                  <a:pt x="43694" y="11594"/>
                  <a:pt x="44682" y="6658"/>
                </a:cubicBezTo>
                <a:cubicBezTo>
                  <a:pt x="45136" y="4388"/>
                  <a:pt x="44578" y="907"/>
                  <a:pt x="42410" y="95"/>
                </a:cubicBezTo>
                <a:cubicBezTo>
                  <a:pt x="40648" y="-565"/>
                  <a:pt x="39620" y="3281"/>
                  <a:pt x="39886" y="5144"/>
                </a:cubicBezTo>
                <a:cubicBezTo>
                  <a:pt x="41485" y="16358"/>
                  <a:pt x="61898" y="10511"/>
                  <a:pt x="72956" y="12969"/>
                </a:cubicBezTo>
                <a:cubicBezTo>
                  <a:pt x="76515" y="13760"/>
                  <a:pt x="80728" y="13925"/>
                  <a:pt x="83306" y="16503"/>
                </a:cubicBezTo>
                <a:cubicBezTo>
                  <a:pt x="86656" y="19853"/>
                  <a:pt x="88102" y="25145"/>
                  <a:pt x="88102" y="29883"/>
                </a:cubicBezTo>
              </a:path>
            </a:pathLst>
          </a:custGeom>
          <a:noFill/>
          <a:ln w="9525" cap="flat" cmpd="sng">
            <a:solidFill>
              <a:srgbClr val="494949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1319" name="Google Shape;1319;p15"/>
          <p:cNvGrpSpPr/>
          <p:nvPr/>
        </p:nvGrpSpPr>
        <p:grpSpPr>
          <a:xfrm flipH="1">
            <a:off x="578043" y="4229851"/>
            <a:ext cx="809736" cy="1205510"/>
            <a:chOff x="5582530" y="2106928"/>
            <a:chExt cx="1959197" cy="2916792"/>
          </a:xfrm>
        </p:grpSpPr>
        <p:sp>
          <p:nvSpPr>
            <p:cNvPr id="1320" name="Google Shape;1320;p15"/>
            <p:cNvSpPr/>
            <p:nvPr/>
          </p:nvSpPr>
          <p:spPr>
            <a:xfrm>
              <a:off x="6347198" y="2813284"/>
              <a:ext cx="638246" cy="2210436"/>
            </a:xfrm>
            <a:custGeom>
              <a:avLst/>
              <a:gdLst/>
              <a:ahLst/>
              <a:cxnLst/>
              <a:rect l="l" t="t" r="r" b="b"/>
              <a:pathLst>
                <a:path w="9631" h="33355" extrusionOk="0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5"/>
            <p:cNvSpPr/>
            <p:nvPr/>
          </p:nvSpPr>
          <p:spPr>
            <a:xfrm>
              <a:off x="6886754" y="3578421"/>
              <a:ext cx="327506" cy="1371259"/>
            </a:xfrm>
            <a:custGeom>
              <a:avLst/>
              <a:gdLst/>
              <a:ahLst/>
              <a:cxnLst/>
              <a:rect l="l" t="t" r="r" b="b"/>
              <a:pathLst>
                <a:path w="4942" h="20692" extrusionOk="0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5"/>
            <p:cNvSpPr/>
            <p:nvPr/>
          </p:nvSpPr>
          <p:spPr>
            <a:xfrm>
              <a:off x="6903453" y="3595187"/>
              <a:ext cx="255007" cy="1412147"/>
            </a:xfrm>
            <a:custGeom>
              <a:avLst/>
              <a:gdLst/>
              <a:ahLst/>
              <a:cxnLst/>
              <a:rect l="l" t="t" r="r" b="b"/>
              <a:pathLst>
                <a:path w="3848" h="21309" extrusionOk="0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5"/>
            <p:cNvSpPr/>
            <p:nvPr/>
          </p:nvSpPr>
          <p:spPr>
            <a:xfrm>
              <a:off x="6918364" y="3595187"/>
              <a:ext cx="152620" cy="1354493"/>
            </a:xfrm>
            <a:custGeom>
              <a:avLst/>
              <a:gdLst/>
              <a:ahLst/>
              <a:cxnLst/>
              <a:rect l="l" t="t" r="r" b="b"/>
              <a:pathLst>
                <a:path w="2303" h="20439" extrusionOk="0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5"/>
            <p:cNvSpPr/>
            <p:nvPr/>
          </p:nvSpPr>
          <p:spPr>
            <a:xfrm>
              <a:off x="5608573" y="3504002"/>
              <a:ext cx="1088485" cy="1049385"/>
            </a:xfrm>
            <a:custGeom>
              <a:avLst/>
              <a:gdLst/>
              <a:ahLst/>
              <a:cxnLst/>
              <a:rect l="l" t="t" r="r" b="b"/>
              <a:pathLst>
                <a:path w="16425" h="15835" extrusionOk="0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5"/>
            <p:cNvSpPr/>
            <p:nvPr/>
          </p:nvSpPr>
          <p:spPr>
            <a:xfrm>
              <a:off x="5582530" y="3481669"/>
              <a:ext cx="1114529" cy="1071718"/>
            </a:xfrm>
            <a:custGeom>
              <a:avLst/>
              <a:gdLst/>
              <a:ahLst/>
              <a:cxnLst/>
              <a:rect l="l" t="t" r="r" b="b"/>
              <a:pathLst>
                <a:path w="16818" h="16172" extrusionOk="0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5"/>
            <p:cNvSpPr/>
            <p:nvPr/>
          </p:nvSpPr>
          <p:spPr>
            <a:xfrm>
              <a:off x="5608573" y="3504002"/>
              <a:ext cx="1079207" cy="1040108"/>
            </a:xfrm>
            <a:custGeom>
              <a:avLst/>
              <a:gdLst/>
              <a:ahLst/>
              <a:cxnLst/>
              <a:rect l="l" t="t" r="r" b="b"/>
              <a:pathLst>
                <a:path w="16285" h="15695" extrusionOk="0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5"/>
            <p:cNvSpPr/>
            <p:nvPr/>
          </p:nvSpPr>
          <p:spPr>
            <a:xfrm>
              <a:off x="5917449" y="2106928"/>
              <a:ext cx="1624278" cy="1268474"/>
            </a:xfrm>
            <a:custGeom>
              <a:avLst/>
              <a:gdLst/>
              <a:ahLst/>
              <a:cxnLst/>
              <a:rect l="l" t="t" r="r" b="b"/>
              <a:pathLst>
                <a:path w="24510" h="19141" extrusionOk="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5"/>
            <p:cNvSpPr/>
            <p:nvPr/>
          </p:nvSpPr>
          <p:spPr>
            <a:xfrm>
              <a:off x="6226126" y="2463188"/>
              <a:ext cx="981658" cy="791595"/>
            </a:xfrm>
            <a:custGeom>
              <a:avLst/>
              <a:gdLst/>
              <a:ahLst/>
              <a:cxnLst/>
              <a:rect l="l" t="t" r="r" b="b"/>
              <a:pathLst>
                <a:path w="14813" h="11945" extrusionOk="0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5"/>
            <p:cNvSpPr/>
            <p:nvPr/>
          </p:nvSpPr>
          <p:spPr>
            <a:xfrm>
              <a:off x="6133218" y="2411896"/>
              <a:ext cx="502459" cy="483771"/>
            </a:xfrm>
            <a:custGeom>
              <a:avLst/>
              <a:gdLst/>
              <a:ahLst/>
              <a:cxnLst/>
              <a:rect l="l" t="t" r="r" b="b"/>
              <a:pathLst>
                <a:path w="7582" h="7300" extrusionOk="0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5"/>
            <p:cNvSpPr/>
            <p:nvPr/>
          </p:nvSpPr>
          <p:spPr>
            <a:xfrm>
              <a:off x="6388152" y="2344898"/>
              <a:ext cx="292118" cy="509881"/>
            </a:xfrm>
            <a:custGeom>
              <a:avLst/>
              <a:gdLst/>
              <a:ahLst/>
              <a:cxnLst/>
              <a:rect l="l" t="t" r="r" b="b"/>
              <a:pathLst>
                <a:path w="4408" h="7694" extrusionOk="0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5"/>
            <p:cNvSpPr/>
            <p:nvPr/>
          </p:nvSpPr>
          <p:spPr>
            <a:xfrm>
              <a:off x="6525791" y="2318855"/>
              <a:ext cx="94965" cy="519159"/>
            </a:xfrm>
            <a:custGeom>
              <a:avLst/>
              <a:gdLst/>
              <a:ahLst/>
              <a:cxnLst/>
              <a:rect l="l" t="t" r="r" b="b"/>
              <a:pathLst>
                <a:path w="1433" h="7834" extrusionOk="0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5"/>
            <p:cNvSpPr/>
            <p:nvPr/>
          </p:nvSpPr>
          <p:spPr>
            <a:xfrm>
              <a:off x="6682051" y="2411896"/>
              <a:ext cx="377805" cy="457727"/>
            </a:xfrm>
            <a:custGeom>
              <a:avLst/>
              <a:gdLst/>
              <a:ahLst/>
              <a:cxnLst/>
              <a:rect l="l" t="t" r="r" b="b"/>
              <a:pathLst>
                <a:path w="5701" h="6907" extrusionOk="0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5"/>
            <p:cNvSpPr/>
            <p:nvPr/>
          </p:nvSpPr>
          <p:spPr>
            <a:xfrm>
              <a:off x="6808623" y="2744895"/>
              <a:ext cx="593514" cy="227704"/>
            </a:xfrm>
            <a:custGeom>
              <a:avLst/>
              <a:gdLst/>
              <a:ahLst/>
              <a:cxnLst/>
              <a:rect l="l" t="t" r="r" b="b"/>
              <a:pathLst>
                <a:path w="8956" h="3436" extrusionOk="0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5"/>
            <p:cNvSpPr/>
            <p:nvPr/>
          </p:nvSpPr>
          <p:spPr>
            <a:xfrm>
              <a:off x="6776947" y="2934688"/>
              <a:ext cx="599147" cy="349839"/>
            </a:xfrm>
            <a:custGeom>
              <a:avLst/>
              <a:gdLst/>
              <a:ahLst/>
              <a:cxnLst/>
              <a:rect l="l" t="t" r="r" b="b"/>
              <a:pathLst>
                <a:path w="9041" h="5279" extrusionOk="0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5"/>
            <p:cNvSpPr/>
            <p:nvPr/>
          </p:nvSpPr>
          <p:spPr>
            <a:xfrm>
              <a:off x="6486759" y="2793338"/>
              <a:ext cx="405639" cy="281117"/>
            </a:xfrm>
            <a:custGeom>
              <a:avLst/>
              <a:gdLst/>
              <a:ahLst/>
              <a:cxnLst/>
              <a:rect l="l" t="t" r="r" b="b"/>
              <a:pathLst>
                <a:path w="6121" h="4242" extrusionOk="0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5"/>
            <p:cNvSpPr/>
            <p:nvPr/>
          </p:nvSpPr>
          <p:spPr>
            <a:xfrm>
              <a:off x="6551834" y="2774716"/>
              <a:ext cx="333139" cy="257658"/>
            </a:xfrm>
            <a:custGeom>
              <a:avLst/>
              <a:gdLst/>
              <a:ahLst/>
              <a:cxnLst/>
              <a:rect l="l" t="t" r="r" b="b"/>
              <a:pathLst>
                <a:path w="5027" h="3888" extrusionOk="0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5"/>
            <p:cNvSpPr/>
            <p:nvPr/>
          </p:nvSpPr>
          <p:spPr>
            <a:xfrm>
              <a:off x="6779465" y="2848473"/>
              <a:ext cx="24586" cy="22134"/>
            </a:xfrm>
            <a:custGeom>
              <a:avLst/>
              <a:gdLst/>
              <a:ahLst/>
              <a:cxnLst/>
              <a:rect l="l" t="t" r="r" b="b"/>
              <a:pathLst>
                <a:path w="371" h="334" extrusionOk="0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5"/>
            <p:cNvSpPr/>
            <p:nvPr/>
          </p:nvSpPr>
          <p:spPr>
            <a:xfrm>
              <a:off x="6693251" y="2904006"/>
              <a:ext cx="20544" cy="20544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5"/>
            <p:cNvSpPr/>
            <p:nvPr/>
          </p:nvSpPr>
          <p:spPr>
            <a:xfrm>
              <a:off x="6767670" y="2945822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5"/>
            <p:cNvSpPr/>
            <p:nvPr/>
          </p:nvSpPr>
          <p:spPr>
            <a:xfrm>
              <a:off x="6817901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5"/>
            <p:cNvSpPr/>
            <p:nvPr/>
          </p:nvSpPr>
          <p:spPr>
            <a:xfrm>
              <a:off x="6814190" y="2960732"/>
              <a:ext cx="27966" cy="18688"/>
            </a:xfrm>
            <a:custGeom>
              <a:avLst/>
              <a:gdLst/>
              <a:ahLst/>
              <a:cxnLst/>
              <a:rect l="l" t="t" r="r" b="b"/>
              <a:pathLst>
                <a:path w="422" h="282" extrusionOk="0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5"/>
            <p:cNvSpPr/>
            <p:nvPr/>
          </p:nvSpPr>
          <p:spPr>
            <a:xfrm>
              <a:off x="6769525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5"/>
            <p:cNvSpPr/>
            <p:nvPr/>
          </p:nvSpPr>
          <p:spPr>
            <a:xfrm>
              <a:off x="6797424" y="2929122"/>
              <a:ext cx="27966" cy="20544"/>
            </a:xfrm>
            <a:custGeom>
              <a:avLst/>
              <a:gdLst/>
              <a:ahLst/>
              <a:cxnLst/>
              <a:rect l="l" t="t" r="r" b="b"/>
              <a:pathLst>
                <a:path w="422" h="310" extrusionOk="0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5"/>
            <p:cNvSpPr/>
            <p:nvPr/>
          </p:nvSpPr>
          <p:spPr>
            <a:xfrm>
              <a:off x="6730427" y="2828195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5"/>
            <p:cNvSpPr/>
            <p:nvPr/>
          </p:nvSpPr>
          <p:spPr>
            <a:xfrm>
              <a:off x="6715583" y="2869546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5"/>
            <p:cNvSpPr/>
            <p:nvPr/>
          </p:nvSpPr>
          <p:spPr>
            <a:xfrm>
              <a:off x="6750904" y="2863980"/>
              <a:ext cx="24255" cy="1868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5"/>
            <p:cNvSpPr/>
            <p:nvPr/>
          </p:nvSpPr>
          <p:spPr>
            <a:xfrm>
              <a:off x="6734204" y="2917922"/>
              <a:ext cx="25514" cy="20743"/>
            </a:xfrm>
            <a:custGeom>
              <a:avLst/>
              <a:gdLst/>
              <a:ahLst/>
              <a:cxnLst/>
              <a:rect l="l" t="t" r="r" b="b"/>
              <a:pathLst>
                <a:path w="385" h="313" extrusionOk="0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5"/>
            <p:cNvSpPr/>
            <p:nvPr/>
          </p:nvSpPr>
          <p:spPr>
            <a:xfrm>
              <a:off x="6650441" y="2910037"/>
              <a:ext cx="20544" cy="21471"/>
            </a:xfrm>
            <a:custGeom>
              <a:avLst/>
              <a:gdLst/>
              <a:ahLst/>
              <a:cxnLst/>
              <a:rect l="l" t="t" r="r" b="b"/>
              <a:pathLst>
                <a:path w="310" h="324" extrusionOk="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5"/>
            <p:cNvSpPr/>
            <p:nvPr/>
          </p:nvSpPr>
          <p:spPr>
            <a:xfrm>
              <a:off x="6721149" y="2957684"/>
              <a:ext cx="23990" cy="22068"/>
            </a:xfrm>
            <a:custGeom>
              <a:avLst/>
              <a:gdLst/>
              <a:ahLst/>
              <a:cxnLst/>
              <a:rect l="l" t="t" r="r" b="b"/>
              <a:pathLst>
                <a:path w="362" h="333" extrusionOk="0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5"/>
            <p:cNvSpPr/>
            <p:nvPr/>
          </p:nvSpPr>
          <p:spPr>
            <a:xfrm>
              <a:off x="6802991" y="2988631"/>
              <a:ext cx="29821" cy="18688"/>
            </a:xfrm>
            <a:custGeom>
              <a:avLst/>
              <a:gdLst/>
              <a:ahLst/>
              <a:cxnLst/>
              <a:rect l="l" t="t" r="r" b="b"/>
              <a:pathLst>
                <a:path w="450" h="282" extrusionOk="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5"/>
            <p:cNvSpPr/>
            <p:nvPr/>
          </p:nvSpPr>
          <p:spPr>
            <a:xfrm>
              <a:off x="6678340" y="2931839"/>
              <a:ext cx="20544" cy="21869"/>
            </a:xfrm>
            <a:custGeom>
              <a:avLst/>
              <a:gdLst/>
              <a:ahLst/>
              <a:cxnLst/>
              <a:rect l="l" t="t" r="r" b="b"/>
              <a:pathLst>
                <a:path w="310" h="330" extrusionOk="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5"/>
            <p:cNvSpPr/>
            <p:nvPr/>
          </p:nvSpPr>
          <p:spPr>
            <a:xfrm>
              <a:off x="6587221" y="2859341"/>
              <a:ext cx="18622" cy="20080"/>
            </a:xfrm>
            <a:custGeom>
              <a:avLst/>
              <a:gdLst/>
              <a:ahLst/>
              <a:cxnLst/>
              <a:rect l="l" t="t" r="r" b="b"/>
              <a:pathLst>
                <a:path w="281" h="303" extrusionOk="0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5"/>
            <p:cNvSpPr/>
            <p:nvPr/>
          </p:nvSpPr>
          <p:spPr>
            <a:xfrm>
              <a:off x="6687684" y="2856094"/>
              <a:ext cx="18622" cy="21471"/>
            </a:xfrm>
            <a:custGeom>
              <a:avLst/>
              <a:gdLst/>
              <a:ahLst/>
              <a:cxnLst/>
              <a:rect l="l" t="t" r="r" b="b"/>
              <a:pathLst>
                <a:path w="281" h="324" extrusionOk="0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5"/>
            <p:cNvSpPr/>
            <p:nvPr/>
          </p:nvSpPr>
          <p:spPr>
            <a:xfrm>
              <a:off x="6633675" y="2869546"/>
              <a:ext cx="26177" cy="20544"/>
            </a:xfrm>
            <a:custGeom>
              <a:avLst/>
              <a:gdLst/>
              <a:ahLst/>
              <a:cxnLst/>
              <a:rect l="l" t="t" r="r" b="b"/>
              <a:pathLst>
                <a:path w="395" h="310" extrusionOk="0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5"/>
            <p:cNvSpPr/>
            <p:nvPr/>
          </p:nvSpPr>
          <p:spPr>
            <a:xfrm>
              <a:off x="6654152" y="2834225"/>
              <a:ext cx="26110" cy="1868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5"/>
            <p:cNvSpPr/>
            <p:nvPr/>
          </p:nvSpPr>
          <p:spPr>
            <a:xfrm>
              <a:off x="6590932" y="2826803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5"/>
            <p:cNvSpPr/>
            <p:nvPr/>
          </p:nvSpPr>
          <p:spPr>
            <a:xfrm>
              <a:off x="6629964" y="2816532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5"/>
            <p:cNvSpPr/>
            <p:nvPr/>
          </p:nvSpPr>
          <p:spPr>
            <a:xfrm>
              <a:off x="6207969" y="2846750"/>
              <a:ext cx="1006310" cy="454877"/>
            </a:xfrm>
            <a:custGeom>
              <a:avLst/>
              <a:gdLst/>
              <a:ahLst/>
              <a:cxnLst/>
              <a:rect l="l" t="t" r="r" b="b"/>
              <a:pathLst>
                <a:path w="15185" h="6864" extrusionOk="0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5"/>
            <p:cNvSpPr/>
            <p:nvPr/>
          </p:nvSpPr>
          <p:spPr>
            <a:xfrm>
              <a:off x="6408562" y="2908645"/>
              <a:ext cx="428038" cy="277274"/>
            </a:xfrm>
            <a:custGeom>
              <a:avLst/>
              <a:gdLst/>
              <a:ahLst/>
              <a:cxnLst/>
              <a:rect l="l" t="t" r="r" b="b"/>
              <a:pathLst>
                <a:path w="6459" h="4184" extrusionOk="0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5"/>
            <p:cNvSpPr/>
            <p:nvPr/>
          </p:nvSpPr>
          <p:spPr>
            <a:xfrm>
              <a:off x="6706239" y="3033296"/>
              <a:ext cx="145198" cy="178664"/>
            </a:xfrm>
            <a:custGeom>
              <a:avLst/>
              <a:gdLst/>
              <a:ahLst/>
              <a:cxnLst/>
              <a:rect l="l" t="t" r="r" b="b"/>
              <a:pathLst>
                <a:path w="2191" h="2696" extrusionOk="0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6412340" y="2935682"/>
              <a:ext cx="240030" cy="47449"/>
            </a:xfrm>
            <a:custGeom>
              <a:avLst/>
              <a:gdLst/>
              <a:ahLst/>
              <a:cxnLst/>
              <a:rect l="l" t="t" r="r" b="b"/>
              <a:pathLst>
                <a:path w="3622" h="716" extrusionOk="0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6629964" y="3018386"/>
              <a:ext cx="42877" cy="83832"/>
            </a:xfrm>
            <a:custGeom>
              <a:avLst/>
              <a:gdLst/>
              <a:ahLst/>
              <a:cxnLst/>
              <a:rect l="l" t="t" r="r" b="b"/>
              <a:pathLst>
                <a:path w="647" h="1265" extrusionOk="0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6641164" y="3148272"/>
              <a:ext cx="573103" cy="153349"/>
            </a:xfrm>
            <a:custGeom>
              <a:avLst/>
              <a:gdLst/>
              <a:ahLst/>
              <a:cxnLst/>
              <a:rect l="l" t="t" r="r" b="b"/>
              <a:pathLst>
                <a:path w="8648" h="2314" extrusionOk="0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4" name="Google Shape;1364;p15"/>
          <p:cNvGrpSpPr/>
          <p:nvPr/>
        </p:nvGrpSpPr>
        <p:grpSpPr>
          <a:xfrm>
            <a:off x="7885543" y="4189588"/>
            <a:ext cx="809736" cy="1205510"/>
            <a:chOff x="5582530" y="2106928"/>
            <a:chExt cx="1959197" cy="2916792"/>
          </a:xfrm>
        </p:grpSpPr>
        <p:sp>
          <p:nvSpPr>
            <p:cNvPr id="1365" name="Google Shape;1365;p15"/>
            <p:cNvSpPr/>
            <p:nvPr/>
          </p:nvSpPr>
          <p:spPr>
            <a:xfrm>
              <a:off x="6347198" y="2813284"/>
              <a:ext cx="638246" cy="2210436"/>
            </a:xfrm>
            <a:custGeom>
              <a:avLst/>
              <a:gdLst/>
              <a:ahLst/>
              <a:cxnLst/>
              <a:rect l="l" t="t" r="r" b="b"/>
              <a:pathLst>
                <a:path w="9631" h="33355" extrusionOk="0">
                  <a:moveTo>
                    <a:pt x="798" y="1"/>
                  </a:moveTo>
                  <a:cubicBezTo>
                    <a:pt x="68" y="1"/>
                    <a:pt x="520" y="1246"/>
                    <a:pt x="843" y="3292"/>
                  </a:cubicBezTo>
                  <a:cubicBezTo>
                    <a:pt x="1152" y="5426"/>
                    <a:pt x="0" y="9328"/>
                    <a:pt x="871" y="14522"/>
                  </a:cubicBezTo>
                  <a:cubicBezTo>
                    <a:pt x="1657" y="19099"/>
                    <a:pt x="3398" y="24152"/>
                    <a:pt x="5110" y="27240"/>
                  </a:cubicBezTo>
                  <a:cubicBezTo>
                    <a:pt x="6766" y="30356"/>
                    <a:pt x="7272" y="33192"/>
                    <a:pt x="7272" y="33192"/>
                  </a:cubicBezTo>
                  <a:cubicBezTo>
                    <a:pt x="7365" y="33314"/>
                    <a:pt x="7659" y="33354"/>
                    <a:pt x="8008" y="33354"/>
                  </a:cubicBezTo>
                  <a:cubicBezTo>
                    <a:pt x="8707" y="33354"/>
                    <a:pt x="9630" y="33192"/>
                    <a:pt x="9630" y="33192"/>
                  </a:cubicBezTo>
                  <a:cubicBezTo>
                    <a:pt x="9069" y="30104"/>
                    <a:pt x="6486" y="25949"/>
                    <a:pt x="4801" y="23394"/>
                  </a:cubicBezTo>
                  <a:cubicBezTo>
                    <a:pt x="3117" y="20783"/>
                    <a:pt x="2078" y="16095"/>
                    <a:pt x="1601" y="12697"/>
                  </a:cubicBezTo>
                  <a:cubicBezTo>
                    <a:pt x="1152" y="9300"/>
                    <a:pt x="2218" y="6240"/>
                    <a:pt x="3117" y="4977"/>
                  </a:cubicBezTo>
                  <a:cubicBezTo>
                    <a:pt x="3987" y="3714"/>
                    <a:pt x="8451" y="3854"/>
                    <a:pt x="7524" y="3798"/>
                  </a:cubicBezTo>
                  <a:cubicBezTo>
                    <a:pt x="1966" y="3405"/>
                    <a:pt x="1769" y="92"/>
                    <a:pt x="899" y="8"/>
                  </a:cubicBezTo>
                  <a:cubicBezTo>
                    <a:pt x="863" y="3"/>
                    <a:pt x="830" y="1"/>
                    <a:pt x="798" y="1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6886754" y="3578421"/>
              <a:ext cx="327506" cy="1371259"/>
            </a:xfrm>
            <a:custGeom>
              <a:avLst/>
              <a:gdLst/>
              <a:ahLst/>
              <a:cxnLst/>
              <a:rect l="l" t="t" r="r" b="b"/>
              <a:pathLst>
                <a:path w="4942" h="20692" extrusionOk="0">
                  <a:moveTo>
                    <a:pt x="2330" y="0"/>
                  </a:moveTo>
                  <a:cubicBezTo>
                    <a:pt x="2330" y="0"/>
                    <a:pt x="1039" y="4408"/>
                    <a:pt x="1320" y="7917"/>
                  </a:cubicBezTo>
                  <a:cubicBezTo>
                    <a:pt x="1600" y="11427"/>
                    <a:pt x="0" y="15526"/>
                    <a:pt x="477" y="20691"/>
                  </a:cubicBezTo>
                  <a:cubicBezTo>
                    <a:pt x="477" y="20691"/>
                    <a:pt x="4941" y="14852"/>
                    <a:pt x="4857" y="10135"/>
                  </a:cubicBezTo>
                  <a:cubicBezTo>
                    <a:pt x="4745" y="5391"/>
                    <a:pt x="2471" y="1685"/>
                    <a:pt x="2330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6903453" y="3595187"/>
              <a:ext cx="255007" cy="1412147"/>
            </a:xfrm>
            <a:custGeom>
              <a:avLst/>
              <a:gdLst/>
              <a:ahLst/>
              <a:cxnLst/>
              <a:rect l="l" t="t" r="r" b="b"/>
              <a:pathLst>
                <a:path w="3848" h="21309" extrusionOk="0">
                  <a:moveTo>
                    <a:pt x="2106" y="0"/>
                  </a:moveTo>
                  <a:cubicBezTo>
                    <a:pt x="1348" y="3594"/>
                    <a:pt x="1741" y="7271"/>
                    <a:pt x="1405" y="10893"/>
                  </a:cubicBezTo>
                  <a:cubicBezTo>
                    <a:pt x="1042" y="13490"/>
                    <a:pt x="484" y="17725"/>
                    <a:pt x="119" y="20395"/>
                  </a:cubicBezTo>
                  <a:lnTo>
                    <a:pt x="119" y="20395"/>
                  </a:lnTo>
                  <a:cubicBezTo>
                    <a:pt x="117" y="20400"/>
                    <a:pt x="115" y="20405"/>
                    <a:pt x="113" y="20410"/>
                  </a:cubicBezTo>
                  <a:lnTo>
                    <a:pt x="117" y="20411"/>
                  </a:lnTo>
                  <a:lnTo>
                    <a:pt x="117" y="20411"/>
                  </a:lnTo>
                  <a:cubicBezTo>
                    <a:pt x="116" y="20421"/>
                    <a:pt x="114" y="20430"/>
                    <a:pt x="113" y="20438"/>
                  </a:cubicBezTo>
                  <a:lnTo>
                    <a:pt x="1" y="21309"/>
                  </a:lnTo>
                  <a:cubicBezTo>
                    <a:pt x="731" y="19400"/>
                    <a:pt x="1489" y="17491"/>
                    <a:pt x="2163" y="15553"/>
                  </a:cubicBezTo>
                  <a:cubicBezTo>
                    <a:pt x="2977" y="13055"/>
                    <a:pt x="3847" y="10444"/>
                    <a:pt x="3482" y="7805"/>
                  </a:cubicBezTo>
                  <a:cubicBezTo>
                    <a:pt x="3117" y="5166"/>
                    <a:pt x="2612" y="2583"/>
                    <a:pt x="2106" y="0"/>
                  </a:cubicBezTo>
                  <a:lnTo>
                    <a:pt x="2106" y="0"/>
                  </a:lnTo>
                  <a:cubicBezTo>
                    <a:pt x="2584" y="2611"/>
                    <a:pt x="3005" y="5194"/>
                    <a:pt x="3342" y="7805"/>
                  </a:cubicBezTo>
                  <a:cubicBezTo>
                    <a:pt x="3679" y="10444"/>
                    <a:pt x="2780" y="12999"/>
                    <a:pt x="1966" y="15469"/>
                  </a:cubicBezTo>
                  <a:cubicBezTo>
                    <a:pt x="1495" y="16858"/>
                    <a:pt x="966" y="18226"/>
                    <a:pt x="426" y="19608"/>
                  </a:cubicBezTo>
                  <a:lnTo>
                    <a:pt x="426" y="19608"/>
                  </a:lnTo>
                  <a:cubicBezTo>
                    <a:pt x="786" y="16945"/>
                    <a:pt x="1270" y="13239"/>
                    <a:pt x="1573" y="10893"/>
                  </a:cubicBezTo>
                  <a:cubicBezTo>
                    <a:pt x="1882" y="7271"/>
                    <a:pt x="1433" y="3594"/>
                    <a:pt x="2106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5"/>
            <p:cNvSpPr/>
            <p:nvPr/>
          </p:nvSpPr>
          <p:spPr>
            <a:xfrm>
              <a:off x="6918364" y="3595187"/>
              <a:ext cx="152620" cy="1354493"/>
            </a:xfrm>
            <a:custGeom>
              <a:avLst/>
              <a:gdLst/>
              <a:ahLst/>
              <a:cxnLst/>
              <a:rect l="l" t="t" r="r" b="b"/>
              <a:pathLst>
                <a:path w="2303" h="20439" extrusionOk="0">
                  <a:moveTo>
                    <a:pt x="1881" y="0"/>
                  </a:moveTo>
                  <a:cubicBezTo>
                    <a:pt x="1853" y="1741"/>
                    <a:pt x="1881" y="3453"/>
                    <a:pt x="1909" y="5166"/>
                  </a:cubicBezTo>
                  <a:cubicBezTo>
                    <a:pt x="1909" y="6682"/>
                    <a:pt x="2106" y="8170"/>
                    <a:pt x="2022" y="9686"/>
                  </a:cubicBezTo>
                  <a:cubicBezTo>
                    <a:pt x="1657" y="13308"/>
                    <a:pt x="787" y="16873"/>
                    <a:pt x="0" y="20438"/>
                  </a:cubicBezTo>
                  <a:cubicBezTo>
                    <a:pt x="955" y="16901"/>
                    <a:pt x="1881" y="13336"/>
                    <a:pt x="2218" y="9686"/>
                  </a:cubicBezTo>
                  <a:cubicBezTo>
                    <a:pt x="2303" y="8479"/>
                    <a:pt x="2106" y="6429"/>
                    <a:pt x="2078" y="5166"/>
                  </a:cubicBezTo>
                  <a:lnTo>
                    <a:pt x="1881" y="0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5"/>
            <p:cNvSpPr/>
            <p:nvPr/>
          </p:nvSpPr>
          <p:spPr>
            <a:xfrm>
              <a:off x="5608573" y="3504002"/>
              <a:ext cx="1088485" cy="1049385"/>
            </a:xfrm>
            <a:custGeom>
              <a:avLst/>
              <a:gdLst/>
              <a:ahLst/>
              <a:cxnLst/>
              <a:rect l="l" t="t" r="r" b="b"/>
              <a:pathLst>
                <a:path w="16425" h="15835" extrusionOk="0">
                  <a:moveTo>
                    <a:pt x="1" y="0"/>
                  </a:moveTo>
                  <a:cubicBezTo>
                    <a:pt x="1" y="1"/>
                    <a:pt x="1180" y="4324"/>
                    <a:pt x="4240" y="7272"/>
                  </a:cubicBezTo>
                  <a:cubicBezTo>
                    <a:pt x="7300" y="10192"/>
                    <a:pt x="11820" y="12101"/>
                    <a:pt x="16425" y="15835"/>
                  </a:cubicBezTo>
                  <a:cubicBezTo>
                    <a:pt x="16425" y="15835"/>
                    <a:pt x="12999" y="8563"/>
                    <a:pt x="10445" y="6177"/>
                  </a:cubicBezTo>
                  <a:cubicBezTo>
                    <a:pt x="7918" y="3790"/>
                    <a:pt x="2949" y="1432"/>
                    <a:pt x="1" y="0"/>
                  </a:cubicBezTo>
                  <a:close/>
                </a:path>
              </a:pathLst>
            </a:custGeom>
            <a:solidFill>
              <a:srgbClr val="A2BA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5582530" y="3481669"/>
              <a:ext cx="1114529" cy="1071718"/>
            </a:xfrm>
            <a:custGeom>
              <a:avLst/>
              <a:gdLst/>
              <a:ahLst/>
              <a:cxnLst/>
              <a:rect l="l" t="t" r="r" b="b"/>
              <a:pathLst>
                <a:path w="16818" h="16172" extrusionOk="0">
                  <a:moveTo>
                    <a:pt x="1" y="1"/>
                  </a:moveTo>
                  <a:lnTo>
                    <a:pt x="282" y="422"/>
                  </a:lnTo>
                  <a:cubicBezTo>
                    <a:pt x="2584" y="3482"/>
                    <a:pt x="4942" y="6542"/>
                    <a:pt x="7918" y="8984"/>
                  </a:cubicBezTo>
                  <a:cubicBezTo>
                    <a:pt x="8676" y="9602"/>
                    <a:pt x="9518" y="10051"/>
                    <a:pt x="10332" y="10557"/>
                  </a:cubicBezTo>
                  <a:cubicBezTo>
                    <a:pt x="12719" y="12129"/>
                    <a:pt x="14965" y="13954"/>
                    <a:pt x="16818" y="16172"/>
                  </a:cubicBezTo>
                  <a:cubicBezTo>
                    <a:pt x="15610" y="14684"/>
                    <a:pt x="14207" y="13336"/>
                    <a:pt x="12719" y="12157"/>
                  </a:cubicBezTo>
                  <a:cubicBezTo>
                    <a:pt x="11259" y="10894"/>
                    <a:pt x="9546" y="10023"/>
                    <a:pt x="8030" y="8844"/>
                  </a:cubicBezTo>
                  <a:cubicBezTo>
                    <a:pt x="5226" y="6521"/>
                    <a:pt x="2955" y="3638"/>
                    <a:pt x="807" y="729"/>
                  </a:cubicBezTo>
                  <a:lnTo>
                    <a:pt x="807" y="729"/>
                  </a:lnTo>
                  <a:cubicBezTo>
                    <a:pt x="3965" y="2607"/>
                    <a:pt x="7136" y="4548"/>
                    <a:pt x="10052" y="6795"/>
                  </a:cubicBezTo>
                  <a:cubicBezTo>
                    <a:pt x="11539" y="8002"/>
                    <a:pt x="12719" y="9602"/>
                    <a:pt x="13814" y="11174"/>
                  </a:cubicBezTo>
                  <a:cubicBezTo>
                    <a:pt x="14908" y="12803"/>
                    <a:pt x="15891" y="14459"/>
                    <a:pt x="16818" y="16172"/>
                  </a:cubicBezTo>
                  <a:cubicBezTo>
                    <a:pt x="14993" y="12775"/>
                    <a:pt x="13084" y="9237"/>
                    <a:pt x="10164" y="6654"/>
                  </a:cubicBezTo>
                  <a:cubicBezTo>
                    <a:pt x="7123" y="4283"/>
                    <a:pt x="3805" y="2272"/>
                    <a:pt x="485" y="291"/>
                  </a:cubicBezTo>
                  <a:lnTo>
                    <a:pt x="485" y="291"/>
                  </a:lnTo>
                  <a:cubicBezTo>
                    <a:pt x="483" y="288"/>
                    <a:pt x="480" y="284"/>
                    <a:pt x="478" y="281"/>
                  </a:cubicBezTo>
                  <a:lnTo>
                    <a:pt x="475" y="285"/>
                  </a:lnTo>
                  <a:lnTo>
                    <a:pt x="475" y="285"/>
                  </a:lnTo>
                  <a:cubicBezTo>
                    <a:pt x="457" y="274"/>
                    <a:pt x="440" y="264"/>
                    <a:pt x="422" y="25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5608573" y="3504002"/>
              <a:ext cx="1079207" cy="1040108"/>
            </a:xfrm>
            <a:custGeom>
              <a:avLst/>
              <a:gdLst/>
              <a:ahLst/>
              <a:cxnLst/>
              <a:rect l="l" t="t" r="r" b="b"/>
              <a:pathLst>
                <a:path w="16285" h="15695" extrusionOk="0">
                  <a:moveTo>
                    <a:pt x="1" y="0"/>
                  </a:moveTo>
                  <a:cubicBezTo>
                    <a:pt x="3258" y="2864"/>
                    <a:pt x="7637" y="6261"/>
                    <a:pt x="10922" y="9097"/>
                  </a:cubicBezTo>
                  <a:cubicBezTo>
                    <a:pt x="12915" y="11090"/>
                    <a:pt x="14656" y="13364"/>
                    <a:pt x="16284" y="15694"/>
                  </a:cubicBezTo>
                  <a:cubicBezTo>
                    <a:pt x="14740" y="13308"/>
                    <a:pt x="13056" y="10978"/>
                    <a:pt x="11034" y="8956"/>
                  </a:cubicBezTo>
                  <a:cubicBezTo>
                    <a:pt x="9630" y="7609"/>
                    <a:pt x="6009" y="4829"/>
                    <a:pt x="4465" y="3538"/>
                  </a:cubicBezTo>
                  <a:cubicBezTo>
                    <a:pt x="3342" y="2639"/>
                    <a:pt x="1096" y="871"/>
                    <a:pt x="1" y="0"/>
                  </a:cubicBezTo>
                  <a:close/>
                </a:path>
              </a:pathLst>
            </a:custGeom>
            <a:solidFill>
              <a:srgbClr val="719F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5917449" y="2106928"/>
              <a:ext cx="1624278" cy="1268474"/>
            </a:xfrm>
            <a:custGeom>
              <a:avLst/>
              <a:gdLst/>
              <a:ahLst/>
              <a:cxnLst/>
              <a:rect l="l" t="t" r="r" b="b"/>
              <a:pathLst>
                <a:path w="24510" h="19141" extrusionOk="0">
                  <a:moveTo>
                    <a:pt x="8090" y="1"/>
                  </a:moveTo>
                  <a:cubicBezTo>
                    <a:pt x="7926" y="1"/>
                    <a:pt x="7783" y="16"/>
                    <a:pt x="7665" y="26"/>
                  </a:cubicBezTo>
                  <a:cubicBezTo>
                    <a:pt x="7328" y="54"/>
                    <a:pt x="6935" y="504"/>
                    <a:pt x="6822" y="925"/>
                  </a:cubicBezTo>
                  <a:cubicBezTo>
                    <a:pt x="6710" y="1346"/>
                    <a:pt x="6289" y="1823"/>
                    <a:pt x="6008" y="2244"/>
                  </a:cubicBezTo>
                  <a:cubicBezTo>
                    <a:pt x="5727" y="2665"/>
                    <a:pt x="5924" y="4097"/>
                    <a:pt x="6008" y="4546"/>
                  </a:cubicBezTo>
                  <a:cubicBezTo>
                    <a:pt x="6048" y="4847"/>
                    <a:pt x="6045" y="5177"/>
                    <a:pt x="5979" y="5177"/>
                  </a:cubicBezTo>
                  <a:cubicBezTo>
                    <a:pt x="5953" y="5177"/>
                    <a:pt x="5916" y="5124"/>
                    <a:pt x="5868" y="4996"/>
                  </a:cubicBezTo>
                  <a:cubicBezTo>
                    <a:pt x="5671" y="4574"/>
                    <a:pt x="5054" y="3423"/>
                    <a:pt x="4464" y="2918"/>
                  </a:cubicBezTo>
                  <a:cubicBezTo>
                    <a:pt x="4252" y="2737"/>
                    <a:pt x="4107" y="2693"/>
                    <a:pt x="3989" y="2693"/>
                  </a:cubicBezTo>
                  <a:cubicBezTo>
                    <a:pt x="3877" y="2693"/>
                    <a:pt x="3788" y="2733"/>
                    <a:pt x="3686" y="2733"/>
                  </a:cubicBezTo>
                  <a:cubicBezTo>
                    <a:pt x="3611" y="2733"/>
                    <a:pt x="3529" y="2711"/>
                    <a:pt x="3425" y="2637"/>
                  </a:cubicBezTo>
                  <a:cubicBezTo>
                    <a:pt x="3032" y="2357"/>
                    <a:pt x="2387" y="1599"/>
                    <a:pt x="1965" y="1318"/>
                  </a:cubicBezTo>
                  <a:cubicBezTo>
                    <a:pt x="1814" y="1223"/>
                    <a:pt x="1726" y="1176"/>
                    <a:pt x="1663" y="1176"/>
                  </a:cubicBezTo>
                  <a:cubicBezTo>
                    <a:pt x="1538" y="1176"/>
                    <a:pt x="1506" y="1357"/>
                    <a:pt x="1264" y="1711"/>
                  </a:cubicBezTo>
                  <a:cubicBezTo>
                    <a:pt x="927" y="2244"/>
                    <a:pt x="1095" y="3620"/>
                    <a:pt x="730" y="4069"/>
                  </a:cubicBezTo>
                  <a:cubicBezTo>
                    <a:pt x="393" y="4546"/>
                    <a:pt x="0" y="5894"/>
                    <a:pt x="225" y="6287"/>
                  </a:cubicBezTo>
                  <a:cubicBezTo>
                    <a:pt x="478" y="6680"/>
                    <a:pt x="2415" y="9965"/>
                    <a:pt x="8254" y="11930"/>
                  </a:cubicBezTo>
                  <a:lnTo>
                    <a:pt x="11174" y="13755"/>
                  </a:lnTo>
                  <a:cubicBezTo>
                    <a:pt x="11174" y="13755"/>
                    <a:pt x="13392" y="16759"/>
                    <a:pt x="15554" y="17770"/>
                  </a:cubicBezTo>
                  <a:cubicBezTo>
                    <a:pt x="17477" y="18644"/>
                    <a:pt x="18822" y="19140"/>
                    <a:pt x="19570" y="19140"/>
                  </a:cubicBezTo>
                  <a:cubicBezTo>
                    <a:pt x="19663" y="19140"/>
                    <a:pt x="19747" y="19133"/>
                    <a:pt x="19821" y="19117"/>
                  </a:cubicBezTo>
                  <a:cubicBezTo>
                    <a:pt x="20495" y="18977"/>
                    <a:pt x="20691" y="18584"/>
                    <a:pt x="21084" y="18584"/>
                  </a:cubicBezTo>
                  <a:cubicBezTo>
                    <a:pt x="21313" y="18584"/>
                    <a:pt x="21626" y="18669"/>
                    <a:pt x="21915" y="18669"/>
                  </a:cubicBezTo>
                  <a:cubicBezTo>
                    <a:pt x="22123" y="18669"/>
                    <a:pt x="22319" y="18625"/>
                    <a:pt x="22460" y="18471"/>
                  </a:cubicBezTo>
                  <a:cubicBezTo>
                    <a:pt x="22825" y="18106"/>
                    <a:pt x="22853" y="17657"/>
                    <a:pt x="23190" y="17348"/>
                  </a:cubicBezTo>
                  <a:cubicBezTo>
                    <a:pt x="23499" y="17068"/>
                    <a:pt x="24229" y="16787"/>
                    <a:pt x="24369" y="16366"/>
                  </a:cubicBezTo>
                  <a:cubicBezTo>
                    <a:pt x="24509" y="15973"/>
                    <a:pt x="24341" y="15748"/>
                    <a:pt x="24144" y="15580"/>
                  </a:cubicBezTo>
                  <a:cubicBezTo>
                    <a:pt x="23981" y="15390"/>
                    <a:pt x="23739" y="14989"/>
                    <a:pt x="23393" y="14989"/>
                  </a:cubicBezTo>
                  <a:cubicBezTo>
                    <a:pt x="23382" y="14989"/>
                    <a:pt x="23370" y="14989"/>
                    <a:pt x="23358" y="14990"/>
                  </a:cubicBezTo>
                  <a:cubicBezTo>
                    <a:pt x="22993" y="15018"/>
                    <a:pt x="22348" y="15327"/>
                    <a:pt x="21702" y="15439"/>
                  </a:cubicBezTo>
                  <a:cubicBezTo>
                    <a:pt x="21593" y="15454"/>
                    <a:pt x="21443" y="15460"/>
                    <a:pt x="21268" y="15460"/>
                  </a:cubicBezTo>
                  <a:cubicBezTo>
                    <a:pt x="20402" y="15460"/>
                    <a:pt x="18922" y="15308"/>
                    <a:pt x="18782" y="15215"/>
                  </a:cubicBezTo>
                  <a:cubicBezTo>
                    <a:pt x="18586" y="15102"/>
                    <a:pt x="20579" y="14569"/>
                    <a:pt x="21758" y="13727"/>
                  </a:cubicBezTo>
                  <a:cubicBezTo>
                    <a:pt x="22937" y="12913"/>
                    <a:pt x="23864" y="12772"/>
                    <a:pt x="23892" y="12379"/>
                  </a:cubicBezTo>
                  <a:cubicBezTo>
                    <a:pt x="23920" y="11986"/>
                    <a:pt x="23751" y="11509"/>
                    <a:pt x="23695" y="11172"/>
                  </a:cubicBezTo>
                  <a:cubicBezTo>
                    <a:pt x="23611" y="10807"/>
                    <a:pt x="24229" y="10274"/>
                    <a:pt x="24032" y="9768"/>
                  </a:cubicBezTo>
                  <a:cubicBezTo>
                    <a:pt x="23864" y="9263"/>
                    <a:pt x="23358" y="8898"/>
                    <a:pt x="23190" y="8617"/>
                  </a:cubicBezTo>
                  <a:cubicBezTo>
                    <a:pt x="22993" y="8336"/>
                    <a:pt x="22516" y="8112"/>
                    <a:pt x="22179" y="8112"/>
                  </a:cubicBezTo>
                  <a:cubicBezTo>
                    <a:pt x="21842" y="8112"/>
                    <a:pt x="21505" y="8280"/>
                    <a:pt x="21225" y="8449"/>
                  </a:cubicBezTo>
                  <a:cubicBezTo>
                    <a:pt x="21179" y="8470"/>
                    <a:pt x="21136" y="8479"/>
                    <a:pt x="21095" y="8479"/>
                  </a:cubicBezTo>
                  <a:cubicBezTo>
                    <a:pt x="20861" y="8479"/>
                    <a:pt x="20689" y="8184"/>
                    <a:pt x="20354" y="8112"/>
                  </a:cubicBezTo>
                  <a:cubicBezTo>
                    <a:pt x="20307" y="8105"/>
                    <a:pt x="20259" y="8102"/>
                    <a:pt x="20212" y="8102"/>
                  </a:cubicBezTo>
                  <a:cubicBezTo>
                    <a:pt x="19867" y="8102"/>
                    <a:pt x="19528" y="8266"/>
                    <a:pt x="19231" y="8365"/>
                  </a:cubicBezTo>
                  <a:cubicBezTo>
                    <a:pt x="18993" y="8451"/>
                    <a:pt x="18637" y="8689"/>
                    <a:pt x="18487" y="8689"/>
                  </a:cubicBezTo>
                  <a:cubicBezTo>
                    <a:pt x="18443" y="8689"/>
                    <a:pt x="18417" y="8668"/>
                    <a:pt x="18417" y="8617"/>
                  </a:cubicBezTo>
                  <a:cubicBezTo>
                    <a:pt x="18417" y="8393"/>
                    <a:pt x="19681" y="7101"/>
                    <a:pt x="19484" y="6540"/>
                  </a:cubicBezTo>
                  <a:cubicBezTo>
                    <a:pt x="19316" y="5978"/>
                    <a:pt x="19091" y="5276"/>
                    <a:pt x="18866" y="5136"/>
                  </a:cubicBezTo>
                  <a:cubicBezTo>
                    <a:pt x="18670" y="4996"/>
                    <a:pt x="19035" y="4350"/>
                    <a:pt x="18698" y="3901"/>
                  </a:cubicBezTo>
                  <a:cubicBezTo>
                    <a:pt x="18416" y="3465"/>
                    <a:pt x="17805" y="2700"/>
                    <a:pt x="17295" y="2700"/>
                  </a:cubicBezTo>
                  <a:cubicBezTo>
                    <a:pt x="17247" y="2700"/>
                    <a:pt x="17200" y="2707"/>
                    <a:pt x="17154" y="2722"/>
                  </a:cubicBezTo>
                  <a:cubicBezTo>
                    <a:pt x="16661" y="2851"/>
                    <a:pt x="16072" y="3149"/>
                    <a:pt x="15786" y="3149"/>
                  </a:cubicBezTo>
                  <a:cubicBezTo>
                    <a:pt x="15763" y="3149"/>
                    <a:pt x="15741" y="3147"/>
                    <a:pt x="15722" y="3143"/>
                  </a:cubicBezTo>
                  <a:cubicBezTo>
                    <a:pt x="15670" y="3125"/>
                    <a:pt x="15592" y="3117"/>
                    <a:pt x="15499" y="3117"/>
                  </a:cubicBezTo>
                  <a:cubicBezTo>
                    <a:pt x="15140" y="3117"/>
                    <a:pt x="14564" y="3233"/>
                    <a:pt x="14431" y="3367"/>
                  </a:cubicBezTo>
                  <a:cubicBezTo>
                    <a:pt x="14262" y="3508"/>
                    <a:pt x="13560" y="4294"/>
                    <a:pt x="13280" y="4659"/>
                  </a:cubicBezTo>
                  <a:cubicBezTo>
                    <a:pt x="13019" y="4972"/>
                    <a:pt x="12660" y="5625"/>
                    <a:pt x="12521" y="5625"/>
                  </a:cubicBezTo>
                  <a:cubicBezTo>
                    <a:pt x="12511" y="5625"/>
                    <a:pt x="12501" y="5621"/>
                    <a:pt x="12493" y="5613"/>
                  </a:cubicBezTo>
                  <a:cubicBezTo>
                    <a:pt x="12381" y="5501"/>
                    <a:pt x="12830" y="3143"/>
                    <a:pt x="12578" y="2693"/>
                  </a:cubicBezTo>
                  <a:cubicBezTo>
                    <a:pt x="12325" y="2244"/>
                    <a:pt x="12213" y="2076"/>
                    <a:pt x="11764" y="1739"/>
                  </a:cubicBezTo>
                  <a:cubicBezTo>
                    <a:pt x="11671" y="1671"/>
                    <a:pt x="11568" y="1647"/>
                    <a:pt x="11460" y="1647"/>
                  </a:cubicBezTo>
                  <a:cubicBezTo>
                    <a:pt x="11176" y="1647"/>
                    <a:pt x="10857" y="1817"/>
                    <a:pt x="10613" y="1817"/>
                  </a:cubicBezTo>
                  <a:cubicBezTo>
                    <a:pt x="10527" y="1817"/>
                    <a:pt x="10451" y="1796"/>
                    <a:pt x="10388" y="1739"/>
                  </a:cubicBezTo>
                  <a:cubicBezTo>
                    <a:pt x="10051" y="1458"/>
                    <a:pt x="9602" y="447"/>
                    <a:pt x="9012" y="195"/>
                  </a:cubicBezTo>
                  <a:cubicBezTo>
                    <a:pt x="8666" y="39"/>
                    <a:pt x="8352" y="1"/>
                    <a:pt x="8090" y="1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6226126" y="2463188"/>
              <a:ext cx="981658" cy="791595"/>
            </a:xfrm>
            <a:custGeom>
              <a:avLst/>
              <a:gdLst/>
              <a:ahLst/>
              <a:cxnLst/>
              <a:rect l="l" t="t" r="r" b="b"/>
              <a:pathLst>
                <a:path w="14813" h="11945" extrusionOk="0">
                  <a:moveTo>
                    <a:pt x="3945" y="1"/>
                  </a:moveTo>
                  <a:cubicBezTo>
                    <a:pt x="3290" y="1"/>
                    <a:pt x="3039" y="1547"/>
                    <a:pt x="3119" y="1922"/>
                  </a:cubicBezTo>
                  <a:cubicBezTo>
                    <a:pt x="3203" y="2624"/>
                    <a:pt x="3596" y="3241"/>
                    <a:pt x="3793" y="3915"/>
                  </a:cubicBezTo>
                  <a:cubicBezTo>
                    <a:pt x="3315" y="3522"/>
                    <a:pt x="2698" y="2343"/>
                    <a:pt x="2136" y="2287"/>
                  </a:cubicBezTo>
                  <a:lnTo>
                    <a:pt x="2136" y="2287"/>
                  </a:lnTo>
                  <a:cubicBezTo>
                    <a:pt x="2136" y="3045"/>
                    <a:pt x="3007" y="3718"/>
                    <a:pt x="3259" y="4420"/>
                  </a:cubicBezTo>
                  <a:cubicBezTo>
                    <a:pt x="2389" y="4224"/>
                    <a:pt x="2024" y="2989"/>
                    <a:pt x="1182" y="2736"/>
                  </a:cubicBezTo>
                  <a:cubicBezTo>
                    <a:pt x="1007" y="2685"/>
                    <a:pt x="874" y="2662"/>
                    <a:pt x="775" y="2662"/>
                  </a:cubicBezTo>
                  <a:cubicBezTo>
                    <a:pt x="1" y="2662"/>
                    <a:pt x="1354" y="4065"/>
                    <a:pt x="1603" y="4364"/>
                  </a:cubicBezTo>
                  <a:cubicBezTo>
                    <a:pt x="1968" y="4757"/>
                    <a:pt x="2249" y="5010"/>
                    <a:pt x="2726" y="5291"/>
                  </a:cubicBezTo>
                  <a:cubicBezTo>
                    <a:pt x="2922" y="5431"/>
                    <a:pt x="3456" y="5656"/>
                    <a:pt x="3624" y="5796"/>
                  </a:cubicBezTo>
                  <a:cubicBezTo>
                    <a:pt x="4467" y="6582"/>
                    <a:pt x="3007" y="6582"/>
                    <a:pt x="2586" y="6863"/>
                  </a:cubicBezTo>
                  <a:cubicBezTo>
                    <a:pt x="2670" y="7087"/>
                    <a:pt x="2810" y="7087"/>
                    <a:pt x="2922" y="7228"/>
                  </a:cubicBezTo>
                  <a:cubicBezTo>
                    <a:pt x="3259" y="7537"/>
                    <a:pt x="3624" y="7593"/>
                    <a:pt x="3961" y="7789"/>
                  </a:cubicBezTo>
                  <a:cubicBezTo>
                    <a:pt x="4438" y="8042"/>
                    <a:pt x="4354" y="8435"/>
                    <a:pt x="4747" y="8716"/>
                  </a:cubicBezTo>
                  <a:cubicBezTo>
                    <a:pt x="4890" y="8832"/>
                    <a:pt x="5025" y="8866"/>
                    <a:pt x="5155" y="8866"/>
                  </a:cubicBezTo>
                  <a:cubicBezTo>
                    <a:pt x="5332" y="8866"/>
                    <a:pt x="5501" y="8803"/>
                    <a:pt x="5669" y="8803"/>
                  </a:cubicBezTo>
                  <a:cubicBezTo>
                    <a:pt x="5764" y="8803"/>
                    <a:pt x="5858" y="8822"/>
                    <a:pt x="5954" y="8884"/>
                  </a:cubicBezTo>
                  <a:cubicBezTo>
                    <a:pt x="6263" y="9081"/>
                    <a:pt x="6095" y="9698"/>
                    <a:pt x="6376" y="9951"/>
                  </a:cubicBezTo>
                  <a:cubicBezTo>
                    <a:pt x="6501" y="10068"/>
                    <a:pt x="6624" y="10116"/>
                    <a:pt x="6739" y="10116"/>
                  </a:cubicBezTo>
                  <a:cubicBezTo>
                    <a:pt x="6982" y="10116"/>
                    <a:pt x="7187" y="9899"/>
                    <a:pt x="7302" y="9670"/>
                  </a:cubicBezTo>
                  <a:cubicBezTo>
                    <a:pt x="7462" y="9350"/>
                    <a:pt x="7394" y="9072"/>
                    <a:pt x="7566" y="9072"/>
                  </a:cubicBezTo>
                  <a:cubicBezTo>
                    <a:pt x="7635" y="9072"/>
                    <a:pt x="7743" y="9117"/>
                    <a:pt x="7920" y="9221"/>
                  </a:cubicBezTo>
                  <a:cubicBezTo>
                    <a:pt x="8734" y="9698"/>
                    <a:pt x="9211" y="10990"/>
                    <a:pt x="10250" y="11243"/>
                  </a:cubicBezTo>
                  <a:cubicBezTo>
                    <a:pt x="10138" y="10569"/>
                    <a:pt x="9464" y="9951"/>
                    <a:pt x="9520" y="9249"/>
                  </a:cubicBezTo>
                  <a:lnTo>
                    <a:pt x="9520" y="9249"/>
                  </a:lnTo>
                  <a:cubicBezTo>
                    <a:pt x="9969" y="9951"/>
                    <a:pt x="10811" y="10400"/>
                    <a:pt x="11513" y="10849"/>
                  </a:cubicBezTo>
                  <a:cubicBezTo>
                    <a:pt x="12159" y="11243"/>
                    <a:pt x="12973" y="11832"/>
                    <a:pt x="13731" y="11944"/>
                  </a:cubicBezTo>
                  <a:cubicBezTo>
                    <a:pt x="14152" y="10934"/>
                    <a:pt x="11373" y="10091"/>
                    <a:pt x="10868" y="9558"/>
                  </a:cubicBezTo>
                  <a:cubicBezTo>
                    <a:pt x="10633" y="9280"/>
                    <a:pt x="10697" y="9193"/>
                    <a:pt x="10875" y="9193"/>
                  </a:cubicBezTo>
                  <a:cubicBezTo>
                    <a:pt x="11038" y="9193"/>
                    <a:pt x="11298" y="9266"/>
                    <a:pt x="11513" y="9333"/>
                  </a:cubicBezTo>
                  <a:cubicBezTo>
                    <a:pt x="11888" y="9440"/>
                    <a:pt x="12161" y="9559"/>
                    <a:pt x="12468" y="9559"/>
                  </a:cubicBezTo>
                  <a:cubicBezTo>
                    <a:pt x="12644" y="9559"/>
                    <a:pt x="12832" y="9520"/>
                    <a:pt x="13057" y="9418"/>
                  </a:cubicBezTo>
                  <a:cubicBezTo>
                    <a:pt x="12889" y="9053"/>
                    <a:pt x="11373" y="9165"/>
                    <a:pt x="11569" y="8603"/>
                  </a:cubicBezTo>
                  <a:cubicBezTo>
                    <a:pt x="11710" y="8323"/>
                    <a:pt x="13535" y="8210"/>
                    <a:pt x="13900" y="8042"/>
                  </a:cubicBezTo>
                  <a:cubicBezTo>
                    <a:pt x="14812" y="7574"/>
                    <a:pt x="14360" y="7243"/>
                    <a:pt x="13729" y="7243"/>
                  </a:cubicBezTo>
                  <a:cubicBezTo>
                    <a:pt x="13602" y="7243"/>
                    <a:pt x="13469" y="7256"/>
                    <a:pt x="13338" y="7284"/>
                  </a:cubicBezTo>
                  <a:cubicBezTo>
                    <a:pt x="12764" y="7404"/>
                    <a:pt x="12210" y="7707"/>
                    <a:pt x="11607" y="7707"/>
                  </a:cubicBezTo>
                  <a:cubicBezTo>
                    <a:pt x="11502" y="7707"/>
                    <a:pt x="11396" y="7698"/>
                    <a:pt x="11289" y="7677"/>
                  </a:cubicBezTo>
                  <a:cubicBezTo>
                    <a:pt x="11569" y="7368"/>
                    <a:pt x="12103" y="7256"/>
                    <a:pt x="12215" y="6722"/>
                  </a:cubicBezTo>
                  <a:cubicBezTo>
                    <a:pt x="12173" y="6717"/>
                    <a:pt x="12131" y="6714"/>
                    <a:pt x="12090" y="6714"/>
                  </a:cubicBezTo>
                  <a:cubicBezTo>
                    <a:pt x="11666" y="6714"/>
                    <a:pt x="11296" y="6983"/>
                    <a:pt x="10896" y="6983"/>
                  </a:cubicBezTo>
                  <a:cubicBezTo>
                    <a:pt x="10743" y="6983"/>
                    <a:pt x="10585" y="6944"/>
                    <a:pt x="10418" y="6835"/>
                  </a:cubicBezTo>
                  <a:cubicBezTo>
                    <a:pt x="10643" y="6329"/>
                    <a:pt x="11317" y="5993"/>
                    <a:pt x="11766" y="5712"/>
                  </a:cubicBezTo>
                  <a:cubicBezTo>
                    <a:pt x="12047" y="5543"/>
                    <a:pt x="13170" y="5010"/>
                    <a:pt x="12552" y="4785"/>
                  </a:cubicBezTo>
                  <a:cubicBezTo>
                    <a:pt x="12474" y="4757"/>
                    <a:pt x="12389" y="4743"/>
                    <a:pt x="12297" y="4743"/>
                  </a:cubicBezTo>
                  <a:cubicBezTo>
                    <a:pt x="11489" y="4743"/>
                    <a:pt x="10195" y="5755"/>
                    <a:pt x="9716" y="6133"/>
                  </a:cubicBezTo>
                  <a:lnTo>
                    <a:pt x="9520" y="6414"/>
                  </a:lnTo>
                  <a:cubicBezTo>
                    <a:pt x="9716" y="5993"/>
                    <a:pt x="9857" y="5571"/>
                    <a:pt x="10166" y="5206"/>
                  </a:cubicBezTo>
                  <a:cubicBezTo>
                    <a:pt x="10587" y="4701"/>
                    <a:pt x="11345" y="4224"/>
                    <a:pt x="11569" y="3606"/>
                  </a:cubicBezTo>
                  <a:cubicBezTo>
                    <a:pt x="11479" y="3588"/>
                    <a:pt x="11394" y="3579"/>
                    <a:pt x="11313" y="3579"/>
                  </a:cubicBezTo>
                  <a:cubicBezTo>
                    <a:pt x="10157" y="3579"/>
                    <a:pt x="9877" y="5330"/>
                    <a:pt x="8958" y="5487"/>
                  </a:cubicBezTo>
                  <a:cubicBezTo>
                    <a:pt x="8958" y="5066"/>
                    <a:pt x="9239" y="4729"/>
                    <a:pt x="9155" y="4252"/>
                  </a:cubicBezTo>
                  <a:lnTo>
                    <a:pt x="9155" y="4252"/>
                  </a:lnTo>
                  <a:cubicBezTo>
                    <a:pt x="8958" y="4420"/>
                    <a:pt x="8565" y="5150"/>
                    <a:pt x="8313" y="5178"/>
                  </a:cubicBezTo>
                  <a:cubicBezTo>
                    <a:pt x="8275" y="5185"/>
                    <a:pt x="8240" y="5188"/>
                    <a:pt x="8208" y="5188"/>
                  </a:cubicBezTo>
                  <a:cubicBezTo>
                    <a:pt x="7836" y="5188"/>
                    <a:pt x="7838" y="4763"/>
                    <a:pt x="7864" y="4505"/>
                  </a:cubicBezTo>
                  <a:cubicBezTo>
                    <a:pt x="8004" y="3718"/>
                    <a:pt x="9099" y="2848"/>
                    <a:pt x="8706" y="1978"/>
                  </a:cubicBezTo>
                  <a:lnTo>
                    <a:pt x="8706" y="1978"/>
                  </a:lnTo>
                  <a:cubicBezTo>
                    <a:pt x="8088" y="2202"/>
                    <a:pt x="7527" y="2932"/>
                    <a:pt x="7077" y="3438"/>
                  </a:cubicBezTo>
                  <a:cubicBezTo>
                    <a:pt x="6882" y="3655"/>
                    <a:pt x="6636" y="4344"/>
                    <a:pt x="6365" y="4344"/>
                  </a:cubicBezTo>
                  <a:cubicBezTo>
                    <a:pt x="6286" y="4344"/>
                    <a:pt x="6205" y="4285"/>
                    <a:pt x="6123" y="4140"/>
                  </a:cubicBezTo>
                  <a:cubicBezTo>
                    <a:pt x="6011" y="3915"/>
                    <a:pt x="6319" y="2848"/>
                    <a:pt x="5926" y="2820"/>
                  </a:cubicBezTo>
                  <a:cubicBezTo>
                    <a:pt x="5923" y="2820"/>
                    <a:pt x="5920" y="2820"/>
                    <a:pt x="5917" y="2820"/>
                  </a:cubicBezTo>
                  <a:cubicBezTo>
                    <a:pt x="5642" y="2820"/>
                    <a:pt x="5475" y="3973"/>
                    <a:pt x="5281" y="4168"/>
                  </a:cubicBezTo>
                  <a:cubicBezTo>
                    <a:pt x="4888" y="3634"/>
                    <a:pt x="4860" y="2792"/>
                    <a:pt x="4719" y="2146"/>
                  </a:cubicBezTo>
                  <a:cubicBezTo>
                    <a:pt x="4663" y="1725"/>
                    <a:pt x="4438" y="125"/>
                    <a:pt x="4045" y="13"/>
                  </a:cubicBezTo>
                  <a:cubicBezTo>
                    <a:pt x="4011" y="5"/>
                    <a:pt x="3977" y="1"/>
                    <a:pt x="3945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6133218" y="2411896"/>
              <a:ext cx="502459" cy="483771"/>
            </a:xfrm>
            <a:custGeom>
              <a:avLst/>
              <a:gdLst/>
              <a:ahLst/>
              <a:cxnLst/>
              <a:rect l="l" t="t" r="r" b="b"/>
              <a:pathLst>
                <a:path w="7582" h="7300" extrusionOk="0">
                  <a:moveTo>
                    <a:pt x="506" y="1"/>
                  </a:moveTo>
                  <a:lnTo>
                    <a:pt x="506" y="1"/>
                  </a:lnTo>
                  <a:cubicBezTo>
                    <a:pt x="1591" y="2436"/>
                    <a:pt x="3298" y="4623"/>
                    <a:pt x="5430" y="6223"/>
                  </a:cubicBezTo>
                  <a:lnTo>
                    <a:pt x="5430" y="6223"/>
                  </a:lnTo>
                  <a:cubicBezTo>
                    <a:pt x="3894" y="5484"/>
                    <a:pt x="2519" y="4377"/>
                    <a:pt x="1377" y="3145"/>
                  </a:cubicBezTo>
                  <a:cubicBezTo>
                    <a:pt x="871" y="2611"/>
                    <a:pt x="450" y="2050"/>
                    <a:pt x="1" y="1460"/>
                  </a:cubicBezTo>
                  <a:lnTo>
                    <a:pt x="1" y="1460"/>
                  </a:lnTo>
                  <a:cubicBezTo>
                    <a:pt x="394" y="2078"/>
                    <a:pt x="787" y="2668"/>
                    <a:pt x="1264" y="3229"/>
                  </a:cubicBezTo>
                  <a:cubicBezTo>
                    <a:pt x="2893" y="5194"/>
                    <a:pt x="5110" y="6654"/>
                    <a:pt x="7581" y="7300"/>
                  </a:cubicBezTo>
                  <a:lnTo>
                    <a:pt x="6683" y="6710"/>
                  </a:lnTo>
                  <a:cubicBezTo>
                    <a:pt x="4044" y="5110"/>
                    <a:pt x="1966" y="2696"/>
                    <a:pt x="50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6388152" y="2344898"/>
              <a:ext cx="292118" cy="509881"/>
            </a:xfrm>
            <a:custGeom>
              <a:avLst/>
              <a:gdLst/>
              <a:ahLst/>
              <a:cxnLst/>
              <a:rect l="l" t="t" r="r" b="b"/>
              <a:pathLst>
                <a:path w="4408" h="7694" extrusionOk="0">
                  <a:moveTo>
                    <a:pt x="0" y="1"/>
                  </a:moveTo>
                  <a:lnTo>
                    <a:pt x="0" y="1"/>
                  </a:lnTo>
                  <a:cubicBezTo>
                    <a:pt x="197" y="1405"/>
                    <a:pt x="534" y="2752"/>
                    <a:pt x="1067" y="4044"/>
                  </a:cubicBezTo>
                  <a:cubicBezTo>
                    <a:pt x="1685" y="5391"/>
                    <a:pt x="2443" y="6711"/>
                    <a:pt x="3594" y="7693"/>
                  </a:cubicBezTo>
                  <a:cubicBezTo>
                    <a:pt x="4099" y="5223"/>
                    <a:pt x="4408" y="2696"/>
                    <a:pt x="4127" y="197"/>
                  </a:cubicBezTo>
                  <a:lnTo>
                    <a:pt x="4127" y="197"/>
                  </a:lnTo>
                  <a:cubicBezTo>
                    <a:pt x="4181" y="2528"/>
                    <a:pt x="3895" y="4859"/>
                    <a:pt x="3421" y="7165"/>
                  </a:cubicBezTo>
                  <a:lnTo>
                    <a:pt x="3421" y="7165"/>
                  </a:lnTo>
                  <a:cubicBezTo>
                    <a:pt x="2499" y="6262"/>
                    <a:pt x="1821" y="5123"/>
                    <a:pt x="1292" y="3959"/>
                  </a:cubicBezTo>
                  <a:cubicBezTo>
                    <a:pt x="702" y="2724"/>
                    <a:pt x="309" y="1348"/>
                    <a:pt x="0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6525791" y="2318855"/>
              <a:ext cx="94965" cy="519159"/>
            </a:xfrm>
            <a:custGeom>
              <a:avLst/>
              <a:gdLst/>
              <a:ahLst/>
              <a:cxnLst/>
              <a:rect l="l" t="t" r="r" b="b"/>
              <a:pathLst>
                <a:path w="1433" h="7834" extrusionOk="0">
                  <a:moveTo>
                    <a:pt x="1" y="1"/>
                  </a:moveTo>
                  <a:lnTo>
                    <a:pt x="1" y="1"/>
                  </a:lnTo>
                  <a:cubicBezTo>
                    <a:pt x="534" y="2528"/>
                    <a:pt x="1067" y="5279"/>
                    <a:pt x="1432" y="7834"/>
                  </a:cubicBezTo>
                  <a:cubicBezTo>
                    <a:pt x="1432" y="5167"/>
                    <a:pt x="899" y="2499"/>
                    <a:pt x="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5"/>
            <p:cNvSpPr/>
            <p:nvPr/>
          </p:nvSpPr>
          <p:spPr>
            <a:xfrm>
              <a:off x="6682051" y="2411896"/>
              <a:ext cx="377805" cy="457727"/>
            </a:xfrm>
            <a:custGeom>
              <a:avLst/>
              <a:gdLst/>
              <a:ahLst/>
              <a:cxnLst/>
              <a:rect l="l" t="t" r="r" b="b"/>
              <a:pathLst>
                <a:path w="5701" h="6907" extrusionOk="0">
                  <a:moveTo>
                    <a:pt x="3875" y="1"/>
                  </a:moveTo>
                  <a:cubicBezTo>
                    <a:pt x="2893" y="2471"/>
                    <a:pt x="1545" y="4773"/>
                    <a:pt x="1" y="6907"/>
                  </a:cubicBezTo>
                  <a:cubicBezTo>
                    <a:pt x="1854" y="6009"/>
                    <a:pt x="3482" y="4661"/>
                    <a:pt x="4717" y="3005"/>
                  </a:cubicBezTo>
                  <a:cubicBezTo>
                    <a:pt x="5082" y="2499"/>
                    <a:pt x="5419" y="1966"/>
                    <a:pt x="5700" y="1432"/>
                  </a:cubicBezTo>
                  <a:lnTo>
                    <a:pt x="5700" y="1432"/>
                  </a:lnTo>
                  <a:cubicBezTo>
                    <a:pt x="4481" y="3325"/>
                    <a:pt x="2832" y="4979"/>
                    <a:pt x="883" y="6127"/>
                  </a:cubicBezTo>
                  <a:lnTo>
                    <a:pt x="883" y="6127"/>
                  </a:lnTo>
                  <a:cubicBezTo>
                    <a:pt x="2149" y="4234"/>
                    <a:pt x="3227" y="2177"/>
                    <a:pt x="3875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5"/>
            <p:cNvSpPr/>
            <p:nvPr/>
          </p:nvSpPr>
          <p:spPr>
            <a:xfrm>
              <a:off x="6808623" y="2744895"/>
              <a:ext cx="593514" cy="227704"/>
            </a:xfrm>
            <a:custGeom>
              <a:avLst/>
              <a:gdLst/>
              <a:ahLst/>
              <a:cxnLst/>
              <a:rect l="l" t="t" r="r" b="b"/>
              <a:pathLst>
                <a:path w="8956" h="3436" extrusionOk="0">
                  <a:moveTo>
                    <a:pt x="6738" y="1"/>
                  </a:moveTo>
                  <a:lnTo>
                    <a:pt x="6738" y="1"/>
                  </a:lnTo>
                  <a:cubicBezTo>
                    <a:pt x="4857" y="1629"/>
                    <a:pt x="2527" y="2893"/>
                    <a:pt x="28" y="3061"/>
                  </a:cubicBezTo>
                  <a:lnTo>
                    <a:pt x="0" y="3314"/>
                  </a:lnTo>
                  <a:cubicBezTo>
                    <a:pt x="569" y="3396"/>
                    <a:pt x="1142" y="3436"/>
                    <a:pt x="1714" y="3436"/>
                  </a:cubicBezTo>
                  <a:cubicBezTo>
                    <a:pt x="4275" y="3436"/>
                    <a:pt x="6822" y="2636"/>
                    <a:pt x="8956" y="1236"/>
                  </a:cubicBezTo>
                  <a:lnTo>
                    <a:pt x="8956" y="1236"/>
                  </a:lnTo>
                  <a:cubicBezTo>
                    <a:pt x="6934" y="2359"/>
                    <a:pt x="4632" y="3033"/>
                    <a:pt x="2330" y="3145"/>
                  </a:cubicBezTo>
                  <a:cubicBezTo>
                    <a:pt x="2154" y="3158"/>
                    <a:pt x="1978" y="3164"/>
                    <a:pt x="1802" y="3164"/>
                  </a:cubicBezTo>
                  <a:cubicBezTo>
                    <a:pt x="1611" y="3164"/>
                    <a:pt x="1421" y="3157"/>
                    <a:pt x="1230" y="3147"/>
                  </a:cubicBezTo>
                  <a:lnTo>
                    <a:pt x="1230" y="3147"/>
                  </a:lnTo>
                  <a:cubicBezTo>
                    <a:pt x="3325" y="2706"/>
                    <a:pt x="5250" y="1512"/>
                    <a:pt x="6738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6776947" y="2934688"/>
              <a:ext cx="599147" cy="349839"/>
            </a:xfrm>
            <a:custGeom>
              <a:avLst/>
              <a:gdLst/>
              <a:ahLst/>
              <a:cxnLst/>
              <a:rect l="l" t="t" r="r" b="b"/>
              <a:pathLst>
                <a:path w="9041" h="5279" extrusionOk="0">
                  <a:moveTo>
                    <a:pt x="1" y="1"/>
                  </a:moveTo>
                  <a:lnTo>
                    <a:pt x="1" y="1"/>
                  </a:lnTo>
                  <a:cubicBezTo>
                    <a:pt x="927" y="2415"/>
                    <a:pt x="3061" y="4184"/>
                    <a:pt x="5475" y="4998"/>
                  </a:cubicBezTo>
                  <a:cubicBezTo>
                    <a:pt x="5685" y="5055"/>
                    <a:pt x="5894" y="5112"/>
                    <a:pt x="6094" y="5178"/>
                  </a:cubicBezTo>
                  <a:lnTo>
                    <a:pt x="6094" y="5178"/>
                  </a:lnTo>
                  <a:cubicBezTo>
                    <a:pt x="4426" y="4556"/>
                    <a:pt x="2827" y="3603"/>
                    <a:pt x="1657" y="2247"/>
                  </a:cubicBezTo>
                  <a:cubicBezTo>
                    <a:pt x="1478" y="2029"/>
                    <a:pt x="1299" y="1800"/>
                    <a:pt x="1136" y="1565"/>
                  </a:cubicBezTo>
                  <a:lnTo>
                    <a:pt x="1136" y="1565"/>
                  </a:lnTo>
                  <a:cubicBezTo>
                    <a:pt x="3271" y="3374"/>
                    <a:pt x="6290" y="3931"/>
                    <a:pt x="9041" y="3931"/>
                  </a:cubicBezTo>
                  <a:cubicBezTo>
                    <a:pt x="6037" y="3678"/>
                    <a:pt x="2724" y="2976"/>
                    <a:pt x="618" y="646"/>
                  </a:cubicBezTo>
                  <a:lnTo>
                    <a:pt x="1" y="1"/>
                  </a:lnTo>
                  <a:close/>
                  <a:moveTo>
                    <a:pt x="6094" y="5178"/>
                  </a:moveTo>
                  <a:cubicBezTo>
                    <a:pt x="6187" y="5212"/>
                    <a:pt x="6280" y="5246"/>
                    <a:pt x="6374" y="5279"/>
                  </a:cubicBezTo>
                  <a:cubicBezTo>
                    <a:pt x="6283" y="5242"/>
                    <a:pt x="6190" y="5209"/>
                    <a:pt x="6094" y="5178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6486759" y="2793338"/>
              <a:ext cx="405639" cy="281117"/>
            </a:xfrm>
            <a:custGeom>
              <a:avLst/>
              <a:gdLst/>
              <a:ahLst/>
              <a:cxnLst/>
              <a:rect l="l" t="t" r="r" b="b"/>
              <a:pathLst>
                <a:path w="6121" h="4242" extrusionOk="0">
                  <a:moveTo>
                    <a:pt x="1483" y="1"/>
                  </a:moveTo>
                  <a:cubicBezTo>
                    <a:pt x="1310" y="1"/>
                    <a:pt x="1151" y="19"/>
                    <a:pt x="1011" y="56"/>
                  </a:cubicBezTo>
                  <a:cubicBezTo>
                    <a:pt x="56" y="337"/>
                    <a:pt x="0" y="1095"/>
                    <a:pt x="1348" y="2583"/>
                  </a:cubicBezTo>
                  <a:cubicBezTo>
                    <a:pt x="2667" y="4099"/>
                    <a:pt x="4183" y="4211"/>
                    <a:pt x="4969" y="4239"/>
                  </a:cubicBezTo>
                  <a:lnTo>
                    <a:pt x="4997" y="4239"/>
                  </a:lnTo>
                  <a:cubicBezTo>
                    <a:pt x="5017" y="4241"/>
                    <a:pt x="5037" y="4241"/>
                    <a:pt x="5057" y="4241"/>
                  </a:cubicBezTo>
                  <a:cubicBezTo>
                    <a:pt x="5827" y="4241"/>
                    <a:pt x="6120" y="3166"/>
                    <a:pt x="4997" y="1797"/>
                  </a:cubicBezTo>
                  <a:cubicBezTo>
                    <a:pt x="3991" y="623"/>
                    <a:pt x="2494" y="1"/>
                    <a:pt x="1483" y="1"/>
                  </a:cubicBezTo>
                  <a:close/>
                </a:path>
              </a:pathLst>
            </a:custGeom>
            <a:solidFill>
              <a:srgbClr val="E3C3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6551834" y="2774716"/>
              <a:ext cx="333139" cy="257658"/>
            </a:xfrm>
            <a:custGeom>
              <a:avLst/>
              <a:gdLst/>
              <a:ahLst/>
              <a:cxnLst/>
              <a:rect l="l" t="t" r="r" b="b"/>
              <a:pathLst>
                <a:path w="5027" h="3888" extrusionOk="0">
                  <a:moveTo>
                    <a:pt x="1217" y="1"/>
                  </a:moveTo>
                  <a:cubicBezTo>
                    <a:pt x="1080" y="1"/>
                    <a:pt x="939" y="30"/>
                    <a:pt x="815" y="112"/>
                  </a:cubicBezTo>
                  <a:cubicBezTo>
                    <a:pt x="815" y="112"/>
                    <a:pt x="795" y="110"/>
                    <a:pt x="762" y="110"/>
                  </a:cubicBezTo>
                  <a:cubicBezTo>
                    <a:pt x="613" y="110"/>
                    <a:pt x="190" y="166"/>
                    <a:pt x="29" y="786"/>
                  </a:cubicBezTo>
                  <a:cubicBezTo>
                    <a:pt x="29" y="786"/>
                    <a:pt x="1" y="1544"/>
                    <a:pt x="562" y="2021"/>
                  </a:cubicBezTo>
                  <a:cubicBezTo>
                    <a:pt x="1122" y="2474"/>
                    <a:pt x="2338" y="3887"/>
                    <a:pt x="4139" y="3887"/>
                  </a:cubicBezTo>
                  <a:cubicBezTo>
                    <a:pt x="4236" y="3887"/>
                    <a:pt x="4336" y="3883"/>
                    <a:pt x="4436" y="3874"/>
                  </a:cubicBezTo>
                  <a:lnTo>
                    <a:pt x="4436" y="3846"/>
                  </a:lnTo>
                  <a:cubicBezTo>
                    <a:pt x="4745" y="3818"/>
                    <a:pt x="5026" y="3144"/>
                    <a:pt x="4605" y="2667"/>
                  </a:cubicBezTo>
                  <a:cubicBezTo>
                    <a:pt x="4605" y="2667"/>
                    <a:pt x="4914" y="1909"/>
                    <a:pt x="4240" y="1544"/>
                  </a:cubicBezTo>
                  <a:cubicBezTo>
                    <a:pt x="4240" y="1544"/>
                    <a:pt x="4043" y="702"/>
                    <a:pt x="3117" y="702"/>
                  </a:cubicBezTo>
                  <a:cubicBezTo>
                    <a:pt x="3117" y="702"/>
                    <a:pt x="2708" y="110"/>
                    <a:pt x="2153" y="110"/>
                  </a:cubicBezTo>
                  <a:cubicBezTo>
                    <a:pt x="2057" y="110"/>
                    <a:pt x="1957" y="127"/>
                    <a:pt x="1854" y="169"/>
                  </a:cubicBezTo>
                  <a:cubicBezTo>
                    <a:pt x="1854" y="169"/>
                    <a:pt x="1546" y="1"/>
                    <a:pt x="121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6779465" y="2848473"/>
              <a:ext cx="24586" cy="22134"/>
            </a:xfrm>
            <a:custGeom>
              <a:avLst/>
              <a:gdLst/>
              <a:ahLst/>
              <a:cxnLst/>
              <a:rect l="l" t="t" r="r" b="b"/>
              <a:pathLst>
                <a:path w="371" h="334" extrusionOk="0">
                  <a:moveTo>
                    <a:pt x="188" y="0"/>
                  </a:moveTo>
                  <a:cubicBezTo>
                    <a:pt x="171" y="0"/>
                    <a:pt x="152" y="3"/>
                    <a:pt x="131" y="10"/>
                  </a:cubicBezTo>
                  <a:cubicBezTo>
                    <a:pt x="75" y="38"/>
                    <a:pt x="19" y="66"/>
                    <a:pt x="19" y="150"/>
                  </a:cubicBezTo>
                  <a:cubicBezTo>
                    <a:pt x="1" y="260"/>
                    <a:pt x="89" y="334"/>
                    <a:pt x="168" y="334"/>
                  </a:cubicBezTo>
                  <a:cubicBezTo>
                    <a:pt x="211" y="334"/>
                    <a:pt x="252" y="312"/>
                    <a:pt x="272" y="263"/>
                  </a:cubicBezTo>
                  <a:cubicBezTo>
                    <a:pt x="370" y="164"/>
                    <a:pt x="317" y="0"/>
                    <a:pt x="1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6693251" y="2904006"/>
              <a:ext cx="20544" cy="20544"/>
            </a:xfrm>
            <a:custGeom>
              <a:avLst/>
              <a:gdLst/>
              <a:ahLst/>
              <a:cxnLst/>
              <a:rect l="l" t="t" r="r" b="b"/>
              <a:pathLst>
                <a:path w="310" h="310" extrusionOk="0">
                  <a:moveTo>
                    <a:pt x="155" y="0"/>
                  </a:moveTo>
                  <a:cubicBezTo>
                    <a:pt x="78" y="0"/>
                    <a:pt x="0" y="42"/>
                    <a:pt x="0" y="127"/>
                  </a:cubicBezTo>
                  <a:lnTo>
                    <a:pt x="0" y="183"/>
                  </a:lnTo>
                  <a:cubicBezTo>
                    <a:pt x="0" y="267"/>
                    <a:pt x="78" y="309"/>
                    <a:pt x="155" y="309"/>
                  </a:cubicBezTo>
                  <a:cubicBezTo>
                    <a:pt x="232" y="309"/>
                    <a:pt x="309" y="267"/>
                    <a:pt x="309" y="183"/>
                  </a:cubicBezTo>
                  <a:lnTo>
                    <a:pt x="309" y="127"/>
                  </a:lnTo>
                  <a:cubicBezTo>
                    <a:pt x="309" y="42"/>
                    <a:pt x="232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6767670" y="2945822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6817901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cubicBezTo>
                    <a:pt x="365" y="310"/>
                    <a:pt x="365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5"/>
            <p:cNvSpPr/>
            <p:nvPr/>
          </p:nvSpPr>
          <p:spPr>
            <a:xfrm>
              <a:off x="6814190" y="2960732"/>
              <a:ext cx="27966" cy="18688"/>
            </a:xfrm>
            <a:custGeom>
              <a:avLst/>
              <a:gdLst/>
              <a:ahLst/>
              <a:cxnLst/>
              <a:rect l="l" t="t" r="r" b="b"/>
              <a:pathLst>
                <a:path w="422" h="282" extrusionOk="0">
                  <a:moveTo>
                    <a:pt x="197" y="1"/>
                  </a:moveTo>
                  <a:cubicBezTo>
                    <a:pt x="0" y="1"/>
                    <a:pt x="0" y="281"/>
                    <a:pt x="197" y="281"/>
                  </a:cubicBezTo>
                  <a:lnTo>
                    <a:pt x="225" y="281"/>
                  </a:lnTo>
                  <a:cubicBezTo>
                    <a:pt x="421" y="281"/>
                    <a:pt x="421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5"/>
            <p:cNvSpPr/>
            <p:nvPr/>
          </p:nvSpPr>
          <p:spPr>
            <a:xfrm>
              <a:off x="6769525" y="2895590"/>
              <a:ext cx="24255" cy="20544"/>
            </a:xfrm>
            <a:custGeom>
              <a:avLst/>
              <a:gdLst/>
              <a:ahLst/>
              <a:cxnLst/>
              <a:rect l="l" t="t" r="r" b="b"/>
              <a:pathLst>
                <a:path w="366" h="310" extrusionOk="0">
                  <a:moveTo>
                    <a:pt x="197" y="1"/>
                  </a:moveTo>
                  <a:cubicBezTo>
                    <a:pt x="0" y="1"/>
                    <a:pt x="0" y="310"/>
                    <a:pt x="197" y="310"/>
                  </a:cubicBezTo>
                  <a:cubicBezTo>
                    <a:pt x="365" y="310"/>
                    <a:pt x="365" y="1"/>
                    <a:pt x="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5"/>
            <p:cNvSpPr/>
            <p:nvPr/>
          </p:nvSpPr>
          <p:spPr>
            <a:xfrm>
              <a:off x="6797424" y="2929122"/>
              <a:ext cx="27966" cy="20544"/>
            </a:xfrm>
            <a:custGeom>
              <a:avLst/>
              <a:gdLst/>
              <a:ahLst/>
              <a:cxnLst/>
              <a:rect l="l" t="t" r="r" b="b"/>
              <a:pathLst>
                <a:path w="422" h="310" extrusionOk="0">
                  <a:moveTo>
                    <a:pt x="197" y="0"/>
                  </a:moveTo>
                  <a:cubicBezTo>
                    <a:pt x="1" y="0"/>
                    <a:pt x="1" y="309"/>
                    <a:pt x="197" y="309"/>
                  </a:cubicBezTo>
                  <a:lnTo>
                    <a:pt x="225" y="309"/>
                  </a:lnTo>
                  <a:cubicBezTo>
                    <a:pt x="422" y="309"/>
                    <a:pt x="422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5"/>
            <p:cNvSpPr/>
            <p:nvPr/>
          </p:nvSpPr>
          <p:spPr>
            <a:xfrm>
              <a:off x="6730427" y="2828195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0"/>
                  </a:moveTo>
                  <a:cubicBezTo>
                    <a:pt x="71" y="0"/>
                    <a:pt x="1" y="49"/>
                    <a:pt x="1" y="148"/>
                  </a:cubicBezTo>
                  <a:lnTo>
                    <a:pt x="1" y="176"/>
                  </a:lnTo>
                  <a:cubicBezTo>
                    <a:pt x="1" y="260"/>
                    <a:pt x="71" y="302"/>
                    <a:pt x="141" y="302"/>
                  </a:cubicBezTo>
                  <a:cubicBezTo>
                    <a:pt x="211" y="302"/>
                    <a:pt x="282" y="260"/>
                    <a:pt x="282" y="176"/>
                  </a:cubicBezTo>
                  <a:lnTo>
                    <a:pt x="282" y="148"/>
                  </a:lnTo>
                  <a:cubicBezTo>
                    <a:pt x="282" y="49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5"/>
            <p:cNvSpPr/>
            <p:nvPr/>
          </p:nvSpPr>
          <p:spPr>
            <a:xfrm>
              <a:off x="6715583" y="2869546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69" y="1"/>
                  </a:moveTo>
                  <a:cubicBezTo>
                    <a:pt x="0" y="1"/>
                    <a:pt x="0" y="310"/>
                    <a:pt x="169" y="310"/>
                  </a:cubicBezTo>
                  <a:lnTo>
                    <a:pt x="225" y="310"/>
                  </a:lnTo>
                  <a:cubicBezTo>
                    <a:pt x="393" y="310"/>
                    <a:pt x="393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5"/>
            <p:cNvSpPr/>
            <p:nvPr/>
          </p:nvSpPr>
          <p:spPr>
            <a:xfrm>
              <a:off x="6750904" y="2863980"/>
              <a:ext cx="24255" cy="18688"/>
            </a:xfrm>
            <a:custGeom>
              <a:avLst/>
              <a:gdLst/>
              <a:ahLst/>
              <a:cxnLst/>
              <a:rect l="l" t="t" r="r" b="b"/>
              <a:pathLst>
                <a:path w="366" h="282" extrusionOk="0">
                  <a:moveTo>
                    <a:pt x="169" y="1"/>
                  </a:moveTo>
                  <a:cubicBezTo>
                    <a:pt x="1" y="1"/>
                    <a:pt x="1" y="281"/>
                    <a:pt x="169" y="281"/>
                  </a:cubicBezTo>
                  <a:cubicBezTo>
                    <a:pt x="366" y="281"/>
                    <a:pt x="366" y="1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5"/>
            <p:cNvSpPr/>
            <p:nvPr/>
          </p:nvSpPr>
          <p:spPr>
            <a:xfrm>
              <a:off x="6734204" y="2917922"/>
              <a:ext cx="25514" cy="20743"/>
            </a:xfrm>
            <a:custGeom>
              <a:avLst/>
              <a:gdLst/>
              <a:ahLst/>
              <a:cxnLst/>
              <a:rect l="l" t="t" r="r" b="b"/>
              <a:pathLst>
                <a:path w="385" h="313" extrusionOk="0">
                  <a:moveTo>
                    <a:pt x="140" y="1"/>
                  </a:moveTo>
                  <a:cubicBezTo>
                    <a:pt x="56" y="1"/>
                    <a:pt x="0" y="85"/>
                    <a:pt x="0" y="141"/>
                  </a:cubicBezTo>
                  <a:lnTo>
                    <a:pt x="0" y="169"/>
                  </a:lnTo>
                  <a:cubicBezTo>
                    <a:pt x="0" y="282"/>
                    <a:pt x="84" y="310"/>
                    <a:pt x="140" y="310"/>
                  </a:cubicBezTo>
                  <a:cubicBezTo>
                    <a:pt x="151" y="312"/>
                    <a:pt x="161" y="313"/>
                    <a:pt x="172" y="313"/>
                  </a:cubicBezTo>
                  <a:cubicBezTo>
                    <a:pt x="296" y="313"/>
                    <a:pt x="385" y="163"/>
                    <a:pt x="281" y="85"/>
                  </a:cubicBezTo>
                  <a:cubicBezTo>
                    <a:pt x="253" y="29"/>
                    <a:pt x="19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5"/>
            <p:cNvSpPr/>
            <p:nvPr/>
          </p:nvSpPr>
          <p:spPr>
            <a:xfrm>
              <a:off x="6650441" y="2910037"/>
              <a:ext cx="20544" cy="21471"/>
            </a:xfrm>
            <a:custGeom>
              <a:avLst/>
              <a:gdLst/>
              <a:ahLst/>
              <a:cxnLst/>
              <a:rect l="l" t="t" r="r" b="b"/>
              <a:pathLst>
                <a:path w="310" h="324" extrusionOk="0">
                  <a:moveTo>
                    <a:pt x="155" y="1"/>
                  </a:moveTo>
                  <a:cubicBezTo>
                    <a:pt x="78" y="1"/>
                    <a:pt x="1" y="50"/>
                    <a:pt x="1" y="148"/>
                  </a:cubicBezTo>
                  <a:lnTo>
                    <a:pt x="1" y="176"/>
                  </a:lnTo>
                  <a:cubicBezTo>
                    <a:pt x="1" y="274"/>
                    <a:pt x="78" y="323"/>
                    <a:pt x="155" y="323"/>
                  </a:cubicBezTo>
                  <a:cubicBezTo>
                    <a:pt x="232" y="323"/>
                    <a:pt x="309" y="274"/>
                    <a:pt x="309" y="176"/>
                  </a:cubicBezTo>
                  <a:lnTo>
                    <a:pt x="309" y="148"/>
                  </a:lnTo>
                  <a:cubicBezTo>
                    <a:pt x="309" y="50"/>
                    <a:pt x="23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5"/>
            <p:cNvSpPr/>
            <p:nvPr/>
          </p:nvSpPr>
          <p:spPr>
            <a:xfrm>
              <a:off x="6721149" y="2957684"/>
              <a:ext cx="23990" cy="22068"/>
            </a:xfrm>
            <a:custGeom>
              <a:avLst/>
              <a:gdLst/>
              <a:ahLst/>
              <a:cxnLst/>
              <a:rect l="l" t="t" r="r" b="b"/>
              <a:pathLst>
                <a:path w="362" h="333" extrusionOk="0">
                  <a:moveTo>
                    <a:pt x="175" y="0"/>
                  </a:moveTo>
                  <a:cubicBezTo>
                    <a:pt x="137" y="0"/>
                    <a:pt x="101" y="14"/>
                    <a:pt x="85" y="47"/>
                  </a:cubicBezTo>
                  <a:cubicBezTo>
                    <a:pt x="29" y="103"/>
                    <a:pt x="29" y="131"/>
                    <a:pt x="29" y="187"/>
                  </a:cubicBezTo>
                  <a:cubicBezTo>
                    <a:pt x="0" y="271"/>
                    <a:pt x="85" y="327"/>
                    <a:pt x="141" y="327"/>
                  </a:cubicBezTo>
                  <a:cubicBezTo>
                    <a:pt x="156" y="331"/>
                    <a:pt x="170" y="333"/>
                    <a:pt x="185" y="333"/>
                  </a:cubicBezTo>
                  <a:cubicBezTo>
                    <a:pt x="280" y="333"/>
                    <a:pt x="362" y="256"/>
                    <a:pt x="337" y="159"/>
                  </a:cubicBezTo>
                  <a:cubicBezTo>
                    <a:pt x="337" y="103"/>
                    <a:pt x="309" y="47"/>
                    <a:pt x="253" y="19"/>
                  </a:cubicBezTo>
                  <a:cubicBezTo>
                    <a:pt x="230" y="7"/>
                    <a:pt x="202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5"/>
            <p:cNvSpPr/>
            <p:nvPr/>
          </p:nvSpPr>
          <p:spPr>
            <a:xfrm>
              <a:off x="6802991" y="2988631"/>
              <a:ext cx="29821" cy="18688"/>
            </a:xfrm>
            <a:custGeom>
              <a:avLst/>
              <a:gdLst/>
              <a:ahLst/>
              <a:cxnLst/>
              <a:rect l="l" t="t" r="r" b="b"/>
              <a:pathLst>
                <a:path w="450" h="282" extrusionOk="0">
                  <a:moveTo>
                    <a:pt x="197" y="1"/>
                  </a:moveTo>
                  <a:cubicBezTo>
                    <a:pt x="1" y="1"/>
                    <a:pt x="1" y="281"/>
                    <a:pt x="197" y="281"/>
                  </a:cubicBezTo>
                  <a:lnTo>
                    <a:pt x="253" y="281"/>
                  </a:lnTo>
                  <a:cubicBezTo>
                    <a:pt x="450" y="281"/>
                    <a:pt x="450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5"/>
            <p:cNvSpPr/>
            <p:nvPr/>
          </p:nvSpPr>
          <p:spPr>
            <a:xfrm>
              <a:off x="6678340" y="2931839"/>
              <a:ext cx="20544" cy="21869"/>
            </a:xfrm>
            <a:custGeom>
              <a:avLst/>
              <a:gdLst/>
              <a:ahLst/>
              <a:cxnLst/>
              <a:rect l="l" t="t" r="r" b="b"/>
              <a:pathLst>
                <a:path w="310" h="330" extrusionOk="0">
                  <a:moveTo>
                    <a:pt x="198" y="0"/>
                  </a:moveTo>
                  <a:cubicBezTo>
                    <a:pt x="181" y="0"/>
                    <a:pt x="162" y="5"/>
                    <a:pt x="141" y="15"/>
                  </a:cubicBezTo>
                  <a:lnTo>
                    <a:pt x="113" y="15"/>
                  </a:lnTo>
                  <a:cubicBezTo>
                    <a:pt x="57" y="44"/>
                    <a:pt x="1" y="72"/>
                    <a:pt x="1" y="156"/>
                  </a:cubicBezTo>
                  <a:lnTo>
                    <a:pt x="1" y="184"/>
                  </a:lnTo>
                  <a:cubicBezTo>
                    <a:pt x="1" y="240"/>
                    <a:pt x="57" y="268"/>
                    <a:pt x="113" y="296"/>
                  </a:cubicBezTo>
                  <a:cubicBezTo>
                    <a:pt x="113" y="296"/>
                    <a:pt x="113" y="324"/>
                    <a:pt x="141" y="324"/>
                  </a:cubicBezTo>
                  <a:cubicBezTo>
                    <a:pt x="156" y="328"/>
                    <a:pt x="170" y="330"/>
                    <a:pt x="183" y="330"/>
                  </a:cubicBezTo>
                  <a:cubicBezTo>
                    <a:pt x="267" y="330"/>
                    <a:pt x="310" y="253"/>
                    <a:pt x="310" y="156"/>
                  </a:cubicBezTo>
                  <a:cubicBezTo>
                    <a:pt x="310" y="87"/>
                    <a:pt x="272" y="0"/>
                    <a:pt x="1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5"/>
            <p:cNvSpPr/>
            <p:nvPr/>
          </p:nvSpPr>
          <p:spPr>
            <a:xfrm>
              <a:off x="6587221" y="2859341"/>
              <a:ext cx="18622" cy="20080"/>
            </a:xfrm>
            <a:custGeom>
              <a:avLst/>
              <a:gdLst/>
              <a:ahLst/>
              <a:cxnLst/>
              <a:rect l="l" t="t" r="r" b="b"/>
              <a:pathLst>
                <a:path w="281" h="303" extrusionOk="0">
                  <a:moveTo>
                    <a:pt x="140" y="1"/>
                  </a:moveTo>
                  <a:cubicBezTo>
                    <a:pt x="70" y="1"/>
                    <a:pt x="0" y="43"/>
                    <a:pt x="0" y="127"/>
                  </a:cubicBezTo>
                  <a:lnTo>
                    <a:pt x="0" y="155"/>
                  </a:lnTo>
                  <a:cubicBezTo>
                    <a:pt x="0" y="253"/>
                    <a:pt x="70" y="302"/>
                    <a:pt x="140" y="302"/>
                  </a:cubicBezTo>
                  <a:cubicBezTo>
                    <a:pt x="211" y="302"/>
                    <a:pt x="281" y="253"/>
                    <a:pt x="281" y="155"/>
                  </a:cubicBezTo>
                  <a:lnTo>
                    <a:pt x="281" y="127"/>
                  </a:lnTo>
                  <a:cubicBezTo>
                    <a:pt x="281" y="43"/>
                    <a:pt x="211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5"/>
            <p:cNvSpPr/>
            <p:nvPr/>
          </p:nvSpPr>
          <p:spPr>
            <a:xfrm>
              <a:off x="6687684" y="2856094"/>
              <a:ext cx="18622" cy="21471"/>
            </a:xfrm>
            <a:custGeom>
              <a:avLst/>
              <a:gdLst/>
              <a:ahLst/>
              <a:cxnLst/>
              <a:rect l="l" t="t" r="r" b="b"/>
              <a:pathLst>
                <a:path w="281" h="324" extrusionOk="0">
                  <a:moveTo>
                    <a:pt x="141" y="0"/>
                  </a:moveTo>
                  <a:cubicBezTo>
                    <a:pt x="70" y="0"/>
                    <a:pt x="0" y="50"/>
                    <a:pt x="0" y="148"/>
                  </a:cubicBezTo>
                  <a:lnTo>
                    <a:pt x="0" y="176"/>
                  </a:lnTo>
                  <a:cubicBezTo>
                    <a:pt x="0" y="274"/>
                    <a:pt x="70" y="323"/>
                    <a:pt x="141" y="323"/>
                  </a:cubicBezTo>
                  <a:cubicBezTo>
                    <a:pt x="211" y="323"/>
                    <a:pt x="281" y="274"/>
                    <a:pt x="281" y="176"/>
                  </a:cubicBezTo>
                  <a:lnTo>
                    <a:pt x="281" y="148"/>
                  </a:lnTo>
                  <a:cubicBezTo>
                    <a:pt x="281" y="50"/>
                    <a:pt x="211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5"/>
            <p:cNvSpPr/>
            <p:nvPr/>
          </p:nvSpPr>
          <p:spPr>
            <a:xfrm>
              <a:off x="6633675" y="2869546"/>
              <a:ext cx="26177" cy="20544"/>
            </a:xfrm>
            <a:custGeom>
              <a:avLst/>
              <a:gdLst/>
              <a:ahLst/>
              <a:cxnLst/>
              <a:rect l="l" t="t" r="r" b="b"/>
              <a:pathLst>
                <a:path w="395" h="310" extrusionOk="0">
                  <a:moveTo>
                    <a:pt x="198" y="1"/>
                  </a:moveTo>
                  <a:cubicBezTo>
                    <a:pt x="1" y="1"/>
                    <a:pt x="1" y="310"/>
                    <a:pt x="198" y="310"/>
                  </a:cubicBezTo>
                  <a:cubicBezTo>
                    <a:pt x="394" y="310"/>
                    <a:pt x="394" y="1"/>
                    <a:pt x="1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5"/>
            <p:cNvSpPr/>
            <p:nvPr/>
          </p:nvSpPr>
          <p:spPr>
            <a:xfrm>
              <a:off x="6654152" y="2834225"/>
              <a:ext cx="26110" cy="18688"/>
            </a:xfrm>
            <a:custGeom>
              <a:avLst/>
              <a:gdLst/>
              <a:ahLst/>
              <a:cxnLst/>
              <a:rect l="l" t="t" r="r" b="b"/>
              <a:pathLst>
                <a:path w="394" h="282" extrusionOk="0">
                  <a:moveTo>
                    <a:pt x="169" y="0"/>
                  </a:moveTo>
                  <a:cubicBezTo>
                    <a:pt x="1" y="0"/>
                    <a:pt x="1" y="281"/>
                    <a:pt x="169" y="281"/>
                  </a:cubicBezTo>
                  <a:lnTo>
                    <a:pt x="197" y="281"/>
                  </a:lnTo>
                  <a:cubicBezTo>
                    <a:pt x="394" y="281"/>
                    <a:pt x="394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5"/>
            <p:cNvSpPr/>
            <p:nvPr/>
          </p:nvSpPr>
          <p:spPr>
            <a:xfrm>
              <a:off x="6590932" y="2826803"/>
              <a:ext cx="26110" cy="20544"/>
            </a:xfrm>
            <a:custGeom>
              <a:avLst/>
              <a:gdLst/>
              <a:ahLst/>
              <a:cxnLst/>
              <a:rect l="l" t="t" r="r" b="b"/>
              <a:pathLst>
                <a:path w="394" h="310" extrusionOk="0">
                  <a:moveTo>
                    <a:pt x="197" y="0"/>
                  </a:moveTo>
                  <a:cubicBezTo>
                    <a:pt x="0" y="0"/>
                    <a:pt x="0" y="309"/>
                    <a:pt x="197" y="309"/>
                  </a:cubicBezTo>
                  <a:cubicBezTo>
                    <a:pt x="393" y="309"/>
                    <a:pt x="393" y="0"/>
                    <a:pt x="1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5"/>
            <p:cNvSpPr/>
            <p:nvPr/>
          </p:nvSpPr>
          <p:spPr>
            <a:xfrm>
              <a:off x="6629964" y="2816532"/>
              <a:ext cx="18688" cy="20080"/>
            </a:xfrm>
            <a:custGeom>
              <a:avLst/>
              <a:gdLst/>
              <a:ahLst/>
              <a:cxnLst/>
              <a:rect l="l" t="t" r="r" b="b"/>
              <a:pathLst>
                <a:path w="282" h="303" extrusionOk="0">
                  <a:moveTo>
                    <a:pt x="141" y="1"/>
                  </a:moveTo>
                  <a:cubicBezTo>
                    <a:pt x="71" y="1"/>
                    <a:pt x="1" y="43"/>
                    <a:pt x="1" y="127"/>
                  </a:cubicBezTo>
                  <a:lnTo>
                    <a:pt x="1" y="155"/>
                  </a:lnTo>
                  <a:cubicBezTo>
                    <a:pt x="1" y="253"/>
                    <a:pt x="71" y="303"/>
                    <a:pt x="141" y="303"/>
                  </a:cubicBezTo>
                  <a:cubicBezTo>
                    <a:pt x="211" y="303"/>
                    <a:pt x="282" y="253"/>
                    <a:pt x="282" y="155"/>
                  </a:cubicBezTo>
                  <a:lnTo>
                    <a:pt x="282" y="127"/>
                  </a:lnTo>
                  <a:cubicBezTo>
                    <a:pt x="282" y="43"/>
                    <a:pt x="211" y="1"/>
                    <a:pt x="1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5"/>
            <p:cNvSpPr/>
            <p:nvPr/>
          </p:nvSpPr>
          <p:spPr>
            <a:xfrm>
              <a:off x="6207969" y="2846750"/>
              <a:ext cx="1006310" cy="454877"/>
            </a:xfrm>
            <a:custGeom>
              <a:avLst/>
              <a:gdLst/>
              <a:ahLst/>
              <a:cxnLst/>
              <a:rect l="l" t="t" r="r" b="b"/>
              <a:pathLst>
                <a:path w="15185" h="6864" extrusionOk="0">
                  <a:moveTo>
                    <a:pt x="1368" y="0"/>
                  </a:moveTo>
                  <a:cubicBezTo>
                    <a:pt x="66" y="0"/>
                    <a:pt x="1" y="698"/>
                    <a:pt x="136" y="1047"/>
                  </a:cubicBezTo>
                  <a:cubicBezTo>
                    <a:pt x="361" y="1524"/>
                    <a:pt x="1400" y="1805"/>
                    <a:pt x="2158" y="2479"/>
                  </a:cubicBezTo>
                  <a:cubicBezTo>
                    <a:pt x="2888" y="3152"/>
                    <a:pt x="2663" y="3349"/>
                    <a:pt x="3084" y="3882"/>
                  </a:cubicBezTo>
                  <a:cubicBezTo>
                    <a:pt x="3505" y="4416"/>
                    <a:pt x="4628" y="4388"/>
                    <a:pt x="5162" y="4893"/>
                  </a:cubicBezTo>
                  <a:cubicBezTo>
                    <a:pt x="5723" y="5370"/>
                    <a:pt x="5948" y="6521"/>
                    <a:pt x="6537" y="6802"/>
                  </a:cubicBezTo>
                  <a:cubicBezTo>
                    <a:pt x="6619" y="6845"/>
                    <a:pt x="6701" y="6864"/>
                    <a:pt x="6782" y="6864"/>
                  </a:cubicBezTo>
                  <a:cubicBezTo>
                    <a:pt x="7286" y="6864"/>
                    <a:pt x="7786" y="6152"/>
                    <a:pt x="8390" y="6128"/>
                  </a:cubicBezTo>
                  <a:cubicBezTo>
                    <a:pt x="8413" y="6127"/>
                    <a:pt x="8439" y="6127"/>
                    <a:pt x="8468" y="6127"/>
                  </a:cubicBezTo>
                  <a:cubicBezTo>
                    <a:pt x="9233" y="6127"/>
                    <a:pt x="11796" y="6467"/>
                    <a:pt x="12805" y="6467"/>
                  </a:cubicBezTo>
                  <a:cubicBezTo>
                    <a:pt x="12842" y="6467"/>
                    <a:pt x="12877" y="6466"/>
                    <a:pt x="12910" y="6465"/>
                  </a:cubicBezTo>
                  <a:cubicBezTo>
                    <a:pt x="13036" y="6462"/>
                    <a:pt x="13165" y="6460"/>
                    <a:pt x="13296" y="6460"/>
                  </a:cubicBezTo>
                  <a:cubicBezTo>
                    <a:pt x="13637" y="6460"/>
                    <a:pt x="13984" y="6469"/>
                    <a:pt x="14286" y="6469"/>
                  </a:cubicBezTo>
                  <a:cubicBezTo>
                    <a:pt x="14775" y="6469"/>
                    <a:pt x="15141" y="6446"/>
                    <a:pt x="15156" y="6325"/>
                  </a:cubicBezTo>
                  <a:cubicBezTo>
                    <a:pt x="15184" y="6100"/>
                    <a:pt x="14567" y="5146"/>
                    <a:pt x="13556" y="4725"/>
                  </a:cubicBezTo>
                  <a:cubicBezTo>
                    <a:pt x="13277" y="4601"/>
                    <a:pt x="12996" y="4556"/>
                    <a:pt x="12736" y="4556"/>
                  </a:cubicBezTo>
                  <a:cubicBezTo>
                    <a:pt x="12051" y="4556"/>
                    <a:pt x="11507" y="4865"/>
                    <a:pt x="11507" y="4865"/>
                  </a:cubicBezTo>
                  <a:cubicBezTo>
                    <a:pt x="10355" y="4584"/>
                    <a:pt x="9429" y="3293"/>
                    <a:pt x="8811" y="2984"/>
                  </a:cubicBezTo>
                  <a:cubicBezTo>
                    <a:pt x="8488" y="2844"/>
                    <a:pt x="8243" y="2830"/>
                    <a:pt x="8008" y="2830"/>
                  </a:cubicBezTo>
                  <a:cubicBezTo>
                    <a:pt x="7949" y="2830"/>
                    <a:pt x="7891" y="2830"/>
                    <a:pt x="7832" y="2830"/>
                  </a:cubicBezTo>
                  <a:cubicBezTo>
                    <a:pt x="7657" y="2830"/>
                    <a:pt x="7478" y="2823"/>
                    <a:pt x="7267" y="2759"/>
                  </a:cubicBezTo>
                  <a:cubicBezTo>
                    <a:pt x="6706" y="2563"/>
                    <a:pt x="7071" y="2198"/>
                    <a:pt x="6369" y="1805"/>
                  </a:cubicBezTo>
                  <a:cubicBezTo>
                    <a:pt x="5695" y="1384"/>
                    <a:pt x="3954" y="513"/>
                    <a:pt x="3954" y="513"/>
                  </a:cubicBezTo>
                  <a:cubicBezTo>
                    <a:pt x="2782" y="140"/>
                    <a:pt x="1951" y="0"/>
                    <a:pt x="1368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5"/>
            <p:cNvSpPr/>
            <p:nvPr/>
          </p:nvSpPr>
          <p:spPr>
            <a:xfrm>
              <a:off x="6408562" y="2908645"/>
              <a:ext cx="428038" cy="277274"/>
            </a:xfrm>
            <a:custGeom>
              <a:avLst/>
              <a:gdLst/>
              <a:ahLst/>
              <a:cxnLst/>
              <a:rect l="l" t="t" r="r" b="b"/>
              <a:pathLst>
                <a:path w="6459" h="4184" extrusionOk="0">
                  <a:moveTo>
                    <a:pt x="1770" y="0"/>
                  </a:moveTo>
                  <a:cubicBezTo>
                    <a:pt x="1517" y="29"/>
                    <a:pt x="1236" y="85"/>
                    <a:pt x="1012" y="225"/>
                  </a:cubicBezTo>
                  <a:cubicBezTo>
                    <a:pt x="1" y="871"/>
                    <a:pt x="2191" y="1067"/>
                    <a:pt x="2584" y="1095"/>
                  </a:cubicBezTo>
                  <a:cubicBezTo>
                    <a:pt x="2528" y="1432"/>
                    <a:pt x="1826" y="1994"/>
                    <a:pt x="2275" y="2275"/>
                  </a:cubicBezTo>
                  <a:cubicBezTo>
                    <a:pt x="2326" y="2315"/>
                    <a:pt x="2380" y="2333"/>
                    <a:pt x="2434" y="2333"/>
                  </a:cubicBezTo>
                  <a:cubicBezTo>
                    <a:pt x="2797" y="2333"/>
                    <a:pt x="3214" y="1547"/>
                    <a:pt x="3482" y="1376"/>
                  </a:cubicBezTo>
                  <a:cubicBezTo>
                    <a:pt x="3707" y="2190"/>
                    <a:pt x="3707" y="3566"/>
                    <a:pt x="4381" y="4184"/>
                  </a:cubicBezTo>
                  <a:cubicBezTo>
                    <a:pt x="5139" y="3734"/>
                    <a:pt x="4072" y="2668"/>
                    <a:pt x="4212" y="2078"/>
                  </a:cubicBezTo>
                  <a:lnTo>
                    <a:pt x="4212" y="2078"/>
                  </a:lnTo>
                  <a:cubicBezTo>
                    <a:pt x="4622" y="2129"/>
                    <a:pt x="5850" y="3349"/>
                    <a:pt x="6190" y="3349"/>
                  </a:cubicBezTo>
                  <a:cubicBezTo>
                    <a:pt x="6222" y="3349"/>
                    <a:pt x="6247" y="3338"/>
                    <a:pt x="6262" y="3313"/>
                  </a:cubicBezTo>
                  <a:cubicBezTo>
                    <a:pt x="6458" y="3033"/>
                    <a:pt x="5616" y="2303"/>
                    <a:pt x="5054" y="1881"/>
                  </a:cubicBezTo>
                  <a:cubicBezTo>
                    <a:pt x="4953" y="1881"/>
                    <a:pt x="4852" y="1886"/>
                    <a:pt x="4748" y="1886"/>
                  </a:cubicBezTo>
                  <a:cubicBezTo>
                    <a:pt x="4591" y="1886"/>
                    <a:pt x="4426" y="1876"/>
                    <a:pt x="4240" y="1825"/>
                  </a:cubicBezTo>
                  <a:cubicBezTo>
                    <a:pt x="3679" y="1657"/>
                    <a:pt x="4044" y="1292"/>
                    <a:pt x="3342" y="871"/>
                  </a:cubicBezTo>
                  <a:cubicBezTo>
                    <a:pt x="2977" y="646"/>
                    <a:pt x="2331" y="309"/>
                    <a:pt x="1770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5"/>
            <p:cNvSpPr/>
            <p:nvPr/>
          </p:nvSpPr>
          <p:spPr>
            <a:xfrm>
              <a:off x="6706239" y="3033296"/>
              <a:ext cx="145198" cy="178664"/>
            </a:xfrm>
            <a:custGeom>
              <a:avLst/>
              <a:gdLst/>
              <a:ahLst/>
              <a:cxnLst/>
              <a:rect l="l" t="t" r="r" b="b"/>
              <a:pathLst>
                <a:path w="2191" h="2696" extrusionOk="0">
                  <a:moveTo>
                    <a:pt x="1" y="0"/>
                  </a:moveTo>
                  <a:lnTo>
                    <a:pt x="1" y="0"/>
                  </a:lnTo>
                  <a:cubicBezTo>
                    <a:pt x="647" y="983"/>
                    <a:pt x="1377" y="1853"/>
                    <a:pt x="2191" y="2696"/>
                  </a:cubicBezTo>
                  <a:cubicBezTo>
                    <a:pt x="1713" y="1629"/>
                    <a:pt x="927" y="702"/>
                    <a:pt x="1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5"/>
            <p:cNvSpPr/>
            <p:nvPr/>
          </p:nvSpPr>
          <p:spPr>
            <a:xfrm>
              <a:off x="6412340" y="2935682"/>
              <a:ext cx="240030" cy="47449"/>
            </a:xfrm>
            <a:custGeom>
              <a:avLst/>
              <a:gdLst/>
              <a:ahLst/>
              <a:cxnLst/>
              <a:rect l="l" t="t" r="r" b="b"/>
              <a:pathLst>
                <a:path w="3622" h="716" extrusionOk="0">
                  <a:moveTo>
                    <a:pt x="1113" y="0"/>
                  </a:moveTo>
                  <a:cubicBezTo>
                    <a:pt x="737" y="0"/>
                    <a:pt x="362" y="56"/>
                    <a:pt x="0" y="182"/>
                  </a:cubicBezTo>
                  <a:cubicBezTo>
                    <a:pt x="1235" y="182"/>
                    <a:pt x="2415" y="491"/>
                    <a:pt x="3622" y="715"/>
                  </a:cubicBezTo>
                  <a:cubicBezTo>
                    <a:pt x="2875" y="303"/>
                    <a:pt x="1991" y="0"/>
                    <a:pt x="1113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5"/>
            <p:cNvSpPr/>
            <p:nvPr/>
          </p:nvSpPr>
          <p:spPr>
            <a:xfrm>
              <a:off x="6629964" y="3018386"/>
              <a:ext cx="42877" cy="83832"/>
            </a:xfrm>
            <a:custGeom>
              <a:avLst/>
              <a:gdLst/>
              <a:ahLst/>
              <a:cxnLst/>
              <a:rect l="l" t="t" r="r" b="b"/>
              <a:pathLst>
                <a:path w="647" h="1265" extrusionOk="0">
                  <a:moveTo>
                    <a:pt x="647" y="1"/>
                  </a:moveTo>
                  <a:cubicBezTo>
                    <a:pt x="197" y="254"/>
                    <a:pt x="1" y="815"/>
                    <a:pt x="197" y="1264"/>
                  </a:cubicBezTo>
                  <a:cubicBezTo>
                    <a:pt x="422" y="843"/>
                    <a:pt x="506" y="478"/>
                    <a:pt x="647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5"/>
            <p:cNvSpPr/>
            <p:nvPr/>
          </p:nvSpPr>
          <p:spPr>
            <a:xfrm>
              <a:off x="6641164" y="3148272"/>
              <a:ext cx="573103" cy="153349"/>
            </a:xfrm>
            <a:custGeom>
              <a:avLst/>
              <a:gdLst/>
              <a:ahLst/>
              <a:cxnLst/>
              <a:rect l="l" t="t" r="r" b="b"/>
              <a:pathLst>
                <a:path w="8648" h="2314" extrusionOk="0">
                  <a:moveTo>
                    <a:pt x="6171" y="0"/>
                  </a:moveTo>
                  <a:cubicBezTo>
                    <a:pt x="5499" y="0"/>
                    <a:pt x="4970" y="287"/>
                    <a:pt x="4970" y="287"/>
                  </a:cubicBezTo>
                  <a:cubicBezTo>
                    <a:pt x="4775" y="388"/>
                    <a:pt x="4601" y="424"/>
                    <a:pt x="4440" y="424"/>
                  </a:cubicBezTo>
                  <a:cubicBezTo>
                    <a:pt x="4021" y="424"/>
                    <a:pt x="3702" y="175"/>
                    <a:pt x="3397" y="175"/>
                  </a:cubicBezTo>
                  <a:cubicBezTo>
                    <a:pt x="2948" y="175"/>
                    <a:pt x="2359" y="231"/>
                    <a:pt x="1769" y="568"/>
                  </a:cubicBezTo>
                  <a:cubicBezTo>
                    <a:pt x="1228" y="892"/>
                    <a:pt x="974" y="2258"/>
                    <a:pt x="103" y="2258"/>
                  </a:cubicBezTo>
                  <a:cubicBezTo>
                    <a:pt x="70" y="2258"/>
                    <a:pt x="35" y="2256"/>
                    <a:pt x="0" y="2252"/>
                  </a:cubicBezTo>
                  <a:lnTo>
                    <a:pt x="0" y="2252"/>
                  </a:lnTo>
                  <a:cubicBezTo>
                    <a:pt x="82" y="2295"/>
                    <a:pt x="164" y="2314"/>
                    <a:pt x="245" y="2314"/>
                  </a:cubicBezTo>
                  <a:cubicBezTo>
                    <a:pt x="749" y="2314"/>
                    <a:pt x="1249" y="1602"/>
                    <a:pt x="1853" y="1578"/>
                  </a:cubicBezTo>
                  <a:cubicBezTo>
                    <a:pt x="1876" y="1577"/>
                    <a:pt x="1902" y="1577"/>
                    <a:pt x="1931" y="1577"/>
                  </a:cubicBezTo>
                  <a:cubicBezTo>
                    <a:pt x="2696" y="1577"/>
                    <a:pt x="5259" y="1917"/>
                    <a:pt x="6268" y="1917"/>
                  </a:cubicBezTo>
                  <a:cubicBezTo>
                    <a:pt x="6305" y="1917"/>
                    <a:pt x="6340" y="1916"/>
                    <a:pt x="6373" y="1915"/>
                  </a:cubicBezTo>
                  <a:cubicBezTo>
                    <a:pt x="6555" y="1910"/>
                    <a:pt x="6745" y="1909"/>
                    <a:pt x="6934" y="1909"/>
                  </a:cubicBezTo>
                  <a:cubicBezTo>
                    <a:pt x="7142" y="1909"/>
                    <a:pt x="7348" y="1910"/>
                    <a:pt x="7542" y="1910"/>
                  </a:cubicBezTo>
                  <a:cubicBezTo>
                    <a:pt x="8131" y="1910"/>
                    <a:pt x="8602" y="1895"/>
                    <a:pt x="8619" y="1775"/>
                  </a:cubicBezTo>
                  <a:cubicBezTo>
                    <a:pt x="8647" y="1550"/>
                    <a:pt x="8030" y="596"/>
                    <a:pt x="7019" y="175"/>
                  </a:cubicBezTo>
                  <a:cubicBezTo>
                    <a:pt x="6730" y="46"/>
                    <a:pt x="6439" y="0"/>
                    <a:pt x="6171" y="0"/>
                  </a:cubicBezTo>
                  <a:close/>
                </a:path>
              </a:pathLst>
            </a:custGeom>
            <a:solidFill>
              <a:srgbClr val="FFF0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9" name="Google Shape;1409;p15"/>
          <p:cNvGrpSpPr/>
          <p:nvPr/>
        </p:nvGrpSpPr>
        <p:grpSpPr>
          <a:xfrm>
            <a:off x="7308747" y="2928107"/>
            <a:ext cx="1081668" cy="1138493"/>
            <a:chOff x="4959775" y="612300"/>
            <a:chExt cx="2373642" cy="2498340"/>
          </a:xfrm>
        </p:grpSpPr>
        <p:sp>
          <p:nvSpPr>
            <p:cNvPr id="1410" name="Google Shape;1410;p15"/>
            <p:cNvSpPr/>
            <p:nvPr/>
          </p:nvSpPr>
          <p:spPr>
            <a:xfrm>
              <a:off x="5598143" y="612300"/>
              <a:ext cx="1706575" cy="1988443"/>
            </a:xfrm>
            <a:custGeom>
              <a:avLst/>
              <a:gdLst/>
              <a:ahLst/>
              <a:cxnLst/>
              <a:rect l="l" t="t" r="r" b="b"/>
              <a:pathLst>
                <a:path w="30097" h="35068" extrusionOk="0">
                  <a:moveTo>
                    <a:pt x="21916" y="0"/>
                  </a:moveTo>
                  <a:cubicBezTo>
                    <a:pt x="19312" y="0"/>
                    <a:pt x="15432" y="1594"/>
                    <a:pt x="10164" y="5701"/>
                  </a:cubicBezTo>
                  <a:cubicBezTo>
                    <a:pt x="1" y="13646"/>
                    <a:pt x="7272" y="35067"/>
                    <a:pt x="7272" y="35067"/>
                  </a:cubicBezTo>
                  <a:cubicBezTo>
                    <a:pt x="7272" y="35067"/>
                    <a:pt x="25633" y="27066"/>
                    <a:pt x="27879" y="22911"/>
                  </a:cubicBezTo>
                  <a:cubicBezTo>
                    <a:pt x="30097" y="18756"/>
                    <a:pt x="24285" y="14096"/>
                    <a:pt x="23275" y="11653"/>
                  </a:cubicBezTo>
                  <a:cubicBezTo>
                    <a:pt x="22264" y="9211"/>
                    <a:pt x="26559" y="7667"/>
                    <a:pt x="25970" y="3427"/>
                  </a:cubicBezTo>
                  <a:cubicBezTo>
                    <a:pt x="25671" y="1393"/>
                    <a:pt x="24351" y="0"/>
                    <a:pt x="219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5"/>
            <p:cNvSpPr/>
            <p:nvPr/>
          </p:nvSpPr>
          <p:spPr>
            <a:xfrm>
              <a:off x="6010487" y="2096227"/>
              <a:ext cx="1322926" cy="826099"/>
            </a:xfrm>
            <a:custGeom>
              <a:avLst/>
              <a:gdLst/>
              <a:ahLst/>
              <a:cxnLst/>
              <a:rect l="l" t="t" r="r" b="b"/>
              <a:pathLst>
                <a:path w="23331" h="14569" extrusionOk="0">
                  <a:moveTo>
                    <a:pt x="16579" y="1"/>
                  </a:moveTo>
                  <a:cubicBezTo>
                    <a:pt x="12627" y="1"/>
                    <a:pt x="5375" y="1898"/>
                    <a:pt x="2836" y="2693"/>
                  </a:cubicBezTo>
                  <a:cubicBezTo>
                    <a:pt x="56" y="3563"/>
                    <a:pt x="0" y="5444"/>
                    <a:pt x="1095" y="7129"/>
                  </a:cubicBezTo>
                  <a:cubicBezTo>
                    <a:pt x="1095" y="7129"/>
                    <a:pt x="2892" y="11368"/>
                    <a:pt x="8703" y="13081"/>
                  </a:cubicBezTo>
                  <a:cubicBezTo>
                    <a:pt x="11910" y="14026"/>
                    <a:pt x="15057" y="14569"/>
                    <a:pt x="17464" y="14569"/>
                  </a:cubicBezTo>
                  <a:cubicBezTo>
                    <a:pt x="19420" y="14569"/>
                    <a:pt x="20889" y="14210"/>
                    <a:pt x="21505" y="13418"/>
                  </a:cubicBezTo>
                  <a:cubicBezTo>
                    <a:pt x="22853" y="11649"/>
                    <a:pt x="23330" y="10020"/>
                    <a:pt x="22235" y="6876"/>
                  </a:cubicBezTo>
                  <a:cubicBezTo>
                    <a:pt x="21112" y="3704"/>
                    <a:pt x="21140" y="503"/>
                    <a:pt x="17603" y="54"/>
                  </a:cubicBezTo>
                  <a:cubicBezTo>
                    <a:pt x="17295" y="18"/>
                    <a:pt x="16952" y="1"/>
                    <a:pt x="1657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5"/>
            <p:cNvSpPr/>
            <p:nvPr/>
          </p:nvSpPr>
          <p:spPr>
            <a:xfrm>
              <a:off x="6309766" y="2177653"/>
              <a:ext cx="499889" cy="176345"/>
            </a:xfrm>
            <a:custGeom>
              <a:avLst/>
              <a:gdLst/>
              <a:ahLst/>
              <a:cxnLst/>
              <a:rect l="l" t="t" r="r" b="b"/>
              <a:pathLst>
                <a:path w="8816" h="3110" extrusionOk="0">
                  <a:moveTo>
                    <a:pt x="7044" y="1"/>
                  </a:moveTo>
                  <a:cubicBezTo>
                    <a:pt x="5083" y="1"/>
                    <a:pt x="149" y="3010"/>
                    <a:pt x="0" y="3110"/>
                  </a:cubicBezTo>
                  <a:cubicBezTo>
                    <a:pt x="0" y="3110"/>
                    <a:pt x="14" y="3110"/>
                    <a:pt x="40" y="3110"/>
                  </a:cubicBezTo>
                  <a:cubicBezTo>
                    <a:pt x="435" y="3110"/>
                    <a:pt x="3662" y="3085"/>
                    <a:pt x="5952" y="2296"/>
                  </a:cubicBezTo>
                  <a:cubicBezTo>
                    <a:pt x="8366" y="1453"/>
                    <a:pt x="8816" y="1145"/>
                    <a:pt x="7636" y="162"/>
                  </a:cubicBezTo>
                  <a:cubicBezTo>
                    <a:pt x="7499" y="50"/>
                    <a:pt x="7296" y="1"/>
                    <a:pt x="7044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5"/>
            <p:cNvSpPr/>
            <p:nvPr/>
          </p:nvSpPr>
          <p:spPr>
            <a:xfrm>
              <a:off x="6389320" y="2096397"/>
              <a:ext cx="944097" cy="825872"/>
            </a:xfrm>
            <a:custGeom>
              <a:avLst/>
              <a:gdLst/>
              <a:ahLst/>
              <a:cxnLst/>
              <a:rect l="l" t="t" r="r" b="b"/>
              <a:pathLst>
                <a:path w="16650" h="14565" extrusionOk="0">
                  <a:moveTo>
                    <a:pt x="9926" y="1"/>
                  </a:moveTo>
                  <a:cubicBezTo>
                    <a:pt x="7303" y="1"/>
                    <a:pt x="3208" y="834"/>
                    <a:pt x="1" y="1623"/>
                  </a:cubicBezTo>
                  <a:cubicBezTo>
                    <a:pt x="2303" y="1144"/>
                    <a:pt x="4791" y="740"/>
                    <a:pt x="6607" y="740"/>
                  </a:cubicBezTo>
                  <a:cubicBezTo>
                    <a:pt x="7027" y="740"/>
                    <a:pt x="7412" y="761"/>
                    <a:pt x="7750" y="809"/>
                  </a:cubicBezTo>
                  <a:cubicBezTo>
                    <a:pt x="10950" y="1230"/>
                    <a:pt x="10950" y="4178"/>
                    <a:pt x="12017" y="7098"/>
                  </a:cubicBezTo>
                  <a:cubicBezTo>
                    <a:pt x="13056" y="10017"/>
                    <a:pt x="12634" y="11477"/>
                    <a:pt x="11427" y="13078"/>
                  </a:cubicBezTo>
                  <a:lnTo>
                    <a:pt x="11455" y="13078"/>
                  </a:lnTo>
                  <a:cubicBezTo>
                    <a:pt x="10934" y="13779"/>
                    <a:pt x="9686" y="14100"/>
                    <a:pt x="8008" y="14100"/>
                  </a:cubicBezTo>
                  <a:cubicBezTo>
                    <a:pt x="7067" y="14100"/>
                    <a:pt x="5990" y="13999"/>
                    <a:pt x="4830" y="13808"/>
                  </a:cubicBezTo>
                  <a:lnTo>
                    <a:pt x="4830" y="13808"/>
                  </a:lnTo>
                  <a:cubicBezTo>
                    <a:pt x="7003" y="14299"/>
                    <a:pt x="9052" y="14564"/>
                    <a:pt x="10742" y="14564"/>
                  </a:cubicBezTo>
                  <a:cubicBezTo>
                    <a:pt x="12718" y="14564"/>
                    <a:pt x="14204" y="14202"/>
                    <a:pt x="14824" y="13415"/>
                  </a:cubicBezTo>
                  <a:cubicBezTo>
                    <a:pt x="16172" y="11646"/>
                    <a:pt x="16649" y="10017"/>
                    <a:pt x="15554" y="6873"/>
                  </a:cubicBezTo>
                  <a:cubicBezTo>
                    <a:pt x="14431" y="3701"/>
                    <a:pt x="14459" y="500"/>
                    <a:pt x="10922" y="51"/>
                  </a:cubicBezTo>
                  <a:cubicBezTo>
                    <a:pt x="10622" y="17"/>
                    <a:pt x="10288" y="1"/>
                    <a:pt x="99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5"/>
            <p:cNvSpPr/>
            <p:nvPr/>
          </p:nvSpPr>
          <p:spPr>
            <a:xfrm>
              <a:off x="6204695" y="2424029"/>
              <a:ext cx="832620" cy="407521"/>
            </a:xfrm>
            <a:custGeom>
              <a:avLst/>
              <a:gdLst/>
              <a:ahLst/>
              <a:cxnLst/>
              <a:rect l="l" t="t" r="r" b="b"/>
              <a:pathLst>
                <a:path w="14684" h="7187" extrusionOk="0">
                  <a:moveTo>
                    <a:pt x="28" y="0"/>
                  </a:moveTo>
                  <a:lnTo>
                    <a:pt x="0" y="28"/>
                  </a:lnTo>
                  <a:cubicBezTo>
                    <a:pt x="0" y="28"/>
                    <a:pt x="21" y="37"/>
                    <a:pt x="60" y="55"/>
                  </a:cubicBezTo>
                  <a:lnTo>
                    <a:pt x="60" y="55"/>
                  </a:lnTo>
                  <a:cubicBezTo>
                    <a:pt x="49" y="37"/>
                    <a:pt x="39" y="18"/>
                    <a:pt x="28" y="0"/>
                  </a:cubicBezTo>
                  <a:close/>
                  <a:moveTo>
                    <a:pt x="60" y="55"/>
                  </a:moveTo>
                  <a:cubicBezTo>
                    <a:pt x="2710" y="4649"/>
                    <a:pt x="4503" y="6766"/>
                    <a:pt x="7356" y="6822"/>
                  </a:cubicBezTo>
                  <a:cubicBezTo>
                    <a:pt x="9091" y="6873"/>
                    <a:pt x="10492" y="7186"/>
                    <a:pt x="11597" y="7186"/>
                  </a:cubicBezTo>
                  <a:cubicBezTo>
                    <a:pt x="12333" y="7186"/>
                    <a:pt x="12937" y="7047"/>
                    <a:pt x="13420" y="6598"/>
                  </a:cubicBezTo>
                  <a:cubicBezTo>
                    <a:pt x="14627" y="5447"/>
                    <a:pt x="14683" y="3818"/>
                    <a:pt x="14318" y="2583"/>
                  </a:cubicBezTo>
                  <a:cubicBezTo>
                    <a:pt x="14037" y="1720"/>
                    <a:pt x="13742" y="1201"/>
                    <a:pt x="12807" y="1201"/>
                  </a:cubicBezTo>
                  <a:cubicBezTo>
                    <a:pt x="12434" y="1201"/>
                    <a:pt x="11959" y="1284"/>
                    <a:pt x="11342" y="1460"/>
                  </a:cubicBezTo>
                  <a:cubicBezTo>
                    <a:pt x="9816" y="1882"/>
                    <a:pt x="7872" y="2376"/>
                    <a:pt x="6335" y="2376"/>
                  </a:cubicBezTo>
                  <a:cubicBezTo>
                    <a:pt x="5723" y="2376"/>
                    <a:pt x="5176" y="2298"/>
                    <a:pt x="4745" y="2106"/>
                  </a:cubicBezTo>
                  <a:cubicBezTo>
                    <a:pt x="3350" y="1512"/>
                    <a:pt x="506" y="252"/>
                    <a:pt x="60" y="55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5"/>
            <p:cNvSpPr/>
            <p:nvPr/>
          </p:nvSpPr>
          <p:spPr>
            <a:xfrm>
              <a:off x="6242913" y="2308921"/>
              <a:ext cx="687745" cy="194716"/>
            </a:xfrm>
            <a:custGeom>
              <a:avLst/>
              <a:gdLst/>
              <a:ahLst/>
              <a:cxnLst/>
              <a:rect l="l" t="t" r="r" b="b"/>
              <a:pathLst>
                <a:path w="12129" h="3434" extrusionOk="0">
                  <a:moveTo>
                    <a:pt x="10086" y="0"/>
                  </a:moveTo>
                  <a:cubicBezTo>
                    <a:pt x="8537" y="0"/>
                    <a:pt x="6322" y="1557"/>
                    <a:pt x="5337" y="1557"/>
                  </a:cubicBezTo>
                  <a:cubicBezTo>
                    <a:pt x="5307" y="1557"/>
                    <a:pt x="5278" y="1556"/>
                    <a:pt x="5250" y="1553"/>
                  </a:cubicBezTo>
                  <a:cubicBezTo>
                    <a:pt x="5056" y="1532"/>
                    <a:pt x="4759" y="1524"/>
                    <a:pt x="4403" y="1524"/>
                  </a:cubicBezTo>
                  <a:cubicBezTo>
                    <a:pt x="2800" y="1524"/>
                    <a:pt x="0" y="1693"/>
                    <a:pt x="0" y="1693"/>
                  </a:cubicBezTo>
                  <a:cubicBezTo>
                    <a:pt x="0" y="1693"/>
                    <a:pt x="3930" y="3406"/>
                    <a:pt x="5390" y="3434"/>
                  </a:cubicBezTo>
                  <a:cubicBezTo>
                    <a:pt x="6878" y="3434"/>
                    <a:pt x="11370" y="2592"/>
                    <a:pt x="11454" y="1946"/>
                  </a:cubicBezTo>
                  <a:cubicBezTo>
                    <a:pt x="11567" y="1300"/>
                    <a:pt x="12128" y="514"/>
                    <a:pt x="10584" y="65"/>
                  </a:cubicBezTo>
                  <a:cubicBezTo>
                    <a:pt x="10428" y="20"/>
                    <a:pt x="10261" y="0"/>
                    <a:pt x="10086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5"/>
            <p:cNvSpPr/>
            <p:nvPr/>
          </p:nvSpPr>
          <p:spPr>
            <a:xfrm>
              <a:off x="6797298" y="2174931"/>
              <a:ext cx="114256" cy="115106"/>
            </a:xfrm>
            <a:custGeom>
              <a:avLst/>
              <a:gdLst/>
              <a:ahLst/>
              <a:cxnLst/>
              <a:rect l="l" t="t" r="r" b="b"/>
              <a:pathLst>
                <a:path w="2015" h="2030" extrusionOk="0">
                  <a:moveTo>
                    <a:pt x="436" y="1"/>
                  </a:moveTo>
                  <a:cubicBezTo>
                    <a:pt x="1" y="1"/>
                    <a:pt x="225" y="1439"/>
                    <a:pt x="470" y="1782"/>
                  </a:cubicBezTo>
                  <a:cubicBezTo>
                    <a:pt x="587" y="1957"/>
                    <a:pt x="722" y="2030"/>
                    <a:pt x="837" y="2030"/>
                  </a:cubicBezTo>
                  <a:cubicBezTo>
                    <a:pt x="1000" y="2030"/>
                    <a:pt x="1121" y="1884"/>
                    <a:pt x="1088" y="1670"/>
                  </a:cubicBezTo>
                  <a:cubicBezTo>
                    <a:pt x="1032" y="1277"/>
                    <a:pt x="1874" y="1277"/>
                    <a:pt x="1930" y="743"/>
                  </a:cubicBezTo>
                  <a:cubicBezTo>
                    <a:pt x="2014" y="210"/>
                    <a:pt x="1284" y="575"/>
                    <a:pt x="667" y="98"/>
                  </a:cubicBezTo>
                  <a:cubicBezTo>
                    <a:pt x="575" y="31"/>
                    <a:pt x="499" y="1"/>
                    <a:pt x="43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5"/>
            <p:cNvSpPr/>
            <p:nvPr/>
          </p:nvSpPr>
          <p:spPr>
            <a:xfrm>
              <a:off x="6911895" y="2270873"/>
              <a:ext cx="104730" cy="205036"/>
            </a:xfrm>
            <a:custGeom>
              <a:avLst/>
              <a:gdLst/>
              <a:ahLst/>
              <a:cxnLst/>
              <a:rect l="l" t="t" r="r" b="b"/>
              <a:pathLst>
                <a:path w="1847" h="3616" extrusionOk="0">
                  <a:moveTo>
                    <a:pt x="845" y="0"/>
                  </a:moveTo>
                  <a:cubicBezTo>
                    <a:pt x="312" y="0"/>
                    <a:pt x="1" y="2296"/>
                    <a:pt x="246" y="2842"/>
                  </a:cubicBezTo>
                  <a:cubicBezTo>
                    <a:pt x="458" y="3245"/>
                    <a:pt x="991" y="3615"/>
                    <a:pt x="1335" y="3615"/>
                  </a:cubicBezTo>
                  <a:cubicBezTo>
                    <a:pt x="1447" y="3615"/>
                    <a:pt x="1539" y="3577"/>
                    <a:pt x="1594" y="3487"/>
                  </a:cubicBezTo>
                  <a:cubicBezTo>
                    <a:pt x="1846" y="3122"/>
                    <a:pt x="1481" y="2505"/>
                    <a:pt x="1481" y="1915"/>
                  </a:cubicBezTo>
                  <a:cubicBezTo>
                    <a:pt x="1453" y="1326"/>
                    <a:pt x="1453" y="174"/>
                    <a:pt x="892" y="6"/>
                  </a:cubicBezTo>
                  <a:cubicBezTo>
                    <a:pt x="876" y="2"/>
                    <a:pt x="860" y="0"/>
                    <a:pt x="84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5"/>
            <p:cNvSpPr/>
            <p:nvPr/>
          </p:nvSpPr>
          <p:spPr>
            <a:xfrm>
              <a:off x="6523082" y="612413"/>
              <a:ext cx="781644" cy="1470976"/>
            </a:xfrm>
            <a:custGeom>
              <a:avLst/>
              <a:gdLst/>
              <a:ahLst/>
              <a:cxnLst/>
              <a:rect l="l" t="t" r="r" b="b"/>
              <a:pathLst>
                <a:path w="13785" h="25942" extrusionOk="0">
                  <a:moveTo>
                    <a:pt x="5222" y="0"/>
                  </a:moveTo>
                  <a:cubicBezTo>
                    <a:pt x="3818" y="84"/>
                    <a:pt x="2078" y="590"/>
                    <a:pt x="0" y="1657"/>
                  </a:cubicBezTo>
                  <a:cubicBezTo>
                    <a:pt x="972" y="1364"/>
                    <a:pt x="1835" y="1229"/>
                    <a:pt x="2591" y="1229"/>
                  </a:cubicBezTo>
                  <a:cubicBezTo>
                    <a:pt x="5023" y="1229"/>
                    <a:pt x="6347" y="2626"/>
                    <a:pt x="6626" y="4661"/>
                  </a:cubicBezTo>
                  <a:cubicBezTo>
                    <a:pt x="7243" y="8900"/>
                    <a:pt x="2948" y="10444"/>
                    <a:pt x="3959" y="12886"/>
                  </a:cubicBezTo>
                  <a:cubicBezTo>
                    <a:pt x="4969" y="15329"/>
                    <a:pt x="10781" y="19989"/>
                    <a:pt x="8535" y="24144"/>
                  </a:cubicBezTo>
                  <a:cubicBezTo>
                    <a:pt x="8114" y="24987"/>
                    <a:pt x="8086" y="25548"/>
                    <a:pt x="8310" y="25941"/>
                  </a:cubicBezTo>
                  <a:cubicBezTo>
                    <a:pt x="9911" y="24846"/>
                    <a:pt x="11090" y="23779"/>
                    <a:pt x="11567" y="22909"/>
                  </a:cubicBezTo>
                  <a:lnTo>
                    <a:pt x="11539" y="22909"/>
                  </a:lnTo>
                  <a:cubicBezTo>
                    <a:pt x="13785" y="18726"/>
                    <a:pt x="7945" y="14094"/>
                    <a:pt x="6935" y="11651"/>
                  </a:cubicBezTo>
                  <a:cubicBezTo>
                    <a:pt x="6626" y="10893"/>
                    <a:pt x="6822" y="10219"/>
                    <a:pt x="7243" y="9517"/>
                  </a:cubicBezTo>
                  <a:cubicBezTo>
                    <a:pt x="7300" y="9433"/>
                    <a:pt x="7328" y="9377"/>
                    <a:pt x="7384" y="9293"/>
                  </a:cubicBezTo>
                  <a:cubicBezTo>
                    <a:pt x="7552" y="9012"/>
                    <a:pt x="7777" y="8731"/>
                    <a:pt x="7973" y="8423"/>
                  </a:cubicBezTo>
                  <a:cubicBezTo>
                    <a:pt x="8310" y="7973"/>
                    <a:pt x="8647" y="7496"/>
                    <a:pt x="8928" y="6991"/>
                  </a:cubicBezTo>
                  <a:cubicBezTo>
                    <a:pt x="9124" y="6626"/>
                    <a:pt x="9293" y="6261"/>
                    <a:pt x="9433" y="5868"/>
                  </a:cubicBezTo>
                  <a:cubicBezTo>
                    <a:pt x="9461" y="5755"/>
                    <a:pt x="9489" y="5643"/>
                    <a:pt x="9517" y="5559"/>
                  </a:cubicBezTo>
                  <a:cubicBezTo>
                    <a:pt x="9574" y="5334"/>
                    <a:pt x="9630" y="5110"/>
                    <a:pt x="9658" y="4885"/>
                  </a:cubicBezTo>
                  <a:cubicBezTo>
                    <a:pt x="9714" y="4436"/>
                    <a:pt x="9714" y="3959"/>
                    <a:pt x="9630" y="3425"/>
                  </a:cubicBezTo>
                  <a:cubicBezTo>
                    <a:pt x="9630" y="3341"/>
                    <a:pt x="9602" y="3257"/>
                    <a:pt x="9602" y="3173"/>
                  </a:cubicBezTo>
                  <a:lnTo>
                    <a:pt x="9574" y="3088"/>
                  </a:lnTo>
                  <a:cubicBezTo>
                    <a:pt x="9574" y="3004"/>
                    <a:pt x="9546" y="2920"/>
                    <a:pt x="9517" y="2836"/>
                  </a:cubicBezTo>
                  <a:cubicBezTo>
                    <a:pt x="9517" y="2836"/>
                    <a:pt x="9517" y="2836"/>
                    <a:pt x="9517" y="2808"/>
                  </a:cubicBezTo>
                  <a:cubicBezTo>
                    <a:pt x="9489" y="2751"/>
                    <a:pt x="9461" y="2667"/>
                    <a:pt x="9433" y="2583"/>
                  </a:cubicBezTo>
                  <a:cubicBezTo>
                    <a:pt x="9433" y="2583"/>
                    <a:pt x="9433" y="2555"/>
                    <a:pt x="9433" y="2527"/>
                  </a:cubicBezTo>
                  <a:cubicBezTo>
                    <a:pt x="9405" y="2443"/>
                    <a:pt x="9377" y="2386"/>
                    <a:pt x="9349" y="2302"/>
                  </a:cubicBezTo>
                  <a:cubicBezTo>
                    <a:pt x="9349" y="2274"/>
                    <a:pt x="9321" y="2274"/>
                    <a:pt x="9321" y="2274"/>
                  </a:cubicBezTo>
                  <a:cubicBezTo>
                    <a:pt x="9293" y="2190"/>
                    <a:pt x="9265" y="2134"/>
                    <a:pt x="9237" y="2050"/>
                  </a:cubicBezTo>
                  <a:cubicBezTo>
                    <a:pt x="9237" y="2050"/>
                    <a:pt x="9237" y="2021"/>
                    <a:pt x="9209" y="2021"/>
                  </a:cubicBezTo>
                  <a:cubicBezTo>
                    <a:pt x="9181" y="1937"/>
                    <a:pt x="9153" y="1853"/>
                    <a:pt x="9096" y="1797"/>
                  </a:cubicBezTo>
                  <a:cubicBezTo>
                    <a:pt x="9096" y="1797"/>
                    <a:pt x="9096" y="1769"/>
                    <a:pt x="9068" y="1769"/>
                  </a:cubicBezTo>
                  <a:cubicBezTo>
                    <a:pt x="9040" y="1685"/>
                    <a:pt x="9012" y="1628"/>
                    <a:pt x="8956" y="1572"/>
                  </a:cubicBezTo>
                  <a:cubicBezTo>
                    <a:pt x="8956" y="1572"/>
                    <a:pt x="8956" y="1544"/>
                    <a:pt x="8956" y="1544"/>
                  </a:cubicBezTo>
                  <a:cubicBezTo>
                    <a:pt x="8900" y="1488"/>
                    <a:pt x="8844" y="1404"/>
                    <a:pt x="8788" y="1348"/>
                  </a:cubicBezTo>
                  <a:cubicBezTo>
                    <a:pt x="8788" y="1348"/>
                    <a:pt x="8788" y="1320"/>
                    <a:pt x="8788" y="1320"/>
                  </a:cubicBezTo>
                  <a:cubicBezTo>
                    <a:pt x="8731" y="1263"/>
                    <a:pt x="8675" y="1179"/>
                    <a:pt x="8619" y="1123"/>
                  </a:cubicBezTo>
                  <a:cubicBezTo>
                    <a:pt x="8563" y="1067"/>
                    <a:pt x="8507" y="1011"/>
                    <a:pt x="8451" y="955"/>
                  </a:cubicBezTo>
                  <a:cubicBezTo>
                    <a:pt x="8423" y="955"/>
                    <a:pt x="8423" y="927"/>
                    <a:pt x="8423" y="927"/>
                  </a:cubicBezTo>
                  <a:cubicBezTo>
                    <a:pt x="8282" y="814"/>
                    <a:pt x="8142" y="730"/>
                    <a:pt x="8001" y="618"/>
                  </a:cubicBezTo>
                  <a:lnTo>
                    <a:pt x="7973" y="618"/>
                  </a:lnTo>
                  <a:cubicBezTo>
                    <a:pt x="7833" y="505"/>
                    <a:pt x="7665" y="421"/>
                    <a:pt x="7496" y="365"/>
                  </a:cubicBezTo>
                  <a:cubicBezTo>
                    <a:pt x="7496" y="337"/>
                    <a:pt x="7496" y="337"/>
                    <a:pt x="7468" y="337"/>
                  </a:cubicBezTo>
                  <a:cubicBezTo>
                    <a:pt x="7300" y="281"/>
                    <a:pt x="7131" y="197"/>
                    <a:pt x="6935" y="140"/>
                  </a:cubicBezTo>
                  <a:cubicBezTo>
                    <a:pt x="6822" y="112"/>
                    <a:pt x="6738" y="112"/>
                    <a:pt x="6626" y="84"/>
                  </a:cubicBezTo>
                  <a:cubicBezTo>
                    <a:pt x="6401" y="56"/>
                    <a:pt x="6177" y="28"/>
                    <a:pt x="59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5"/>
            <p:cNvSpPr/>
            <p:nvPr/>
          </p:nvSpPr>
          <p:spPr>
            <a:xfrm>
              <a:off x="6024096" y="1538898"/>
              <a:ext cx="956741" cy="861141"/>
            </a:xfrm>
            <a:custGeom>
              <a:avLst/>
              <a:gdLst/>
              <a:ahLst/>
              <a:cxnLst/>
              <a:rect l="l" t="t" r="r" b="b"/>
              <a:pathLst>
                <a:path w="16873" h="15187" extrusionOk="0">
                  <a:moveTo>
                    <a:pt x="13302" y="0"/>
                  </a:moveTo>
                  <a:cubicBezTo>
                    <a:pt x="10352" y="0"/>
                    <a:pt x="0" y="14806"/>
                    <a:pt x="0" y="14806"/>
                  </a:cubicBezTo>
                  <a:cubicBezTo>
                    <a:pt x="0" y="14806"/>
                    <a:pt x="901" y="15187"/>
                    <a:pt x="2466" y="15187"/>
                  </a:cubicBezTo>
                  <a:cubicBezTo>
                    <a:pt x="2754" y="15187"/>
                    <a:pt x="3065" y="15174"/>
                    <a:pt x="3397" y="15143"/>
                  </a:cubicBezTo>
                  <a:cubicBezTo>
                    <a:pt x="5559" y="14947"/>
                    <a:pt x="12184" y="10735"/>
                    <a:pt x="14543" y="8209"/>
                  </a:cubicBezTo>
                  <a:cubicBezTo>
                    <a:pt x="16873" y="5710"/>
                    <a:pt x="15750" y="2622"/>
                    <a:pt x="13813" y="235"/>
                  </a:cubicBezTo>
                  <a:cubicBezTo>
                    <a:pt x="13684" y="75"/>
                    <a:pt x="13512" y="0"/>
                    <a:pt x="1330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5"/>
            <p:cNvSpPr/>
            <p:nvPr/>
          </p:nvSpPr>
          <p:spPr>
            <a:xfrm>
              <a:off x="5975445" y="1102274"/>
              <a:ext cx="700503" cy="1125942"/>
            </a:xfrm>
            <a:custGeom>
              <a:avLst/>
              <a:gdLst/>
              <a:ahLst/>
              <a:cxnLst/>
              <a:rect l="l" t="t" r="r" b="b"/>
              <a:pathLst>
                <a:path w="12354" h="19857" extrusionOk="0">
                  <a:moveTo>
                    <a:pt x="9935" y="0"/>
                  </a:moveTo>
                  <a:cubicBezTo>
                    <a:pt x="9472" y="0"/>
                    <a:pt x="8853" y="158"/>
                    <a:pt x="8142" y="373"/>
                  </a:cubicBezTo>
                  <a:cubicBezTo>
                    <a:pt x="6289" y="907"/>
                    <a:pt x="0" y="13765"/>
                    <a:pt x="478" y="19857"/>
                  </a:cubicBezTo>
                  <a:cubicBezTo>
                    <a:pt x="478" y="19857"/>
                    <a:pt x="11511" y="8739"/>
                    <a:pt x="11932" y="6830"/>
                  </a:cubicBezTo>
                  <a:cubicBezTo>
                    <a:pt x="12353" y="4753"/>
                    <a:pt x="10135" y="3630"/>
                    <a:pt x="10669" y="1636"/>
                  </a:cubicBezTo>
                  <a:cubicBezTo>
                    <a:pt x="11015" y="408"/>
                    <a:pt x="10678" y="0"/>
                    <a:pt x="993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5"/>
            <p:cNvSpPr/>
            <p:nvPr/>
          </p:nvSpPr>
          <p:spPr>
            <a:xfrm>
              <a:off x="5889483" y="805885"/>
              <a:ext cx="713204" cy="1072131"/>
            </a:xfrm>
            <a:custGeom>
              <a:avLst/>
              <a:gdLst/>
              <a:ahLst/>
              <a:cxnLst/>
              <a:rect l="l" t="t" r="r" b="b"/>
              <a:pathLst>
                <a:path w="12578" h="18908" extrusionOk="0">
                  <a:moveTo>
                    <a:pt x="10634" y="0"/>
                  </a:moveTo>
                  <a:cubicBezTo>
                    <a:pt x="9607" y="0"/>
                    <a:pt x="7981" y="1598"/>
                    <a:pt x="4633" y="4028"/>
                  </a:cubicBezTo>
                  <a:cubicBezTo>
                    <a:pt x="0" y="7369"/>
                    <a:pt x="1236" y="18908"/>
                    <a:pt x="1236" y="18908"/>
                  </a:cubicBezTo>
                  <a:cubicBezTo>
                    <a:pt x="1236" y="18908"/>
                    <a:pt x="2976" y="15651"/>
                    <a:pt x="3089" y="13910"/>
                  </a:cubicBezTo>
                  <a:cubicBezTo>
                    <a:pt x="3229" y="12170"/>
                    <a:pt x="7188" y="5067"/>
                    <a:pt x="8984" y="4224"/>
                  </a:cubicBezTo>
                  <a:cubicBezTo>
                    <a:pt x="10809" y="3354"/>
                    <a:pt x="12578" y="2512"/>
                    <a:pt x="11595" y="715"/>
                  </a:cubicBezTo>
                  <a:cubicBezTo>
                    <a:pt x="11320" y="225"/>
                    <a:pt x="11019" y="0"/>
                    <a:pt x="10634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5"/>
            <p:cNvSpPr/>
            <p:nvPr/>
          </p:nvSpPr>
          <p:spPr>
            <a:xfrm>
              <a:off x="6568785" y="730923"/>
              <a:ext cx="258393" cy="336473"/>
            </a:xfrm>
            <a:custGeom>
              <a:avLst/>
              <a:gdLst/>
              <a:ahLst/>
              <a:cxnLst/>
              <a:rect l="l" t="t" r="r" b="b"/>
              <a:pathLst>
                <a:path w="4557" h="5934" extrusionOk="0">
                  <a:moveTo>
                    <a:pt x="2676" y="1"/>
                  </a:moveTo>
                  <a:cubicBezTo>
                    <a:pt x="2235" y="1"/>
                    <a:pt x="1725" y="85"/>
                    <a:pt x="1163" y="85"/>
                  </a:cubicBezTo>
                  <a:cubicBezTo>
                    <a:pt x="1042" y="85"/>
                    <a:pt x="919" y="81"/>
                    <a:pt x="794" y="72"/>
                  </a:cubicBezTo>
                  <a:cubicBezTo>
                    <a:pt x="782" y="71"/>
                    <a:pt x="770" y="71"/>
                    <a:pt x="758" y="71"/>
                  </a:cubicBezTo>
                  <a:cubicBezTo>
                    <a:pt x="1" y="71"/>
                    <a:pt x="653" y="1828"/>
                    <a:pt x="570" y="2795"/>
                  </a:cubicBezTo>
                  <a:cubicBezTo>
                    <a:pt x="486" y="3778"/>
                    <a:pt x="1131" y="5210"/>
                    <a:pt x="2226" y="5799"/>
                  </a:cubicBezTo>
                  <a:cubicBezTo>
                    <a:pt x="2413" y="5893"/>
                    <a:pt x="2594" y="5933"/>
                    <a:pt x="2763" y="5933"/>
                  </a:cubicBezTo>
                  <a:cubicBezTo>
                    <a:pt x="3607" y="5933"/>
                    <a:pt x="4149" y="4919"/>
                    <a:pt x="3658" y="4452"/>
                  </a:cubicBezTo>
                  <a:cubicBezTo>
                    <a:pt x="3068" y="3890"/>
                    <a:pt x="4556" y="2234"/>
                    <a:pt x="4023" y="858"/>
                  </a:cubicBezTo>
                  <a:cubicBezTo>
                    <a:pt x="3729" y="152"/>
                    <a:pt x="3265" y="1"/>
                    <a:pt x="267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5"/>
            <p:cNvSpPr/>
            <p:nvPr/>
          </p:nvSpPr>
          <p:spPr>
            <a:xfrm>
              <a:off x="6593281" y="1089119"/>
              <a:ext cx="146349" cy="177082"/>
            </a:xfrm>
            <a:custGeom>
              <a:avLst/>
              <a:gdLst/>
              <a:ahLst/>
              <a:cxnLst/>
              <a:rect l="l" t="t" r="r" b="b"/>
              <a:pathLst>
                <a:path w="2581" h="3123" extrusionOk="0">
                  <a:moveTo>
                    <a:pt x="891" y="1"/>
                  </a:moveTo>
                  <a:cubicBezTo>
                    <a:pt x="0" y="1"/>
                    <a:pt x="713" y="2860"/>
                    <a:pt x="1036" y="3076"/>
                  </a:cubicBezTo>
                  <a:cubicBezTo>
                    <a:pt x="1092" y="3108"/>
                    <a:pt x="1146" y="3123"/>
                    <a:pt x="1197" y="3123"/>
                  </a:cubicBezTo>
                  <a:cubicBezTo>
                    <a:pt x="1454" y="3123"/>
                    <a:pt x="1626" y="2744"/>
                    <a:pt x="1485" y="2346"/>
                  </a:cubicBezTo>
                  <a:cubicBezTo>
                    <a:pt x="1345" y="1868"/>
                    <a:pt x="2524" y="1195"/>
                    <a:pt x="2552" y="689"/>
                  </a:cubicBezTo>
                  <a:cubicBezTo>
                    <a:pt x="2580" y="156"/>
                    <a:pt x="1822" y="240"/>
                    <a:pt x="1008" y="16"/>
                  </a:cubicBezTo>
                  <a:cubicBezTo>
                    <a:pt x="966" y="6"/>
                    <a:pt x="927" y="1"/>
                    <a:pt x="89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5"/>
            <p:cNvSpPr/>
            <p:nvPr/>
          </p:nvSpPr>
          <p:spPr>
            <a:xfrm>
              <a:off x="6508283" y="987336"/>
              <a:ext cx="124689" cy="76832"/>
            </a:xfrm>
            <a:custGeom>
              <a:avLst/>
              <a:gdLst/>
              <a:ahLst/>
              <a:cxnLst/>
              <a:rect l="l" t="t" r="r" b="b"/>
              <a:pathLst>
                <a:path w="2199" h="1355" extrusionOk="0">
                  <a:moveTo>
                    <a:pt x="979" y="0"/>
                  </a:moveTo>
                  <a:cubicBezTo>
                    <a:pt x="508" y="0"/>
                    <a:pt x="1" y="917"/>
                    <a:pt x="317" y="1137"/>
                  </a:cubicBezTo>
                  <a:cubicBezTo>
                    <a:pt x="508" y="1269"/>
                    <a:pt x="829" y="1355"/>
                    <a:pt x="1140" y="1355"/>
                  </a:cubicBezTo>
                  <a:cubicBezTo>
                    <a:pt x="1424" y="1355"/>
                    <a:pt x="1701" y="1283"/>
                    <a:pt x="1861" y="1109"/>
                  </a:cubicBezTo>
                  <a:cubicBezTo>
                    <a:pt x="2198" y="744"/>
                    <a:pt x="1609" y="351"/>
                    <a:pt x="1188" y="70"/>
                  </a:cubicBezTo>
                  <a:cubicBezTo>
                    <a:pt x="1121" y="22"/>
                    <a:pt x="1050" y="0"/>
                    <a:pt x="979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5"/>
            <p:cNvSpPr/>
            <p:nvPr/>
          </p:nvSpPr>
          <p:spPr>
            <a:xfrm>
              <a:off x="6666654" y="1333113"/>
              <a:ext cx="123838" cy="177422"/>
            </a:xfrm>
            <a:custGeom>
              <a:avLst/>
              <a:gdLst/>
              <a:ahLst/>
              <a:cxnLst/>
              <a:rect l="l" t="t" r="r" b="b"/>
              <a:pathLst>
                <a:path w="2184" h="3129" extrusionOk="0">
                  <a:moveTo>
                    <a:pt x="327" y="0"/>
                  </a:moveTo>
                  <a:cubicBezTo>
                    <a:pt x="1" y="0"/>
                    <a:pt x="99" y="2436"/>
                    <a:pt x="697" y="2844"/>
                  </a:cubicBezTo>
                  <a:cubicBezTo>
                    <a:pt x="1004" y="3045"/>
                    <a:pt x="1282" y="3129"/>
                    <a:pt x="1507" y="3129"/>
                  </a:cubicBezTo>
                  <a:cubicBezTo>
                    <a:pt x="1942" y="3129"/>
                    <a:pt x="2183" y="2820"/>
                    <a:pt x="2072" y="2450"/>
                  </a:cubicBezTo>
                  <a:cubicBezTo>
                    <a:pt x="1876" y="1917"/>
                    <a:pt x="781" y="1356"/>
                    <a:pt x="781" y="878"/>
                  </a:cubicBezTo>
                  <a:cubicBezTo>
                    <a:pt x="781" y="401"/>
                    <a:pt x="725" y="148"/>
                    <a:pt x="360" y="8"/>
                  </a:cubicBezTo>
                  <a:cubicBezTo>
                    <a:pt x="348" y="3"/>
                    <a:pt x="337" y="0"/>
                    <a:pt x="327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5"/>
            <p:cNvSpPr/>
            <p:nvPr/>
          </p:nvSpPr>
          <p:spPr>
            <a:xfrm>
              <a:off x="6020013" y="2307163"/>
              <a:ext cx="936555" cy="653496"/>
            </a:xfrm>
            <a:custGeom>
              <a:avLst/>
              <a:gdLst/>
              <a:ahLst/>
              <a:cxnLst/>
              <a:rect l="l" t="t" r="r" b="b"/>
              <a:pathLst>
                <a:path w="16517" h="11525" extrusionOk="0">
                  <a:moveTo>
                    <a:pt x="2289" y="1"/>
                  </a:moveTo>
                  <a:cubicBezTo>
                    <a:pt x="1200" y="1"/>
                    <a:pt x="383" y="1160"/>
                    <a:pt x="197" y="1612"/>
                  </a:cubicBezTo>
                  <a:cubicBezTo>
                    <a:pt x="1" y="2033"/>
                    <a:pt x="871" y="3016"/>
                    <a:pt x="1994" y="3970"/>
                  </a:cubicBezTo>
                  <a:cubicBezTo>
                    <a:pt x="1994" y="3970"/>
                    <a:pt x="5082" y="6778"/>
                    <a:pt x="8591" y="8631"/>
                  </a:cubicBezTo>
                  <a:cubicBezTo>
                    <a:pt x="11794" y="10290"/>
                    <a:pt x="14811" y="11525"/>
                    <a:pt x="15911" y="11525"/>
                  </a:cubicBezTo>
                  <a:cubicBezTo>
                    <a:pt x="16412" y="11525"/>
                    <a:pt x="16516" y="11269"/>
                    <a:pt x="16059" y="10680"/>
                  </a:cubicBezTo>
                  <a:cubicBezTo>
                    <a:pt x="14656" y="8883"/>
                    <a:pt x="13027" y="7283"/>
                    <a:pt x="9153" y="4419"/>
                  </a:cubicBezTo>
                  <a:cubicBezTo>
                    <a:pt x="6037" y="2089"/>
                    <a:pt x="3819" y="124"/>
                    <a:pt x="2471" y="12"/>
                  </a:cubicBezTo>
                  <a:cubicBezTo>
                    <a:pt x="2410" y="4"/>
                    <a:pt x="2349" y="1"/>
                    <a:pt x="228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5"/>
            <p:cNvSpPr/>
            <p:nvPr/>
          </p:nvSpPr>
          <p:spPr>
            <a:xfrm>
              <a:off x="6094748" y="2354681"/>
              <a:ext cx="97245" cy="98152"/>
            </a:xfrm>
            <a:custGeom>
              <a:avLst/>
              <a:gdLst/>
              <a:ahLst/>
              <a:cxnLst/>
              <a:rect l="l" t="t" r="r" b="b"/>
              <a:pathLst>
                <a:path w="1715" h="1731" extrusionOk="0">
                  <a:moveTo>
                    <a:pt x="538" y="1"/>
                  </a:moveTo>
                  <a:cubicBezTo>
                    <a:pt x="0" y="1"/>
                    <a:pt x="342" y="1678"/>
                    <a:pt x="367" y="1729"/>
                  </a:cubicBezTo>
                  <a:cubicBezTo>
                    <a:pt x="367" y="1729"/>
                    <a:pt x="399" y="1730"/>
                    <a:pt x="451" y="1730"/>
                  </a:cubicBezTo>
                  <a:cubicBezTo>
                    <a:pt x="689" y="1730"/>
                    <a:pt x="1357" y="1693"/>
                    <a:pt x="1518" y="1279"/>
                  </a:cubicBezTo>
                  <a:cubicBezTo>
                    <a:pt x="1715" y="802"/>
                    <a:pt x="1658" y="606"/>
                    <a:pt x="760" y="72"/>
                  </a:cubicBezTo>
                  <a:cubicBezTo>
                    <a:pt x="673" y="23"/>
                    <a:pt x="600" y="1"/>
                    <a:pt x="5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5"/>
            <p:cNvSpPr/>
            <p:nvPr/>
          </p:nvSpPr>
          <p:spPr>
            <a:xfrm>
              <a:off x="6126672" y="2490882"/>
              <a:ext cx="577402" cy="342313"/>
            </a:xfrm>
            <a:custGeom>
              <a:avLst/>
              <a:gdLst/>
              <a:ahLst/>
              <a:cxnLst/>
              <a:rect l="l" t="t" r="r" b="b"/>
              <a:pathLst>
                <a:path w="10183" h="6037" extrusionOk="0">
                  <a:moveTo>
                    <a:pt x="1" y="0"/>
                  </a:moveTo>
                  <a:cubicBezTo>
                    <a:pt x="3622" y="3060"/>
                    <a:pt x="5924" y="4857"/>
                    <a:pt x="7216" y="5194"/>
                  </a:cubicBezTo>
                  <a:cubicBezTo>
                    <a:pt x="8219" y="5450"/>
                    <a:pt x="9456" y="6036"/>
                    <a:pt x="9924" y="6036"/>
                  </a:cubicBezTo>
                  <a:cubicBezTo>
                    <a:pt x="10124" y="6036"/>
                    <a:pt x="10183" y="5929"/>
                    <a:pt x="10023" y="5643"/>
                  </a:cubicBezTo>
                  <a:cubicBezTo>
                    <a:pt x="9490" y="4689"/>
                    <a:pt x="7861" y="3201"/>
                    <a:pt x="6570" y="2162"/>
                  </a:cubicBezTo>
                  <a:cubicBezTo>
                    <a:pt x="5684" y="1445"/>
                    <a:pt x="5131" y="1045"/>
                    <a:pt x="4756" y="1045"/>
                  </a:cubicBezTo>
                  <a:cubicBezTo>
                    <a:pt x="4632" y="1045"/>
                    <a:pt x="4527" y="1089"/>
                    <a:pt x="4436" y="1179"/>
                  </a:cubicBezTo>
                  <a:cubicBezTo>
                    <a:pt x="4215" y="1400"/>
                    <a:pt x="3910" y="1646"/>
                    <a:pt x="3457" y="1646"/>
                  </a:cubicBezTo>
                  <a:cubicBezTo>
                    <a:pt x="3219" y="1646"/>
                    <a:pt x="2940" y="1578"/>
                    <a:pt x="2612" y="1404"/>
                  </a:cubicBezTo>
                  <a:cubicBezTo>
                    <a:pt x="1713" y="9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5"/>
            <p:cNvSpPr/>
            <p:nvPr/>
          </p:nvSpPr>
          <p:spPr>
            <a:xfrm>
              <a:off x="6125084" y="2428395"/>
              <a:ext cx="230099" cy="118338"/>
            </a:xfrm>
            <a:custGeom>
              <a:avLst/>
              <a:gdLst/>
              <a:ahLst/>
              <a:cxnLst/>
              <a:rect l="l" t="t" r="r" b="b"/>
              <a:pathLst>
                <a:path w="4058" h="2087" extrusionOk="0">
                  <a:moveTo>
                    <a:pt x="1871" y="1"/>
                  </a:moveTo>
                  <a:cubicBezTo>
                    <a:pt x="1411" y="1"/>
                    <a:pt x="1682" y="910"/>
                    <a:pt x="1385" y="910"/>
                  </a:cubicBezTo>
                  <a:cubicBezTo>
                    <a:pt x="1374" y="910"/>
                    <a:pt x="1361" y="909"/>
                    <a:pt x="1348" y="906"/>
                  </a:cubicBezTo>
                  <a:cubicBezTo>
                    <a:pt x="1226" y="878"/>
                    <a:pt x="1036" y="868"/>
                    <a:pt x="837" y="868"/>
                  </a:cubicBezTo>
                  <a:cubicBezTo>
                    <a:pt x="437" y="868"/>
                    <a:pt x="1" y="906"/>
                    <a:pt x="1" y="906"/>
                  </a:cubicBezTo>
                  <a:cubicBezTo>
                    <a:pt x="1" y="906"/>
                    <a:pt x="2106" y="2029"/>
                    <a:pt x="2583" y="2085"/>
                  </a:cubicBezTo>
                  <a:cubicBezTo>
                    <a:pt x="2599" y="2086"/>
                    <a:pt x="2616" y="2086"/>
                    <a:pt x="2633" y="2086"/>
                  </a:cubicBezTo>
                  <a:cubicBezTo>
                    <a:pt x="3150" y="2086"/>
                    <a:pt x="4057" y="1678"/>
                    <a:pt x="3622" y="1243"/>
                  </a:cubicBezTo>
                  <a:cubicBezTo>
                    <a:pt x="3201" y="822"/>
                    <a:pt x="2864" y="316"/>
                    <a:pt x="2050" y="35"/>
                  </a:cubicBezTo>
                  <a:cubicBezTo>
                    <a:pt x="1981" y="11"/>
                    <a:pt x="1922" y="1"/>
                    <a:pt x="187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5"/>
            <p:cNvSpPr/>
            <p:nvPr/>
          </p:nvSpPr>
          <p:spPr>
            <a:xfrm>
              <a:off x="6146404" y="2352753"/>
              <a:ext cx="84033" cy="64471"/>
            </a:xfrm>
            <a:custGeom>
              <a:avLst/>
              <a:gdLst/>
              <a:ahLst/>
              <a:cxnLst/>
              <a:rect l="l" t="t" r="r" b="b"/>
              <a:pathLst>
                <a:path w="1482" h="1137" extrusionOk="0">
                  <a:moveTo>
                    <a:pt x="125" y="0"/>
                  </a:moveTo>
                  <a:cubicBezTo>
                    <a:pt x="1" y="0"/>
                    <a:pt x="898" y="783"/>
                    <a:pt x="1169" y="1005"/>
                  </a:cubicBezTo>
                  <a:cubicBezTo>
                    <a:pt x="1307" y="1096"/>
                    <a:pt x="1393" y="1137"/>
                    <a:pt x="1429" y="1137"/>
                  </a:cubicBezTo>
                  <a:cubicBezTo>
                    <a:pt x="1481" y="1137"/>
                    <a:pt x="1430" y="1053"/>
                    <a:pt x="1281" y="920"/>
                  </a:cubicBezTo>
                  <a:cubicBezTo>
                    <a:pt x="1028" y="696"/>
                    <a:pt x="1281" y="668"/>
                    <a:pt x="972" y="359"/>
                  </a:cubicBezTo>
                  <a:cubicBezTo>
                    <a:pt x="663" y="78"/>
                    <a:pt x="663" y="275"/>
                    <a:pt x="242" y="50"/>
                  </a:cubicBezTo>
                  <a:cubicBezTo>
                    <a:pt x="180" y="15"/>
                    <a:pt x="142" y="0"/>
                    <a:pt x="12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5"/>
            <p:cNvSpPr/>
            <p:nvPr/>
          </p:nvSpPr>
          <p:spPr>
            <a:xfrm>
              <a:off x="6241212" y="2404693"/>
              <a:ext cx="171071" cy="135519"/>
            </a:xfrm>
            <a:custGeom>
              <a:avLst/>
              <a:gdLst/>
              <a:ahLst/>
              <a:cxnLst/>
              <a:rect l="l" t="t" r="r" b="b"/>
              <a:pathLst>
                <a:path w="3017" h="2390" extrusionOk="0">
                  <a:moveTo>
                    <a:pt x="180" y="1"/>
                  </a:moveTo>
                  <a:cubicBezTo>
                    <a:pt x="0" y="1"/>
                    <a:pt x="1475" y="1446"/>
                    <a:pt x="1939" y="1801"/>
                  </a:cubicBezTo>
                  <a:cubicBezTo>
                    <a:pt x="2350" y="2104"/>
                    <a:pt x="2844" y="2390"/>
                    <a:pt x="2973" y="2390"/>
                  </a:cubicBezTo>
                  <a:cubicBezTo>
                    <a:pt x="3011" y="2390"/>
                    <a:pt x="3017" y="2364"/>
                    <a:pt x="2978" y="2306"/>
                  </a:cubicBezTo>
                  <a:cubicBezTo>
                    <a:pt x="2781" y="2054"/>
                    <a:pt x="2164" y="1605"/>
                    <a:pt x="1715" y="1212"/>
                  </a:cubicBezTo>
                  <a:cubicBezTo>
                    <a:pt x="1293" y="818"/>
                    <a:pt x="479" y="89"/>
                    <a:pt x="198" y="4"/>
                  </a:cubicBezTo>
                  <a:cubicBezTo>
                    <a:pt x="191" y="2"/>
                    <a:pt x="185" y="1"/>
                    <a:pt x="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5"/>
            <p:cNvSpPr/>
            <p:nvPr/>
          </p:nvSpPr>
          <p:spPr>
            <a:xfrm>
              <a:off x="4959775" y="1266194"/>
              <a:ext cx="1247739" cy="1327065"/>
            </a:xfrm>
            <a:custGeom>
              <a:avLst/>
              <a:gdLst/>
              <a:ahLst/>
              <a:cxnLst/>
              <a:rect l="l" t="t" r="r" b="b"/>
              <a:pathLst>
                <a:path w="22005" h="23404" extrusionOk="0">
                  <a:moveTo>
                    <a:pt x="806" y="1"/>
                  </a:moveTo>
                  <a:cubicBezTo>
                    <a:pt x="1" y="1"/>
                    <a:pt x="206" y="1370"/>
                    <a:pt x="2296" y="4902"/>
                  </a:cubicBezTo>
                  <a:cubicBezTo>
                    <a:pt x="5525" y="10377"/>
                    <a:pt x="22005" y="23403"/>
                    <a:pt x="22005" y="23403"/>
                  </a:cubicBezTo>
                  <a:cubicBezTo>
                    <a:pt x="22005" y="23403"/>
                    <a:pt x="20292" y="15851"/>
                    <a:pt x="17288" y="12538"/>
                  </a:cubicBezTo>
                  <a:cubicBezTo>
                    <a:pt x="14397" y="9338"/>
                    <a:pt x="9680" y="7317"/>
                    <a:pt x="7799" y="6053"/>
                  </a:cubicBezTo>
                  <a:cubicBezTo>
                    <a:pt x="6030" y="4846"/>
                    <a:pt x="5693" y="3274"/>
                    <a:pt x="2942" y="1140"/>
                  </a:cubicBezTo>
                  <a:cubicBezTo>
                    <a:pt x="2017" y="426"/>
                    <a:pt x="1255" y="1"/>
                    <a:pt x="8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5"/>
            <p:cNvSpPr/>
            <p:nvPr/>
          </p:nvSpPr>
          <p:spPr>
            <a:xfrm>
              <a:off x="5005993" y="1313721"/>
              <a:ext cx="1063399" cy="857228"/>
            </a:xfrm>
            <a:custGeom>
              <a:avLst/>
              <a:gdLst/>
              <a:ahLst/>
              <a:cxnLst/>
              <a:rect l="l" t="t" r="r" b="b"/>
              <a:pathLst>
                <a:path w="18754" h="15118" extrusionOk="0">
                  <a:moveTo>
                    <a:pt x="505" y="1"/>
                  </a:moveTo>
                  <a:cubicBezTo>
                    <a:pt x="468" y="1"/>
                    <a:pt x="430" y="13"/>
                    <a:pt x="393" y="13"/>
                  </a:cubicBezTo>
                  <a:cubicBezTo>
                    <a:pt x="365" y="13"/>
                    <a:pt x="337" y="13"/>
                    <a:pt x="309" y="41"/>
                  </a:cubicBezTo>
                  <a:cubicBezTo>
                    <a:pt x="281" y="41"/>
                    <a:pt x="225" y="69"/>
                    <a:pt x="197" y="125"/>
                  </a:cubicBezTo>
                  <a:cubicBezTo>
                    <a:pt x="168" y="153"/>
                    <a:pt x="140" y="182"/>
                    <a:pt x="112" y="238"/>
                  </a:cubicBezTo>
                  <a:cubicBezTo>
                    <a:pt x="0" y="518"/>
                    <a:pt x="112" y="1080"/>
                    <a:pt x="477" y="1950"/>
                  </a:cubicBezTo>
                  <a:cubicBezTo>
                    <a:pt x="368" y="1394"/>
                    <a:pt x="520" y="1145"/>
                    <a:pt x="858" y="1145"/>
                  </a:cubicBezTo>
                  <a:cubicBezTo>
                    <a:pt x="1305" y="1145"/>
                    <a:pt x="2077" y="1580"/>
                    <a:pt x="3004" y="2315"/>
                  </a:cubicBezTo>
                  <a:cubicBezTo>
                    <a:pt x="5755" y="4477"/>
                    <a:pt x="6064" y="6021"/>
                    <a:pt x="7861" y="7228"/>
                  </a:cubicBezTo>
                  <a:cubicBezTo>
                    <a:pt x="9714" y="8520"/>
                    <a:pt x="14402" y="10625"/>
                    <a:pt x="17266" y="13798"/>
                  </a:cubicBezTo>
                  <a:cubicBezTo>
                    <a:pt x="17855" y="14444"/>
                    <a:pt x="18361" y="14865"/>
                    <a:pt x="18754" y="15117"/>
                  </a:cubicBezTo>
                  <a:cubicBezTo>
                    <a:pt x="18220" y="14107"/>
                    <a:pt x="17631" y="13208"/>
                    <a:pt x="17013" y="12534"/>
                  </a:cubicBezTo>
                  <a:lnTo>
                    <a:pt x="17013" y="12506"/>
                  </a:lnTo>
                  <a:cubicBezTo>
                    <a:pt x="14122" y="9334"/>
                    <a:pt x="9405" y="7313"/>
                    <a:pt x="7524" y="6049"/>
                  </a:cubicBezTo>
                  <a:cubicBezTo>
                    <a:pt x="6963" y="5656"/>
                    <a:pt x="6541" y="5235"/>
                    <a:pt x="6148" y="4786"/>
                  </a:cubicBezTo>
                  <a:lnTo>
                    <a:pt x="6036" y="4645"/>
                  </a:lnTo>
                  <a:cubicBezTo>
                    <a:pt x="5896" y="4477"/>
                    <a:pt x="5727" y="4280"/>
                    <a:pt x="5559" y="4084"/>
                  </a:cubicBezTo>
                  <a:cubicBezTo>
                    <a:pt x="5334" y="3775"/>
                    <a:pt x="5082" y="3466"/>
                    <a:pt x="4773" y="3129"/>
                  </a:cubicBezTo>
                  <a:cubicBezTo>
                    <a:pt x="4576" y="2905"/>
                    <a:pt x="4380" y="2680"/>
                    <a:pt x="4127" y="2428"/>
                  </a:cubicBezTo>
                  <a:cubicBezTo>
                    <a:pt x="4071" y="2371"/>
                    <a:pt x="4015" y="2315"/>
                    <a:pt x="3959" y="2259"/>
                  </a:cubicBezTo>
                  <a:cubicBezTo>
                    <a:pt x="3846" y="2147"/>
                    <a:pt x="3706" y="2006"/>
                    <a:pt x="3565" y="1894"/>
                  </a:cubicBezTo>
                  <a:cubicBezTo>
                    <a:pt x="3285" y="1641"/>
                    <a:pt x="3004" y="1389"/>
                    <a:pt x="2667" y="1136"/>
                  </a:cubicBezTo>
                  <a:cubicBezTo>
                    <a:pt x="2611" y="1080"/>
                    <a:pt x="2555" y="1052"/>
                    <a:pt x="2499" y="996"/>
                  </a:cubicBezTo>
                  <a:cubicBezTo>
                    <a:pt x="2471" y="996"/>
                    <a:pt x="2471" y="996"/>
                    <a:pt x="2443" y="968"/>
                  </a:cubicBezTo>
                  <a:cubicBezTo>
                    <a:pt x="2414" y="940"/>
                    <a:pt x="2358" y="883"/>
                    <a:pt x="2302" y="855"/>
                  </a:cubicBezTo>
                  <a:lnTo>
                    <a:pt x="2274" y="855"/>
                  </a:lnTo>
                  <a:cubicBezTo>
                    <a:pt x="2218" y="799"/>
                    <a:pt x="2190" y="771"/>
                    <a:pt x="2134" y="743"/>
                  </a:cubicBezTo>
                  <a:cubicBezTo>
                    <a:pt x="2106" y="743"/>
                    <a:pt x="2106" y="715"/>
                    <a:pt x="2106" y="715"/>
                  </a:cubicBezTo>
                  <a:cubicBezTo>
                    <a:pt x="2049" y="687"/>
                    <a:pt x="1993" y="659"/>
                    <a:pt x="1937" y="631"/>
                  </a:cubicBezTo>
                  <a:cubicBezTo>
                    <a:pt x="1937" y="603"/>
                    <a:pt x="1909" y="603"/>
                    <a:pt x="1909" y="603"/>
                  </a:cubicBezTo>
                  <a:cubicBezTo>
                    <a:pt x="1881" y="575"/>
                    <a:pt x="1825" y="547"/>
                    <a:pt x="1769" y="518"/>
                  </a:cubicBezTo>
                  <a:cubicBezTo>
                    <a:pt x="1769" y="518"/>
                    <a:pt x="1769" y="518"/>
                    <a:pt x="1741" y="490"/>
                  </a:cubicBezTo>
                  <a:cubicBezTo>
                    <a:pt x="1713" y="462"/>
                    <a:pt x="1656" y="434"/>
                    <a:pt x="1600" y="406"/>
                  </a:cubicBezTo>
                  <a:lnTo>
                    <a:pt x="1572" y="406"/>
                  </a:lnTo>
                  <a:cubicBezTo>
                    <a:pt x="1544" y="378"/>
                    <a:pt x="1488" y="350"/>
                    <a:pt x="1460" y="322"/>
                  </a:cubicBezTo>
                  <a:lnTo>
                    <a:pt x="1432" y="322"/>
                  </a:lnTo>
                  <a:cubicBezTo>
                    <a:pt x="1404" y="294"/>
                    <a:pt x="1348" y="266"/>
                    <a:pt x="1291" y="238"/>
                  </a:cubicBezTo>
                  <a:cubicBezTo>
                    <a:pt x="1235" y="210"/>
                    <a:pt x="1207" y="182"/>
                    <a:pt x="1151" y="182"/>
                  </a:cubicBezTo>
                  <a:cubicBezTo>
                    <a:pt x="1123" y="153"/>
                    <a:pt x="1067" y="125"/>
                    <a:pt x="1039" y="125"/>
                  </a:cubicBezTo>
                  <a:lnTo>
                    <a:pt x="1011" y="125"/>
                  </a:lnTo>
                  <a:cubicBezTo>
                    <a:pt x="926" y="69"/>
                    <a:pt x="842" y="41"/>
                    <a:pt x="786" y="41"/>
                  </a:cubicBezTo>
                  <a:lnTo>
                    <a:pt x="758" y="41"/>
                  </a:lnTo>
                  <a:cubicBezTo>
                    <a:pt x="702" y="13"/>
                    <a:pt x="646" y="13"/>
                    <a:pt x="562" y="13"/>
                  </a:cubicBezTo>
                  <a:cubicBezTo>
                    <a:pt x="543" y="4"/>
                    <a:pt x="524" y="1"/>
                    <a:pt x="50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5"/>
            <p:cNvSpPr/>
            <p:nvPr/>
          </p:nvSpPr>
          <p:spPr>
            <a:xfrm>
              <a:off x="5544048" y="1837093"/>
              <a:ext cx="608134" cy="648166"/>
            </a:xfrm>
            <a:custGeom>
              <a:avLst/>
              <a:gdLst/>
              <a:ahLst/>
              <a:cxnLst/>
              <a:rect l="l" t="t" r="r" b="b"/>
              <a:pathLst>
                <a:path w="10725" h="11431" extrusionOk="0">
                  <a:moveTo>
                    <a:pt x="976" y="0"/>
                  </a:moveTo>
                  <a:cubicBezTo>
                    <a:pt x="1" y="0"/>
                    <a:pt x="9153" y="11306"/>
                    <a:pt x="9153" y="11306"/>
                  </a:cubicBezTo>
                  <a:cubicBezTo>
                    <a:pt x="9153" y="11306"/>
                    <a:pt x="9489" y="11431"/>
                    <a:pt x="9831" y="11431"/>
                  </a:cubicBezTo>
                  <a:cubicBezTo>
                    <a:pt x="10001" y="11431"/>
                    <a:pt x="10173" y="11399"/>
                    <a:pt x="10304" y="11306"/>
                  </a:cubicBezTo>
                  <a:cubicBezTo>
                    <a:pt x="10725" y="10997"/>
                    <a:pt x="8956" y="7291"/>
                    <a:pt x="7468" y="5242"/>
                  </a:cubicBezTo>
                  <a:cubicBezTo>
                    <a:pt x="6008" y="3192"/>
                    <a:pt x="3341" y="1311"/>
                    <a:pt x="1179" y="76"/>
                  </a:cubicBezTo>
                  <a:cubicBezTo>
                    <a:pt x="1088" y="25"/>
                    <a:pt x="1021" y="0"/>
                    <a:pt x="976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5"/>
            <p:cNvSpPr/>
            <p:nvPr/>
          </p:nvSpPr>
          <p:spPr>
            <a:xfrm>
              <a:off x="5260647" y="1620486"/>
              <a:ext cx="675043" cy="749437"/>
            </a:xfrm>
            <a:custGeom>
              <a:avLst/>
              <a:gdLst/>
              <a:ahLst/>
              <a:cxnLst/>
              <a:rect l="l" t="t" r="r" b="b"/>
              <a:pathLst>
                <a:path w="11905" h="13217" extrusionOk="0">
                  <a:moveTo>
                    <a:pt x="152" y="0"/>
                  </a:moveTo>
                  <a:cubicBezTo>
                    <a:pt x="1" y="0"/>
                    <a:pt x="1" y="218"/>
                    <a:pt x="29" y="499"/>
                  </a:cubicBezTo>
                  <a:cubicBezTo>
                    <a:pt x="113" y="1060"/>
                    <a:pt x="7385" y="9286"/>
                    <a:pt x="11905" y="13217"/>
                  </a:cubicBezTo>
                  <a:cubicBezTo>
                    <a:pt x="11905" y="13217"/>
                    <a:pt x="6065" y="4794"/>
                    <a:pt x="4802" y="3587"/>
                  </a:cubicBezTo>
                  <a:cubicBezTo>
                    <a:pt x="3482" y="2296"/>
                    <a:pt x="2387" y="1987"/>
                    <a:pt x="1180" y="808"/>
                  </a:cubicBezTo>
                  <a:cubicBezTo>
                    <a:pt x="605" y="218"/>
                    <a:pt x="303" y="0"/>
                    <a:pt x="15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5"/>
            <p:cNvSpPr/>
            <p:nvPr/>
          </p:nvSpPr>
          <p:spPr>
            <a:xfrm>
              <a:off x="5070862" y="1476856"/>
              <a:ext cx="600593" cy="668636"/>
            </a:xfrm>
            <a:custGeom>
              <a:avLst/>
              <a:gdLst/>
              <a:ahLst/>
              <a:cxnLst/>
              <a:rect l="l" t="t" r="r" b="b"/>
              <a:pathLst>
                <a:path w="10592" h="11792" extrusionOk="0">
                  <a:moveTo>
                    <a:pt x="305" y="1"/>
                  </a:moveTo>
                  <a:cubicBezTo>
                    <a:pt x="1" y="1"/>
                    <a:pt x="734" y="1081"/>
                    <a:pt x="1804" y="2976"/>
                  </a:cubicBezTo>
                  <a:cubicBezTo>
                    <a:pt x="3123" y="5334"/>
                    <a:pt x="10591" y="11791"/>
                    <a:pt x="10591" y="11791"/>
                  </a:cubicBezTo>
                  <a:cubicBezTo>
                    <a:pt x="10591" y="11791"/>
                    <a:pt x="8710" y="9601"/>
                    <a:pt x="7587" y="8563"/>
                  </a:cubicBezTo>
                  <a:cubicBezTo>
                    <a:pt x="6492" y="7552"/>
                    <a:pt x="2730" y="3144"/>
                    <a:pt x="2478" y="2414"/>
                  </a:cubicBezTo>
                  <a:cubicBezTo>
                    <a:pt x="2197" y="1684"/>
                    <a:pt x="1916" y="982"/>
                    <a:pt x="765" y="224"/>
                  </a:cubicBezTo>
                  <a:cubicBezTo>
                    <a:pt x="534" y="74"/>
                    <a:pt x="384" y="1"/>
                    <a:pt x="305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5"/>
            <p:cNvSpPr/>
            <p:nvPr/>
          </p:nvSpPr>
          <p:spPr>
            <a:xfrm>
              <a:off x="5255883" y="1595083"/>
              <a:ext cx="134612" cy="98662"/>
            </a:xfrm>
            <a:custGeom>
              <a:avLst/>
              <a:gdLst/>
              <a:ahLst/>
              <a:cxnLst/>
              <a:rect l="l" t="t" r="r" b="b"/>
              <a:pathLst>
                <a:path w="2374" h="1740" extrusionOk="0">
                  <a:moveTo>
                    <a:pt x="619" y="1"/>
                  </a:moveTo>
                  <a:cubicBezTo>
                    <a:pt x="517" y="1"/>
                    <a:pt x="436" y="61"/>
                    <a:pt x="310" y="76"/>
                  </a:cubicBezTo>
                  <a:cubicBezTo>
                    <a:pt x="1" y="105"/>
                    <a:pt x="2022" y="1649"/>
                    <a:pt x="2219" y="1733"/>
                  </a:cubicBezTo>
                  <a:cubicBezTo>
                    <a:pt x="2235" y="1737"/>
                    <a:pt x="2248" y="1740"/>
                    <a:pt x="2258" y="1740"/>
                  </a:cubicBezTo>
                  <a:cubicBezTo>
                    <a:pt x="2374" y="1740"/>
                    <a:pt x="2135" y="1462"/>
                    <a:pt x="1826" y="1256"/>
                  </a:cubicBezTo>
                  <a:cubicBezTo>
                    <a:pt x="1517" y="1003"/>
                    <a:pt x="1264" y="441"/>
                    <a:pt x="927" y="161"/>
                  </a:cubicBezTo>
                  <a:cubicBezTo>
                    <a:pt x="792" y="37"/>
                    <a:pt x="699" y="1"/>
                    <a:pt x="619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5"/>
            <p:cNvSpPr/>
            <p:nvPr/>
          </p:nvSpPr>
          <p:spPr>
            <a:xfrm>
              <a:off x="5426503" y="1726748"/>
              <a:ext cx="147540" cy="96508"/>
            </a:xfrm>
            <a:custGeom>
              <a:avLst/>
              <a:gdLst/>
              <a:ahLst/>
              <a:cxnLst/>
              <a:rect l="l" t="t" r="r" b="b"/>
              <a:pathLst>
                <a:path w="2602" h="1702" extrusionOk="0">
                  <a:moveTo>
                    <a:pt x="132" y="0"/>
                  </a:moveTo>
                  <a:cubicBezTo>
                    <a:pt x="0" y="0"/>
                    <a:pt x="1712" y="1462"/>
                    <a:pt x="2101" y="1629"/>
                  </a:cubicBezTo>
                  <a:cubicBezTo>
                    <a:pt x="2235" y="1680"/>
                    <a:pt x="2330" y="1702"/>
                    <a:pt x="2392" y="1702"/>
                  </a:cubicBezTo>
                  <a:cubicBezTo>
                    <a:pt x="2601" y="1702"/>
                    <a:pt x="2427" y="1446"/>
                    <a:pt x="2101" y="1208"/>
                  </a:cubicBezTo>
                  <a:cubicBezTo>
                    <a:pt x="1680" y="899"/>
                    <a:pt x="1119" y="730"/>
                    <a:pt x="782" y="450"/>
                  </a:cubicBezTo>
                  <a:cubicBezTo>
                    <a:pt x="473" y="169"/>
                    <a:pt x="305" y="57"/>
                    <a:pt x="136" y="0"/>
                  </a:cubicBezTo>
                  <a:cubicBezTo>
                    <a:pt x="135" y="0"/>
                    <a:pt x="133" y="0"/>
                    <a:pt x="13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5"/>
            <p:cNvSpPr/>
            <p:nvPr/>
          </p:nvSpPr>
          <p:spPr>
            <a:xfrm>
              <a:off x="5824218" y="2418472"/>
              <a:ext cx="834207" cy="692167"/>
            </a:xfrm>
            <a:custGeom>
              <a:avLst/>
              <a:gdLst/>
              <a:ahLst/>
              <a:cxnLst/>
              <a:rect l="l" t="t" r="r" b="b"/>
              <a:pathLst>
                <a:path w="14712" h="12207" extrusionOk="0">
                  <a:moveTo>
                    <a:pt x="1523" y="1"/>
                  </a:moveTo>
                  <a:cubicBezTo>
                    <a:pt x="1433" y="1"/>
                    <a:pt x="1364" y="23"/>
                    <a:pt x="1320" y="70"/>
                  </a:cubicBezTo>
                  <a:cubicBezTo>
                    <a:pt x="843" y="604"/>
                    <a:pt x="0" y="1614"/>
                    <a:pt x="4296" y="3944"/>
                  </a:cubicBezTo>
                  <a:cubicBezTo>
                    <a:pt x="10109" y="7079"/>
                    <a:pt x="13417" y="12207"/>
                    <a:pt x="14147" y="12207"/>
                  </a:cubicBezTo>
                  <a:cubicBezTo>
                    <a:pt x="14182" y="12207"/>
                    <a:pt x="14211" y="12195"/>
                    <a:pt x="14234" y="12170"/>
                  </a:cubicBezTo>
                  <a:cubicBezTo>
                    <a:pt x="14712" y="11665"/>
                    <a:pt x="12213" y="8549"/>
                    <a:pt x="8647" y="5208"/>
                  </a:cubicBezTo>
                  <a:cubicBezTo>
                    <a:pt x="5412" y="2177"/>
                    <a:pt x="2409" y="1"/>
                    <a:pt x="15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5"/>
            <p:cNvSpPr/>
            <p:nvPr/>
          </p:nvSpPr>
          <p:spPr>
            <a:xfrm>
              <a:off x="5733493" y="2340335"/>
              <a:ext cx="199026" cy="163020"/>
            </a:xfrm>
            <a:custGeom>
              <a:avLst/>
              <a:gdLst/>
              <a:ahLst/>
              <a:cxnLst/>
              <a:rect l="l" t="t" r="r" b="b"/>
              <a:pathLst>
                <a:path w="3510" h="2875" extrusionOk="0">
                  <a:moveTo>
                    <a:pt x="1469" y="1"/>
                  </a:moveTo>
                  <a:cubicBezTo>
                    <a:pt x="1044" y="1"/>
                    <a:pt x="655" y="179"/>
                    <a:pt x="421" y="522"/>
                  </a:cubicBezTo>
                  <a:cubicBezTo>
                    <a:pt x="0" y="1111"/>
                    <a:pt x="253" y="2038"/>
                    <a:pt x="983" y="2543"/>
                  </a:cubicBezTo>
                  <a:cubicBezTo>
                    <a:pt x="1306" y="2767"/>
                    <a:pt x="1673" y="2875"/>
                    <a:pt x="2018" y="2875"/>
                  </a:cubicBezTo>
                  <a:cubicBezTo>
                    <a:pt x="2453" y="2875"/>
                    <a:pt x="2854" y="2703"/>
                    <a:pt x="3088" y="2375"/>
                  </a:cubicBezTo>
                  <a:cubicBezTo>
                    <a:pt x="3509" y="1757"/>
                    <a:pt x="3257" y="859"/>
                    <a:pt x="2499" y="353"/>
                  </a:cubicBezTo>
                  <a:cubicBezTo>
                    <a:pt x="2174" y="116"/>
                    <a:pt x="1810" y="1"/>
                    <a:pt x="14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5"/>
            <p:cNvSpPr/>
            <p:nvPr/>
          </p:nvSpPr>
          <p:spPr>
            <a:xfrm>
              <a:off x="5406373" y="2283858"/>
              <a:ext cx="422660" cy="121797"/>
            </a:xfrm>
            <a:custGeom>
              <a:avLst/>
              <a:gdLst/>
              <a:ahLst/>
              <a:cxnLst/>
              <a:rect l="l" t="t" r="r" b="b"/>
              <a:pathLst>
                <a:path w="7454" h="2148" extrusionOk="0">
                  <a:moveTo>
                    <a:pt x="163" y="0"/>
                  </a:moveTo>
                  <a:cubicBezTo>
                    <a:pt x="1" y="0"/>
                    <a:pt x="210" y="367"/>
                    <a:pt x="210" y="367"/>
                  </a:cubicBezTo>
                  <a:cubicBezTo>
                    <a:pt x="1271" y="1869"/>
                    <a:pt x="3867" y="2147"/>
                    <a:pt x="5645" y="2147"/>
                  </a:cubicBezTo>
                  <a:cubicBezTo>
                    <a:pt x="6691" y="2147"/>
                    <a:pt x="7454" y="2051"/>
                    <a:pt x="7454" y="2051"/>
                  </a:cubicBezTo>
                  <a:lnTo>
                    <a:pt x="7454" y="2051"/>
                  </a:lnTo>
                  <a:cubicBezTo>
                    <a:pt x="7139" y="2067"/>
                    <a:pt x="6827" y="2075"/>
                    <a:pt x="6519" y="2075"/>
                  </a:cubicBezTo>
                  <a:cubicBezTo>
                    <a:pt x="4140" y="2075"/>
                    <a:pt x="2051" y="1619"/>
                    <a:pt x="1305" y="1097"/>
                  </a:cubicBezTo>
                  <a:cubicBezTo>
                    <a:pt x="463" y="507"/>
                    <a:pt x="379" y="30"/>
                    <a:pt x="182" y="2"/>
                  </a:cubicBezTo>
                  <a:cubicBezTo>
                    <a:pt x="175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5"/>
            <p:cNvSpPr/>
            <p:nvPr/>
          </p:nvSpPr>
          <p:spPr>
            <a:xfrm>
              <a:off x="5559018" y="2184231"/>
              <a:ext cx="352803" cy="254141"/>
            </a:xfrm>
            <a:custGeom>
              <a:avLst/>
              <a:gdLst/>
              <a:ahLst/>
              <a:cxnLst/>
              <a:rect l="l" t="t" r="r" b="b"/>
              <a:pathLst>
                <a:path w="6222" h="4482" extrusionOk="0">
                  <a:moveTo>
                    <a:pt x="111" y="1"/>
                  </a:moveTo>
                  <a:cubicBezTo>
                    <a:pt x="0" y="1"/>
                    <a:pt x="45" y="383"/>
                    <a:pt x="45" y="383"/>
                  </a:cubicBezTo>
                  <a:cubicBezTo>
                    <a:pt x="775" y="3190"/>
                    <a:pt x="6221" y="4482"/>
                    <a:pt x="6221" y="4482"/>
                  </a:cubicBezTo>
                  <a:cubicBezTo>
                    <a:pt x="3582" y="3668"/>
                    <a:pt x="1393" y="2292"/>
                    <a:pt x="803" y="1422"/>
                  </a:cubicBezTo>
                  <a:cubicBezTo>
                    <a:pt x="214" y="579"/>
                    <a:pt x="326" y="102"/>
                    <a:pt x="157" y="18"/>
                  </a:cubicBezTo>
                  <a:cubicBezTo>
                    <a:pt x="140" y="6"/>
                    <a:pt x="124" y="1"/>
                    <a:pt x="1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5"/>
            <p:cNvSpPr/>
            <p:nvPr/>
          </p:nvSpPr>
          <p:spPr>
            <a:xfrm>
              <a:off x="6871888" y="7028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5"/>
            <p:cNvSpPr/>
            <p:nvPr/>
          </p:nvSpPr>
          <p:spPr>
            <a:xfrm>
              <a:off x="6922251" y="86159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5"/>
            <p:cNvSpPr/>
            <p:nvPr/>
          </p:nvSpPr>
          <p:spPr>
            <a:xfrm>
              <a:off x="6871888" y="9881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5"/>
            <p:cNvSpPr/>
            <p:nvPr/>
          </p:nvSpPr>
          <p:spPr>
            <a:xfrm>
              <a:off x="6790488" y="11022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5"/>
            <p:cNvSpPr/>
            <p:nvPr/>
          </p:nvSpPr>
          <p:spPr>
            <a:xfrm>
              <a:off x="6790488" y="12655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5"/>
            <p:cNvSpPr/>
            <p:nvPr/>
          </p:nvSpPr>
          <p:spPr>
            <a:xfrm>
              <a:off x="6854463" y="140224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5"/>
            <p:cNvSpPr/>
            <p:nvPr/>
          </p:nvSpPr>
          <p:spPr>
            <a:xfrm>
              <a:off x="6955888" y="15422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5"/>
            <p:cNvSpPr/>
            <p:nvPr/>
          </p:nvSpPr>
          <p:spPr>
            <a:xfrm>
              <a:off x="7037313" y="170476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5"/>
            <p:cNvSpPr/>
            <p:nvPr/>
          </p:nvSpPr>
          <p:spPr>
            <a:xfrm>
              <a:off x="6979938" y="186731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5"/>
            <p:cNvSpPr/>
            <p:nvPr/>
          </p:nvSpPr>
          <p:spPr>
            <a:xfrm>
              <a:off x="6871888" y="1989428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5"/>
            <p:cNvSpPr/>
            <p:nvPr/>
          </p:nvSpPr>
          <p:spPr>
            <a:xfrm>
              <a:off x="7032901" y="221614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5"/>
            <p:cNvSpPr/>
            <p:nvPr/>
          </p:nvSpPr>
          <p:spPr>
            <a:xfrm>
              <a:off x="7089851" y="238426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5"/>
            <p:cNvSpPr/>
            <p:nvPr/>
          </p:nvSpPr>
          <p:spPr>
            <a:xfrm>
              <a:off x="7121326" y="25341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5"/>
            <p:cNvSpPr/>
            <p:nvPr/>
          </p:nvSpPr>
          <p:spPr>
            <a:xfrm>
              <a:off x="7121326" y="26841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5"/>
            <p:cNvSpPr/>
            <p:nvPr/>
          </p:nvSpPr>
          <p:spPr>
            <a:xfrm>
              <a:off x="7032901" y="27977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5"/>
            <p:cNvSpPr/>
            <p:nvPr/>
          </p:nvSpPr>
          <p:spPr>
            <a:xfrm>
              <a:off x="5045243" y="1340737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5"/>
            <p:cNvSpPr/>
            <p:nvPr/>
          </p:nvSpPr>
          <p:spPr>
            <a:xfrm>
              <a:off x="5114293" y="1407574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15"/>
            <p:cNvSpPr/>
            <p:nvPr/>
          </p:nvSpPr>
          <p:spPr>
            <a:xfrm>
              <a:off x="5215268" y="1510524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15"/>
          <p:cNvGrpSpPr/>
          <p:nvPr/>
        </p:nvGrpSpPr>
        <p:grpSpPr>
          <a:xfrm>
            <a:off x="624285" y="2747039"/>
            <a:ext cx="1647841" cy="1249992"/>
            <a:chOff x="919625" y="524875"/>
            <a:chExt cx="1997625" cy="1515325"/>
          </a:xfrm>
        </p:grpSpPr>
        <p:sp>
          <p:nvSpPr>
            <p:cNvPr id="1462" name="Google Shape;1462;p15"/>
            <p:cNvSpPr/>
            <p:nvPr/>
          </p:nvSpPr>
          <p:spPr>
            <a:xfrm>
              <a:off x="1312863" y="1498740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15"/>
            <p:cNvSpPr/>
            <p:nvPr/>
          </p:nvSpPr>
          <p:spPr>
            <a:xfrm>
              <a:off x="1312863" y="139146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15"/>
            <p:cNvSpPr/>
            <p:nvPr/>
          </p:nvSpPr>
          <p:spPr>
            <a:xfrm>
              <a:off x="1361213" y="1284190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15"/>
            <p:cNvSpPr/>
            <p:nvPr/>
          </p:nvSpPr>
          <p:spPr>
            <a:xfrm>
              <a:off x="1312863" y="118321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15"/>
            <p:cNvSpPr/>
            <p:nvPr/>
          </p:nvSpPr>
          <p:spPr>
            <a:xfrm>
              <a:off x="1237121" y="1094873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15"/>
            <p:cNvSpPr/>
            <p:nvPr/>
          </p:nvSpPr>
          <p:spPr>
            <a:xfrm>
              <a:off x="1142446" y="987573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15"/>
            <p:cNvSpPr/>
            <p:nvPr/>
          </p:nvSpPr>
          <p:spPr>
            <a:xfrm>
              <a:off x="1073029" y="899223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15"/>
            <p:cNvSpPr/>
            <p:nvPr/>
          </p:nvSpPr>
          <p:spPr>
            <a:xfrm>
              <a:off x="1016248" y="779309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15"/>
            <p:cNvSpPr/>
            <p:nvPr/>
          </p:nvSpPr>
          <p:spPr>
            <a:xfrm>
              <a:off x="984693" y="65939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15"/>
            <p:cNvSpPr/>
            <p:nvPr/>
          </p:nvSpPr>
          <p:spPr>
            <a:xfrm>
              <a:off x="1003626" y="577345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15"/>
            <p:cNvSpPr/>
            <p:nvPr/>
          </p:nvSpPr>
          <p:spPr>
            <a:xfrm>
              <a:off x="2751768" y="1094871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15"/>
            <p:cNvSpPr/>
            <p:nvPr/>
          </p:nvSpPr>
          <p:spPr>
            <a:xfrm>
              <a:off x="2676018" y="1183221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15"/>
            <p:cNvSpPr/>
            <p:nvPr/>
          </p:nvSpPr>
          <p:spPr>
            <a:xfrm>
              <a:off x="2587643" y="1260909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5"/>
            <p:cNvSpPr/>
            <p:nvPr/>
          </p:nvSpPr>
          <p:spPr>
            <a:xfrm>
              <a:off x="2492968" y="130418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5"/>
            <p:cNvSpPr/>
            <p:nvPr/>
          </p:nvSpPr>
          <p:spPr>
            <a:xfrm>
              <a:off x="2398318" y="1353770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5"/>
            <p:cNvSpPr/>
            <p:nvPr/>
          </p:nvSpPr>
          <p:spPr>
            <a:xfrm>
              <a:off x="2303643" y="142209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5"/>
            <p:cNvSpPr/>
            <p:nvPr/>
          </p:nvSpPr>
          <p:spPr>
            <a:xfrm>
              <a:off x="2215293" y="146534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5"/>
            <p:cNvSpPr/>
            <p:nvPr/>
          </p:nvSpPr>
          <p:spPr>
            <a:xfrm>
              <a:off x="2007018" y="169254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5"/>
            <p:cNvSpPr/>
            <p:nvPr/>
          </p:nvSpPr>
          <p:spPr>
            <a:xfrm>
              <a:off x="2095368" y="1604198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5"/>
            <p:cNvSpPr/>
            <p:nvPr/>
          </p:nvSpPr>
          <p:spPr>
            <a:xfrm>
              <a:off x="1121393" y="65308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15"/>
            <p:cNvSpPr/>
            <p:nvPr/>
          </p:nvSpPr>
          <p:spPr>
            <a:xfrm>
              <a:off x="1190818" y="73603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15"/>
            <p:cNvSpPr/>
            <p:nvPr/>
          </p:nvSpPr>
          <p:spPr>
            <a:xfrm>
              <a:off x="1285493" y="822584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15"/>
            <p:cNvSpPr/>
            <p:nvPr/>
          </p:nvSpPr>
          <p:spPr>
            <a:xfrm>
              <a:off x="1361206" y="899221"/>
              <a:ext cx="48372" cy="43258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5" name="Google Shape;1485;p15"/>
            <p:cNvGrpSpPr/>
            <p:nvPr/>
          </p:nvGrpSpPr>
          <p:grpSpPr>
            <a:xfrm>
              <a:off x="919625" y="524875"/>
              <a:ext cx="1997625" cy="1515325"/>
              <a:chOff x="919625" y="524875"/>
              <a:chExt cx="1997625" cy="1515325"/>
            </a:xfrm>
          </p:grpSpPr>
          <p:sp>
            <p:nvSpPr>
              <p:cNvPr id="1486" name="Google Shape;1486;p15"/>
              <p:cNvSpPr/>
              <p:nvPr/>
            </p:nvSpPr>
            <p:spPr>
              <a:xfrm>
                <a:off x="1303600" y="1663175"/>
                <a:ext cx="440100" cy="195000"/>
              </a:xfrm>
              <a:custGeom>
                <a:avLst/>
                <a:gdLst/>
                <a:ahLst/>
                <a:cxnLst/>
                <a:rect l="l" t="t" r="r" b="b"/>
                <a:pathLst>
                  <a:path w="17604" h="7800" extrusionOk="0">
                    <a:moveTo>
                      <a:pt x="14382" y="0"/>
                    </a:moveTo>
                    <a:cubicBezTo>
                      <a:pt x="11529" y="0"/>
                      <a:pt x="6257" y="152"/>
                      <a:pt x="3566" y="888"/>
                    </a:cubicBezTo>
                    <a:cubicBezTo>
                      <a:pt x="1" y="1871"/>
                      <a:pt x="1573" y="3696"/>
                      <a:pt x="1826" y="5436"/>
                    </a:cubicBezTo>
                    <a:cubicBezTo>
                      <a:pt x="2050" y="6980"/>
                      <a:pt x="3005" y="7458"/>
                      <a:pt x="4605" y="7766"/>
                    </a:cubicBezTo>
                    <a:cubicBezTo>
                      <a:pt x="4733" y="7789"/>
                      <a:pt x="4878" y="7799"/>
                      <a:pt x="5039" y="7799"/>
                    </a:cubicBezTo>
                    <a:cubicBezTo>
                      <a:pt x="6703" y="7799"/>
                      <a:pt x="10001" y="6643"/>
                      <a:pt x="12971" y="5184"/>
                    </a:cubicBezTo>
                    <a:cubicBezTo>
                      <a:pt x="16088" y="3696"/>
                      <a:pt x="17014" y="1787"/>
                      <a:pt x="17014" y="1787"/>
                    </a:cubicBezTo>
                    <a:lnTo>
                      <a:pt x="17014" y="1815"/>
                    </a:lnTo>
                    <a:cubicBezTo>
                      <a:pt x="17604" y="944"/>
                      <a:pt x="17576" y="102"/>
                      <a:pt x="15863" y="18"/>
                    </a:cubicBezTo>
                    <a:cubicBezTo>
                      <a:pt x="15523" y="8"/>
                      <a:pt x="15011" y="0"/>
                      <a:pt x="14382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15"/>
              <p:cNvSpPr/>
              <p:nvPr/>
            </p:nvSpPr>
            <p:spPr>
              <a:xfrm>
                <a:off x="1432050" y="1675375"/>
                <a:ext cx="277275" cy="89275"/>
              </a:xfrm>
              <a:custGeom>
                <a:avLst/>
                <a:gdLst/>
                <a:ahLst/>
                <a:cxnLst/>
                <a:rect l="l" t="t" r="r" b="b"/>
                <a:pathLst>
                  <a:path w="11091" h="3571" extrusionOk="0">
                    <a:moveTo>
                      <a:pt x="4955" y="0"/>
                    </a:moveTo>
                    <a:cubicBezTo>
                      <a:pt x="4609" y="0"/>
                      <a:pt x="4371" y="35"/>
                      <a:pt x="4296" y="119"/>
                    </a:cubicBezTo>
                    <a:cubicBezTo>
                      <a:pt x="3847" y="597"/>
                      <a:pt x="3426" y="990"/>
                      <a:pt x="2836" y="1158"/>
                    </a:cubicBezTo>
                    <a:cubicBezTo>
                      <a:pt x="2218" y="1327"/>
                      <a:pt x="1" y="1439"/>
                      <a:pt x="85" y="2393"/>
                    </a:cubicBezTo>
                    <a:cubicBezTo>
                      <a:pt x="168" y="3035"/>
                      <a:pt x="1090" y="3570"/>
                      <a:pt x="2403" y="3570"/>
                    </a:cubicBezTo>
                    <a:cubicBezTo>
                      <a:pt x="2870" y="3570"/>
                      <a:pt x="3386" y="3503"/>
                      <a:pt x="3931" y="3348"/>
                    </a:cubicBezTo>
                    <a:cubicBezTo>
                      <a:pt x="5896" y="2815"/>
                      <a:pt x="9771" y="1635"/>
                      <a:pt x="10192" y="1411"/>
                    </a:cubicBezTo>
                    <a:cubicBezTo>
                      <a:pt x="10613" y="1186"/>
                      <a:pt x="11090" y="877"/>
                      <a:pt x="11090" y="877"/>
                    </a:cubicBezTo>
                    <a:cubicBezTo>
                      <a:pt x="11090" y="877"/>
                      <a:pt x="6684" y="0"/>
                      <a:pt x="4955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15"/>
              <p:cNvSpPr/>
              <p:nvPr/>
            </p:nvSpPr>
            <p:spPr>
              <a:xfrm>
                <a:off x="1429700" y="1711500"/>
                <a:ext cx="277050" cy="107200"/>
              </a:xfrm>
              <a:custGeom>
                <a:avLst/>
                <a:gdLst/>
                <a:ahLst/>
                <a:cxnLst/>
                <a:rect l="l" t="t" r="r" b="b"/>
                <a:pathLst>
                  <a:path w="11082" h="4288" extrusionOk="0">
                    <a:moveTo>
                      <a:pt x="10774" y="1"/>
                    </a:moveTo>
                    <a:cubicBezTo>
                      <a:pt x="10750" y="1"/>
                      <a:pt x="10718" y="7"/>
                      <a:pt x="10679" y="22"/>
                    </a:cubicBezTo>
                    <a:cubicBezTo>
                      <a:pt x="10679" y="22"/>
                      <a:pt x="4893" y="2467"/>
                      <a:pt x="2967" y="2467"/>
                    </a:cubicBezTo>
                    <a:cubicBezTo>
                      <a:pt x="2935" y="2467"/>
                      <a:pt x="2904" y="2466"/>
                      <a:pt x="2874" y="2465"/>
                    </a:cubicBezTo>
                    <a:cubicBezTo>
                      <a:pt x="1583" y="2393"/>
                      <a:pt x="968" y="2218"/>
                      <a:pt x="626" y="2218"/>
                    </a:cubicBezTo>
                    <a:cubicBezTo>
                      <a:pt x="432" y="2218"/>
                      <a:pt x="326" y="2274"/>
                      <a:pt x="235" y="2436"/>
                    </a:cubicBezTo>
                    <a:cubicBezTo>
                      <a:pt x="0" y="2854"/>
                      <a:pt x="250" y="4288"/>
                      <a:pt x="1906" y="4288"/>
                    </a:cubicBezTo>
                    <a:cubicBezTo>
                      <a:pt x="2033" y="4288"/>
                      <a:pt x="2168" y="4279"/>
                      <a:pt x="2312" y="4261"/>
                    </a:cubicBezTo>
                    <a:cubicBezTo>
                      <a:pt x="4165" y="4065"/>
                      <a:pt x="5288" y="3981"/>
                      <a:pt x="6580" y="3335"/>
                    </a:cubicBezTo>
                    <a:cubicBezTo>
                      <a:pt x="7871" y="2661"/>
                      <a:pt x="9359" y="2212"/>
                      <a:pt x="9836" y="1622"/>
                    </a:cubicBezTo>
                    <a:cubicBezTo>
                      <a:pt x="10278" y="1076"/>
                      <a:pt x="11082" y="1"/>
                      <a:pt x="10774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15"/>
              <p:cNvSpPr/>
              <p:nvPr/>
            </p:nvSpPr>
            <p:spPr>
              <a:xfrm>
                <a:off x="1403425" y="1733650"/>
                <a:ext cx="29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1197" h="1644" extrusionOk="0">
                    <a:moveTo>
                      <a:pt x="540" y="0"/>
                    </a:moveTo>
                    <a:cubicBezTo>
                      <a:pt x="527" y="0"/>
                      <a:pt x="513" y="2"/>
                      <a:pt x="500" y="6"/>
                    </a:cubicBezTo>
                    <a:cubicBezTo>
                      <a:pt x="219" y="62"/>
                      <a:pt x="275" y="484"/>
                      <a:pt x="135" y="989"/>
                    </a:cubicBezTo>
                    <a:cubicBezTo>
                      <a:pt x="34" y="1418"/>
                      <a:pt x="1" y="1643"/>
                      <a:pt x="220" y="1643"/>
                    </a:cubicBezTo>
                    <a:cubicBezTo>
                      <a:pt x="245" y="1643"/>
                      <a:pt x="272" y="1640"/>
                      <a:pt x="303" y="1635"/>
                    </a:cubicBezTo>
                    <a:cubicBezTo>
                      <a:pt x="612" y="1579"/>
                      <a:pt x="1061" y="1242"/>
                      <a:pt x="1117" y="1129"/>
                    </a:cubicBezTo>
                    <a:lnTo>
                      <a:pt x="1089" y="1129"/>
                    </a:lnTo>
                    <a:cubicBezTo>
                      <a:pt x="1196" y="782"/>
                      <a:pt x="819" y="0"/>
                      <a:pt x="540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15"/>
              <p:cNvSpPr/>
              <p:nvPr/>
            </p:nvSpPr>
            <p:spPr>
              <a:xfrm>
                <a:off x="1406075" y="1782075"/>
                <a:ext cx="54775" cy="51025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041" extrusionOk="0">
                    <a:moveTo>
                      <a:pt x="554" y="0"/>
                    </a:moveTo>
                    <a:cubicBezTo>
                      <a:pt x="482" y="0"/>
                      <a:pt x="393" y="35"/>
                      <a:pt x="282" y="119"/>
                    </a:cubicBezTo>
                    <a:cubicBezTo>
                      <a:pt x="85" y="287"/>
                      <a:pt x="1" y="1579"/>
                      <a:pt x="422" y="1803"/>
                    </a:cubicBezTo>
                    <a:cubicBezTo>
                      <a:pt x="684" y="1953"/>
                      <a:pt x="1058" y="2040"/>
                      <a:pt x="1379" y="2040"/>
                    </a:cubicBezTo>
                    <a:cubicBezTo>
                      <a:pt x="1539" y="2040"/>
                      <a:pt x="1685" y="2018"/>
                      <a:pt x="1798" y="1972"/>
                    </a:cubicBezTo>
                    <a:cubicBezTo>
                      <a:pt x="2134" y="1831"/>
                      <a:pt x="2191" y="1747"/>
                      <a:pt x="1966" y="1663"/>
                    </a:cubicBezTo>
                    <a:cubicBezTo>
                      <a:pt x="1769" y="1579"/>
                      <a:pt x="1011" y="1129"/>
                      <a:pt x="927" y="821"/>
                    </a:cubicBezTo>
                    <a:cubicBezTo>
                      <a:pt x="860" y="573"/>
                      <a:pt x="846" y="0"/>
                      <a:pt x="554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15"/>
              <p:cNvSpPr/>
              <p:nvPr/>
            </p:nvSpPr>
            <p:spPr>
              <a:xfrm>
                <a:off x="1472050" y="1678700"/>
                <a:ext cx="51275" cy="19550"/>
              </a:xfrm>
              <a:custGeom>
                <a:avLst/>
                <a:gdLst/>
                <a:ahLst/>
                <a:cxnLst/>
                <a:rect l="l" t="t" r="r" b="b"/>
                <a:pathLst>
                  <a:path w="2051" h="782" extrusionOk="0">
                    <a:moveTo>
                      <a:pt x="1488" y="0"/>
                    </a:moveTo>
                    <a:cubicBezTo>
                      <a:pt x="1143" y="0"/>
                      <a:pt x="895" y="259"/>
                      <a:pt x="647" y="408"/>
                    </a:cubicBezTo>
                    <a:cubicBezTo>
                      <a:pt x="366" y="576"/>
                      <a:pt x="1" y="773"/>
                      <a:pt x="422" y="773"/>
                    </a:cubicBezTo>
                    <a:cubicBezTo>
                      <a:pt x="422" y="773"/>
                      <a:pt x="531" y="782"/>
                      <a:pt x="684" y="782"/>
                    </a:cubicBezTo>
                    <a:cubicBezTo>
                      <a:pt x="990" y="782"/>
                      <a:pt x="1470" y="744"/>
                      <a:pt x="1601" y="520"/>
                    </a:cubicBezTo>
                    <a:cubicBezTo>
                      <a:pt x="1826" y="183"/>
                      <a:pt x="2050" y="71"/>
                      <a:pt x="1629" y="14"/>
                    </a:cubicBezTo>
                    <a:cubicBezTo>
                      <a:pt x="1580" y="5"/>
                      <a:pt x="1533" y="0"/>
                      <a:pt x="1488" y="0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15"/>
              <p:cNvSpPr/>
              <p:nvPr/>
            </p:nvSpPr>
            <p:spPr>
              <a:xfrm>
                <a:off x="919625" y="524875"/>
                <a:ext cx="913925" cy="1190700"/>
              </a:xfrm>
              <a:custGeom>
                <a:avLst/>
                <a:gdLst/>
                <a:ahLst/>
                <a:cxnLst/>
                <a:rect l="l" t="t" r="r" b="b"/>
                <a:pathLst>
                  <a:path w="36557" h="47628" extrusionOk="0">
                    <a:moveTo>
                      <a:pt x="3229" y="0"/>
                    </a:moveTo>
                    <a:cubicBezTo>
                      <a:pt x="0" y="0"/>
                      <a:pt x="3" y="5058"/>
                      <a:pt x="2923" y="12815"/>
                    </a:cubicBezTo>
                    <a:cubicBezTo>
                      <a:pt x="6994" y="23652"/>
                      <a:pt x="16202" y="28256"/>
                      <a:pt x="15978" y="31653"/>
                    </a:cubicBezTo>
                    <a:cubicBezTo>
                      <a:pt x="15781" y="34657"/>
                      <a:pt x="10194" y="39430"/>
                      <a:pt x="15332" y="42995"/>
                    </a:cubicBezTo>
                    <a:cubicBezTo>
                      <a:pt x="19066" y="45606"/>
                      <a:pt x="32008" y="47627"/>
                      <a:pt x="32008" y="47627"/>
                    </a:cubicBezTo>
                    <a:cubicBezTo>
                      <a:pt x="32008" y="47627"/>
                      <a:pt x="36556" y="35696"/>
                      <a:pt x="28751" y="25111"/>
                    </a:cubicBezTo>
                    <a:cubicBezTo>
                      <a:pt x="15381" y="7071"/>
                      <a:pt x="7046" y="0"/>
                      <a:pt x="3229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15"/>
              <p:cNvSpPr/>
              <p:nvPr/>
            </p:nvSpPr>
            <p:spPr>
              <a:xfrm>
                <a:off x="923650" y="556275"/>
                <a:ext cx="589150" cy="1117175"/>
              </a:xfrm>
              <a:custGeom>
                <a:avLst/>
                <a:gdLst/>
                <a:ahLst/>
                <a:cxnLst/>
                <a:rect l="l" t="t" r="r" b="b"/>
                <a:pathLst>
                  <a:path w="23566" h="44687" extrusionOk="0">
                    <a:moveTo>
                      <a:pt x="3111" y="1"/>
                    </a:moveTo>
                    <a:cubicBezTo>
                      <a:pt x="1" y="1"/>
                      <a:pt x="226" y="4813"/>
                      <a:pt x="2762" y="11559"/>
                    </a:cubicBezTo>
                    <a:cubicBezTo>
                      <a:pt x="6833" y="22396"/>
                      <a:pt x="16041" y="27000"/>
                      <a:pt x="15817" y="30397"/>
                    </a:cubicBezTo>
                    <a:cubicBezTo>
                      <a:pt x="15620" y="33401"/>
                      <a:pt x="10033" y="38174"/>
                      <a:pt x="15171" y="41739"/>
                    </a:cubicBezTo>
                    <a:cubicBezTo>
                      <a:pt x="16687" y="42806"/>
                      <a:pt x="20280" y="43901"/>
                      <a:pt x="23565" y="44687"/>
                    </a:cubicBezTo>
                    <a:cubicBezTo>
                      <a:pt x="23312" y="43788"/>
                      <a:pt x="22779" y="42497"/>
                      <a:pt x="21993" y="42160"/>
                    </a:cubicBezTo>
                    <a:cubicBezTo>
                      <a:pt x="20589" y="41571"/>
                      <a:pt x="18231" y="38398"/>
                      <a:pt x="19915" y="35394"/>
                    </a:cubicBezTo>
                    <a:cubicBezTo>
                      <a:pt x="21796" y="32053"/>
                      <a:pt x="19354" y="28712"/>
                      <a:pt x="15873" y="20318"/>
                    </a:cubicBezTo>
                    <a:cubicBezTo>
                      <a:pt x="13619" y="14900"/>
                      <a:pt x="15611" y="13358"/>
                      <a:pt x="18256" y="13358"/>
                    </a:cubicBezTo>
                    <a:cubicBezTo>
                      <a:pt x="18873" y="13358"/>
                      <a:pt x="19526" y="13442"/>
                      <a:pt x="20168" y="13580"/>
                    </a:cubicBezTo>
                    <a:cubicBezTo>
                      <a:pt x="11332" y="3843"/>
                      <a:pt x="5890" y="1"/>
                      <a:pt x="3111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15"/>
              <p:cNvSpPr/>
              <p:nvPr/>
            </p:nvSpPr>
            <p:spPr>
              <a:xfrm>
                <a:off x="1358350" y="1006325"/>
                <a:ext cx="403600" cy="679075"/>
              </a:xfrm>
              <a:custGeom>
                <a:avLst/>
                <a:gdLst/>
                <a:ahLst/>
                <a:cxnLst/>
                <a:rect l="l" t="t" r="r" b="b"/>
                <a:pathLst>
                  <a:path w="16144" h="27163" extrusionOk="0">
                    <a:moveTo>
                      <a:pt x="2656" y="0"/>
                    </a:moveTo>
                    <a:cubicBezTo>
                      <a:pt x="2152" y="0"/>
                      <a:pt x="1757" y="402"/>
                      <a:pt x="1376" y="1221"/>
                    </a:cubicBezTo>
                    <a:cubicBezTo>
                      <a:pt x="1" y="4141"/>
                      <a:pt x="4605" y="10430"/>
                      <a:pt x="6065" y="14557"/>
                    </a:cubicBezTo>
                    <a:cubicBezTo>
                      <a:pt x="7216" y="17841"/>
                      <a:pt x="10360" y="18459"/>
                      <a:pt x="11848" y="19750"/>
                    </a:cubicBezTo>
                    <a:cubicBezTo>
                      <a:pt x="13140" y="20901"/>
                      <a:pt x="14347" y="27162"/>
                      <a:pt x="14347" y="27162"/>
                    </a:cubicBezTo>
                    <a:cubicBezTo>
                      <a:pt x="14347" y="27162"/>
                      <a:pt x="16144" y="14472"/>
                      <a:pt x="11680" y="9363"/>
                    </a:cubicBezTo>
                    <a:cubicBezTo>
                      <a:pt x="6386" y="3238"/>
                      <a:pt x="4085" y="0"/>
                      <a:pt x="2656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15"/>
              <p:cNvSpPr/>
              <p:nvPr/>
            </p:nvSpPr>
            <p:spPr>
              <a:xfrm>
                <a:off x="1439075" y="1435625"/>
                <a:ext cx="270250" cy="261700"/>
              </a:xfrm>
              <a:custGeom>
                <a:avLst/>
                <a:gdLst/>
                <a:ahLst/>
                <a:cxnLst/>
                <a:rect l="l" t="t" r="r" b="b"/>
                <a:pathLst>
                  <a:path w="10810" h="10468" extrusionOk="0">
                    <a:moveTo>
                      <a:pt x="2157" y="1"/>
                    </a:moveTo>
                    <a:cubicBezTo>
                      <a:pt x="1533" y="1"/>
                      <a:pt x="912" y="337"/>
                      <a:pt x="590" y="1568"/>
                    </a:cubicBezTo>
                    <a:cubicBezTo>
                      <a:pt x="0" y="3701"/>
                      <a:pt x="927" y="5723"/>
                      <a:pt x="2639" y="6425"/>
                    </a:cubicBezTo>
                    <a:cubicBezTo>
                      <a:pt x="4155" y="7042"/>
                      <a:pt x="3538" y="8558"/>
                      <a:pt x="4352" y="8923"/>
                    </a:cubicBezTo>
                    <a:cubicBezTo>
                      <a:pt x="5099" y="9255"/>
                      <a:pt x="8494" y="10215"/>
                      <a:pt x="9423" y="10215"/>
                    </a:cubicBezTo>
                    <a:cubicBezTo>
                      <a:pt x="9436" y="10215"/>
                      <a:pt x="9449" y="10215"/>
                      <a:pt x="9461" y="10215"/>
                    </a:cubicBezTo>
                    <a:cubicBezTo>
                      <a:pt x="10276" y="10215"/>
                      <a:pt x="10809" y="10467"/>
                      <a:pt x="10809" y="10467"/>
                    </a:cubicBezTo>
                    <a:cubicBezTo>
                      <a:pt x="10809" y="10467"/>
                      <a:pt x="9181" y="3308"/>
                      <a:pt x="8086" y="2691"/>
                    </a:cubicBezTo>
                    <a:cubicBezTo>
                      <a:pt x="6907" y="2017"/>
                      <a:pt x="4324" y="697"/>
                      <a:pt x="3650" y="417"/>
                    </a:cubicBezTo>
                    <a:cubicBezTo>
                      <a:pt x="3301" y="282"/>
                      <a:pt x="2728" y="1"/>
                      <a:pt x="2157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15"/>
              <p:cNvSpPr/>
              <p:nvPr/>
            </p:nvSpPr>
            <p:spPr>
              <a:xfrm>
                <a:off x="1442575" y="1322275"/>
                <a:ext cx="61550" cy="105325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4213" extrusionOk="0">
                    <a:moveTo>
                      <a:pt x="516" y="0"/>
                    </a:moveTo>
                    <a:cubicBezTo>
                      <a:pt x="179" y="0"/>
                      <a:pt x="85" y="494"/>
                      <a:pt x="422" y="1526"/>
                    </a:cubicBezTo>
                    <a:cubicBezTo>
                      <a:pt x="815" y="2761"/>
                      <a:pt x="1" y="3547"/>
                      <a:pt x="309" y="3996"/>
                    </a:cubicBezTo>
                    <a:cubicBezTo>
                      <a:pt x="421" y="4148"/>
                      <a:pt x="735" y="4213"/>
                      <a:pt x="1088" y="4213"/>
                    </a:cubicBezTo>
                    <a:cubicBezTo>
                      <a:pt x="1712" y="4213"/>
                      <a:pt x="2461" y="4012"/>
                      <a:pt x="2443" y="3743"/>
                    </a:cubicBezTo>
                    <a:cubicBezTo>
                      <a:pt x="2387" y="3070"/>
                      <a:pt x="1404" y="403"/>
                      <a:pt x="815" y="94"/>
                    </a:cubicBezTo>
                    <a:cubicBezTo>
                      <a:pt x="702" y="32"/>
                      <a:pt x="601" y="0"/>
                      <a:pt x="516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15"/>
              <p:cNvSpPr/>
              <p:nvPr/>
            </p:nvSpPr>
            <p:spPr>
              <a:xfrm>
                <a:off x="1739475" y="1690850"/>
                <a:ext cx="206375" cy="25407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163" extrusionOk="0">
                    <a:moveTo>
                      <a:pt x="2287" y="1"/>
                    </a:moveTo>
                    <a:cubicBezTo>
                      <a:pt x="1731" y="1"/>
                      <a:pt x="1289" y="556"/>
                      <a:pt x="1011" y="1241"/>
                    </a:cubicBezTo>
                    <a:cubicBezTo>
                      <a:pt x="1011" y="1241"/>
                      <a:pt x="0" y="3066"/>
                      <a:pt x="253" y="5284"/>
                    </a:cubicBezTo>
                    <a:cubicBezTo>
                      <a:pt x="506" y="7614"/>
                      <a:pt x="1179" y="9776"/>
                      <a:pt x="1994" y="10028"/>
                    </a:cubicBezTo>
                    <a:cubicBezTo>
                      <a:pt x="2268" y="10112"/>
                      <a:pt x="2528" y="10163"/>
                      <a:pt x="2790" y="10163"/>
                    </a:cubicBezTo>
                    <a:cubicBezTo>
                      <a:pt x="3409" y="10163"/>
                      <a:pt x="4036" y="9875"/>
                      <a:pt x="4885" y="9046"/>
                    </a:cubicBezTo>
                    <a:cubicBezTo>
                      <a:pt x="6289" y="7726"/>
                      <a:pt x="8254" y="6772"/>
                      <a:pt x="7468" y="4891"/>
                    </a:cubicBezTo>
                    <a:cubicBezTo>
                      <a:pt x="6738" y="3122"/>
                      <a:pt x="3706" y="764"/>
                      <a:pt x="2836" y="174"/>
                    </a:cubicBezTo>
                    <a:cubicBezTo>
                      <a:pt x="2643" y="54"/>
                      <a:pt x="2459" y="1"/>
                      <a:pt x="2287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15"/>
              <p:cNvSpPr/>
              <p:nvPr/>
            </p:nvSpPr>
            <p:spPr>
              <a:xfrm>
                <a:off x="1780175" y="1719750"/>
                <a:ext cx="110225" cy="131075"/>
              </a:xfrm>
              <a:custGeom>
                <a:avLst/>
                <a:gdLst/>
                <a:ahLst/>
                <a:cxnLst/>
                <a:rect l="l" t="t" r="r" b="b"/>
                <a:pathLst>
                  <a:path w="4409" h="5243" extrusionOk="0">
                    <a:moveTo>
                      <a:pt x="29" y="1"/>
                    </a:moveTo>
                    <a:cubicBezTo>
                      <a:pt x="29" y="1"/>
                      <a:pt x="1" y="394"/>
                      <a:pt x="29" y="731"/>
                    </a:cubicBezTo>
                    <a:cubicBezTo>
                      <a:pt x="57" y="1040"/>
                      <a:pt x="871" y="3229"/>
                      <a:pt x="1320" y="4324"/>
                    </a:cubicBezTo>
                    <a:cubicBezTo>
                      <a:pt x="1587" y="4967"/>
                      <a:pt x="2081" y="5242"/>
                      <a:pt x="2583" y="5242"/>
                    </a:cubicBezTo>
                    <a:cubicBezTo>
                      <a:pt x="2980" y="5242"/>
                      <a:pt x="3381" y="5071"/>
                      <a:pt x="3678" y="4774"/>
                    </a:cubicBezTo>
                    <a:cubicBezTo>
                      <a:pt x="4408" y="4044"/>
                      <a:pt x="3566" y="3229"/>
                      <a:pt x="3426" y="2921"/>
                    </a:cubicBezTo>
                    <a:cubicBezTo>
                      <a:pt x="3257" y="2612"/>
                      <a:pt x="3398" y="2135"/>
                      <a:pt x="3538" y="1601"/>
                    </a:cubicBezTo>
                    <a:cubicBezTo>
                      <a:pt x="3706" y="1068"/>
                      <a:pt x="29" y="1"/>
                      <a:pt x="29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15"/>
              <p:cNvSpPr/>
              <p:nvPr/>
            </p:nvSpPr>
            <p:spPr>
              <a:xfrm>
                <a:off x="1746825" y="1726613"/>
                <a:ext cx="101100" cy="16195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6478" extrusionOk="0">
                    <a:moveTo>
                      <a:pt x="990" y="1"/>
                    </a:moveTo>
                    <a:cubicBezTo>
                      <a:pt x="835" y="1"/>
                      <a:pt x="422" y="1043"/>
                      <a:pt x="225" y="1610"/>
                    </a:cubicBezTo>
                    <a:cubicBezTo>
                      <a:pt x="0" y="2227"/>
                      <a:pt x="309" y="3098"/>
                      <a:pt x="393" y="4052"/>
                    </a:cubicBezTo>
                    <a:cubicBezTo>
                      <a:pt x="449" y="5007"/>
                      <a:pt x="899" y="5400"/>
                      <a:pt x="1544" y="6186"/>
                    </a:cubicBezTo>
                    <a:cubicBezTo>
                      <a:pt x="1718" y="6394"/>
                      <a:pt x="1929" y="6477"/>
                      <a:pt x="2153" y="6477"/>
                    </a:cubicBezTo>
                    <a:cubicBezTo>
                      <a:pt x="2832" y="6477"/>
                      <a:pt x="3621" y="5710"/>
                      <a:pt x="3790" y="5372"/>
                    </a:cubicBezTo>
                    <a:cubicBezTo>
                      <a:pt x="4043" y="4922"/>
                      <a:pt x="3594" y="5119"/>
                      <a:pt x="2639" y="4558"/>
                    </a:cubicBezTo>
                    <a:cubicBezTo>
                      <a:pt x="1797" y="4024"/>
                      <a:pt x="1039" y="66"/>
                      <a:pt x="1039" y="66"/>
                    </a:cubicBezTo>
                    <a:cubicBezTo>
                      <a:pt x="1029" y="21"/>
                      <a:pt x="1012" y="1"/>
                      <a:pt x="990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15"/>
              <p:cNvSpPr/>
              <p:nvPr/>
            </p:nvSpPr>
            <p:spPr>
              <a:xfrm>
                <a:off x="1851075" y="1843375"/>
                <a:ext cx="31600" cy="35825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1433" extrusionOk="0">
                    <a:moveTo>
                      <a:pt x="1158" y="1"/>
                    </a:moveTo>
                    <a:cubicBezTo>
                      <a:pt x="968" y="1"/>
                      <a:pt x="311" y="430"/>
                      <a:pt x="112" y="727"/>
                    </a:cubicBezTo>
                    <a:cubicBezTo>
                      <a:pt x="28" y="839"/>
                      <a:pt x="0" y="1232"/>
                      <a:pt x="84" y="1373"/>
                    </a:cubicBezTo>
                    <a:cubicBezTo>
                      <a:pt x="105" y="1413"/>
                      <a:pt x="130" y="1433"/>
                      <a:pt x="161" y="1433"/>
                    </a:cubicBezTo>
                    <a:cubicBezTo>
                      <a:pt x="257" y="1433"/>
                      <a:pt x="405" y="1243"/>
                      <a:pt x="618" y="923"/>
                    </a:cubicBezTo>
                    <a:cubicBezTo>
                      <a:pt x="927" y="502"/>
                      <a:pt x="1263" y="165"/>
                      <a:pt x="1207" y="25"/>
                    </a:cubicBezTo>
                    <a:cubicBezTo>
                      <a:pt x="1201" y="9"/>
                      <a:pt x="1184" y="1"/>
                      <a:pt x="1158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15"/>
              <p:cNvSpPr/>
              <p:nvPr/>
            </p:nvSpPr>
            <p:spPr>
              <a:xfrm>
                <a:off x="1793500" y="1881375"/>
                <a:ext cx="51650" cy="37350"/>
              </a:xfrm>
              <a:custGeom>
                <a:avLst/>
                <a:gdLst/>
                <a:ahLst/>
                <a:cxnLst/>
                <a:rect l="l" t="t" r="r" b="b"/>
                <a:pathLst>
                  <a:path w="2066" h="1494" extrusionOk="0">
                    <a:moveTo>
                      <a:pt x="1974" y="0"/>
                    </a:moveTo>
                    <a:cubicBezTo>
                      <a:pt x="1812" y="0"/>
                      <a:pt x="1449" y="383"/>
                      <a:pt x="1264" y="526"/>
                    </a:cubicBezTo>
                    <a:cubicBezTo>
                      <a:pt x="1012" y="751"/>
                      <a:pt x="338" y="891"/>
                      <a:pt x="198" y="891"/>
                    </a:cubicBezTo>
                    <a:cubicBezTo>
                      <a:pt x="29" y="891"/>
                      <a:pt x="1" y="976"/>
                      <a:pt x="57" y="1172"/>
                    </a:cubicBezTo>
                    <a:cubicBezTo>
                      <a:pt x="81" y="1363"/>
                      <a:pt x="328" y="1493"/>
                      <a:pt x="609" y="1493"/>
                    </a:cubicBezTo>
                    <a:cubicBezTo>
                      <a:pt x="658" y="1493"/>
                      <a:pt x="709" y="1489"/>
                      <a:pt x="759" y="1481"/>
                    </a:cubicBezTo>
                    <a:cubicBezTo>
                      <a:pt x="1096" y="1425"/>
                      <a:pt x="2022" y="358"/>
                      <a:pt x="2050" y="190"/>
                    </a:cubicBezTo>
                    <a:cubicBezTo>
                      <a:pt x="2066" y="53"/>
                      <a:pt x="2034" y="0"/>
                      <a:pt x="1974" y="0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15"/>
              <p:cNvSpPr/>
              <p:nvPr/>
            </p:nvSpPr>
            <p:spPr>
              <a:xfrm>
                <a:off x="1867200" y="1768350"/>
                <a:ext cx="18275" cy="26775"/>
              </a:xfrm>
              <a:custGeom>
                <a:avLst/>
                <a:gdLst/>
                <a:ahLst/>
                <a:cxnLst/>
                <a:rect l="l" t="t" r="r" b="b"/>
                <a:pathLst>
                  <a:path w="731" h="1071" extrusionOk="0">
                    <a:moveTo>
                      <a:pt x="409" y="1"/>
                    </a:moveTo>
                    <a:cubicBezTo>
                      <a:pt x="277" y="1"/>
                      <a:pt x="257" y="164"/>
                      <a:pt x="141" y="443"/>
                    </a:cubicBezTo>
                    <a:cubicBezTo>
                      <a:pt x="1" y="780"/>
                      <a:pt x="450" y="1033"/>
                      <a:pt x="450" y="1033"/>
                    </a:cubicBezTo>
                    <a:cubicBezTo>
                      <a:pt x="481" y="1059"/>
                      <a:pt x="507" y="1070"/>
                      <a:pt x="528" y="1070"/>
                    </a:cubicBezTo>
                    <a:cubicBezTo>
                      <a:pt x="618" y="1070"/>
                      <a:pt x="618" y="851"/>
                      <a:pt x="618" y="668"/>
                    </a:cubicBezTo>
                    <a:cubicBezTo>
                      <a:pt x="618" y="443"/>
                      <a:pt x="731" y="106"/>
                      <a:pt x="506" y="22"/>
                    </a:cubicBezTo>
                    <a:cubicBezTo>
                      <a:pt x="468" y="8"/>
                      <a:pt x="436" y="1"/>
                      <a:pt x="409" y="1"/>
                    </a:cubicBezTo>
                    <a:close/>
                  </a:path>
                </a:pathLst>
              </a:custGeom>
              <a:solidFill>
                <a:srgbClr val="FFA4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15"/>
              <p:cNvSpPr/>
              <p:nvPr/>
            </p:nvSpPr>
            <p:spPr>
              <a:xfrm>
                <a:off x="1762625" y="1068625"/>
                <a:ext cx="1154625" cy="710125"/>
              </a:xfrm>
              <a:custGeom>
                <a:avLst/>
                <a:gdLst/>
                <a:ahLst/>
                <a:cxnLst/>
                <a:rect l="l" t="t" r="r" b="b"/>
                <a:pathLst>
                  <a:path w="46185" h="28405" extrusionOk="0">
                    <a:moveTo>
                      <a:pt x="42570" y="1"/>
                    </a:moveTo>
                    <a:cubicBezTo>
                      <a:pt x="39569" y="1"/>
                      <a:pt x="31851" y="2802"/>
                      <a:pt x="17716" y="9959"/>
                    </a:cubicBezTo>
                    <a:cubicBezTo>
                      <a:pt x="6879" y="15434"/>
                      <a:pt x="1" y="26495"/>
                      <a:pt x="1" y="26495"/>
                    </a:cubicBezTo>
                    <a:cubicBezTo>
                      <a:pt x="1" y="26495"/>
                      <a:pt x="5231" y="28404"/>
                      <a:pt x="8857" y="28404"/>
                    </a:cubicBezTo>
                    <a:cubicBezTo>
                      <a:pt x="9448" y="28404"/>
                      <a:pt x="9996" y="28354"/>
                      <a:pt x="10473" y="28236"/>
                    </a:cubicBezTo>
                    <a:cubicBezTo>
                      <a:pt x="15105" y="27085"/>
                      <a:pt x="16200" y="21610"/>
                      <a:pt x="18221" y="19252"/>
                    </a:cubicBezTo>
                    <a:cubicBezTo>
                      <a:pt x="20523" y="16585"/>
                      <a:pt x="27177" y="16135"/>
                      <a:pt x="35852" y="9482"/>
                    </a:cubicBezTo>
                    <a:cubicBezTo>
                      <a:pt x="42955" y="4066"/>
                      <a:pt x="46185" y="1"/>
                      <a:pt x="42570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15"/>
              <p:cNvSpPr/>
              <p:nvPr/>
            </p:nvSpPr>
            <p:spPr>
              <a:xfrm>
                <a:off x="1883350" y="1088575"/>
                <a:ext cx="1015025" cy="689525"/>
              </a:xfrm>
              <a:custGeom>
                <a:avLst/>
                <a:gdLst/>
                <a:ahLst/>
                <a:cxnLst/>
                <a:rect l="l" t="t" r="r" b="b"/>
                <a:pathLst>
                  <a:path w="40601" h="27581" extrusionOk="0">
                    <a:moveTo>
                      <a:pt x="36947" y="0"/>
                    </a:moveTo>
                    <a:cubicBezTo>
                      <a:pt x="34872" y="0"/>
                      <a:pt x="30556" y="1253"/>
                      <a:pt x="23274" y="4304"/>
                    </a:cubicBezTo>
                    <a:cubicBezTo>
                      <a:pt x="25043" y="4950"/>
                      <a:pt x="25885" y="6775"/>
                      <a:pt x="20327" y="10789"/>
                    </a:cubicBezTo>
                    <a:cubicBezTo>
                      <a:pt x="13168" y="15983"/>
                      <a:pt x="9855" y="17724"/>
                      <a:pt x="8226" y="20924"/>
                    </a:cubicBezTo>
                    <a:cubicBezTo>
                      <a:pt x="6767" y="23844"/>
                      <a:pt x="3538" y="25557"/>
                      <a:pt x="2499" y="25557"/>
                    </a:cubicBezTo>
                    <a:cubicBezTo>
                      <a:pt x="1938" y="25585"/>
                      <a:pt x="787" y="26427"/>
                      <a:pt x="1" y="27045"/>
                    </a:cubicBezTo>
                    <a:cubicBezTo>
                      <a:pt x="1401" y="27340"/>
                      <a:pt x="2940" y="27581"/>
                      <a:pt x="4209" y="27581"/>
                    </a:cubicBezTo>
                    <a:cubicBezTo>
                      <a:pt x="4746" y="27581"/>
                      <a:pt x="5234" y="27538"/>
                      <a:pt x="5644" y="27438"/>
                    </a:cubicBezTo>
                    <a:cubicBezTo>
                      <a:pt x="10276" y="26287"/>
                      <a:pt x="11371" y="20812"/>
                      <a:pt x="13392" y="18454"/>
                    </a:cubicBezTo>
                    <a:cubicBezTo>
                      <a:pt x="15694" y="15759"/>
                      <a:pt x="22348" y="15337"/>
                      <a:pt x="31023" y="8684"/>
                    </a:cubicBezTo>
                    <a:cubicBezTo>
                      <a:pt x="37308" y="3885"/>
                      <a:pt x="40601" y="0"/>
                      <a:pt x="36947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15"/>
              <p:cNvSpPr/>
              <p:nvPr/>
            </p:nvSpPr>
            <p:spPr>
              <a:xfrm>
                <a:off x="1786500" y="1278100"/>
                <a:ext cx="610650" cy="429050"/>
              </a:xfrm>
              <a:custGeom>
                <a:avLst/>
                <a:gdLst/>
                <a:ahLst/>
                <a:cxnLst/>
                <a:rect l="l" t="t" r="r" b="b"/>
                <a:pathLst>
                  <a:path w="24426" h="17162" extrusionOk="0">
                    <a:moveTo>
                      <a:pt x="23875" y="1"/>
                    </a:moveTo>
                    <a:cubicBezTo>
                      <a:pt x="22839" y="1"/>
                      <a:pt x="19724" y="1584"/>
                      <a:pt x="14094" y="4079"/>
                    </a:cubicBezTo>
                    <a:cubicBezTo>
                      <a:pt x="8563" y="6521"/>
                      <a:pt x="0" y="17161"/>
                      <a:pt x="0" y="17161"/>
                    </a:cubicBezTo>
                    <a:lnTo>
                      <a:pt x="28" y="17161"/>
                    </a:lnTo>
                    <a:cubicBezTo>
                      <a:pt x="28" y="17161"/>
                      <a:pt x="5138" y="12585"/>
                      <a:pt x="6542" y="12136"/>
                    </a:cubicBezTo>
                    <a:cubicBezTo>
                      <a:pt x="8114" y="11603"/>
                      <a:pt x="9854" y="12164"/>
                      <a:pt x="12690" y="10002"/>
                    </a:cubicBezTo>
                    <a:cubicBezTo>
                      <a:pt x="16199" y="7307"/>
                      <a:pt x="22348" y="4079"/>
                      <a:pt x="23836" y="1440"/>
                    </a:cubicBezTo>
                    <a:cubicBezTo>
                      <a:pt x="24390" y="447"/>
                      <a:pt x="24426" y="1"/>
                      <a:pt x="23875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15"/>
              <p:cNvSpPr/>
              <p:nvPr/>
            </p:nvSpPr>
            <p:spPr>
              <a:xfrm>
                <a:off x="1780875" y="1577275"/>
                <a:ext cx="306750" cy="164300"/>
              </a:xfrm>
              <a:custGeom>
                <a:avLst/>
                <a:gdLst/>
                <a:ahLst/>
                <a:cxnLst/>
                <a:rect l="l" t="t" r="r" b="b"/>
                <a:pathLst>
                  <a:path w="12270" h="6572" extrusionOk="0">
                    <a:moveTo>
                      <a:pt x="10388" y="113"/>
                    </a:moveTo>
                    <a:cubicBezTo>
                      <a:pt x="9911" y="113"/>
                      <a:pt x="7890" y="281"/>
                      <a:pt x="6907" y="422"/>
                    </a:cubicBezTo>
                    <a:cubicBezTo>
                      <a:pt x="5981" y="534"/>
                      <a:pt x="1" y="5700"/>
                      <a:pt x="1" y="5700"/>
                    </a:cubicBezTo>
                    <a:cubicBezTo>
                      <a:pt x="1" y="5700"/>
                      <a:pt x="33" y="5696"/>
                      <a:pt x="86" y="5696"/>
                    </a:cubicBezTo>
                    <a:cubicBezTo>
                      <a:pt x="232" y="5696"/>
                      <a:pt x="540" y="5726"/>
                      <a:pt x="787" y="5952"/>
                    </a:cubicBezTo>
                    <a:cubicBezTo>
                      <a:pt x="1111" y="6223"/>
                      <a:pt x="3208" y="6572"/>
                      <a:pt x="3888" y="6572"/>
                    </a:cubicBezTo>
                    <a:cubicBezTo>
                      <a:pt x="3914" y="6572"/>
                      <a:pt x="3938" y="6571"/>
                      <a:pt x="3959" y="6570"/>
                    </a:cubicBezTo>
                    <a:cubicBezTo>
                      <a:pt x="4549" y="6542"/>
                      <a:pt x="5391" y="5166"/>
                      <a:pt x="6486" y="5166"/>
                    </a:cubicBezTo>
                    <a:cubicBezTo>
                      <a:pt x="7693" y="5166"/>
                      <a:pt x="9574" y="3875"/>
                      <a:pt x="10837" y="2022"/>
                    </a:cubicBezTo>
                    <a:cubicBezTo>
                      <a:pt x="12269" y="1"/>
                      <a:pt x="10894" y="141"/>
                      <a:pt x="10388" y="113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15"/>
              <p:cNvSpPr/>
              <p:nvPr/>
            </p:nvSpPr>
            <p:spPr>
              <a:xfrm>
                <a:off x="2066775" y="1508450"/>
                <a:ext cx="99050" cy="80375"/>
              </a:xfrm>
              <a:custGeom>
                <a:avLst/>
                <a:gdLst/>
                <a:ahLst/>
                <a:cxnLst/>
                <a:rect l="l" t="t" r="r" b="b"/>
                <a:pathLst>
                  <a:path w="3962" h="3215" extrusionOk="0">
                    <a:moveTo>
                      <a:pt x="3546" y="1"/>
                    </a:moveTo>
                    <a:cubicBezTo>
                      <a:pt x="3531" y="1"/>
                      <a:pt x="3516" y="1"/>
                      <a:pt x="3500" y="2"/>
                    </a:cubicBezTo>
                    <a:cubicBezTo>
                      <a:pt x="3079" y="58"/>
                      <a:pt x="777" y="1771"/>
                      <a:pt x="272" y="2304"/>
                    </a:cubicBezTo>
                    <a:cubicBezTo>
                      <a:pt x="1" y="2576"/>
                      <a:pt x="422" y="3215"/>
                      <a:pt x="814" y="3215"/>
                    </a:cubicBezTo>
                    <a:cubicBezTo>
                      <a:pt x="868" y="3215"/>
                      <a:pt x="922" y="3202"/>
                      <a:pt x="974" y="3175"/>
                    </a:cubicBezTo>
                    <a:cubicBezTo>
                      <a:pt x="1395" y="2950"/>
                      <a:pt x="1647" y="2052"/>
                      <a:pt x="2658" y="1238"/>
                    </a:cubicBezTo>
                    <a:cubicBezTo>
                      <a:pt x="3717" y="396"/>
                      <a:pt x="3962" y="1"/>
                      <a:pt x="3546" y="1"/>
                    </a:cubicBezTo>
                    <a:close/>
                  </a:path>
                </a:pathLst>
              </a:custGeom>
              <a:solidFill>
                <a:srgbClr val="F990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15"/>
              <p:cNvSpPr/>
              <p:nvPr/>
            </p:nvSpPr>
            <p:spPr>
              <a:xfrm>
                <a:off x="1773850" y="1572375"/>
                <a:ext cx="63200" cy="73125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25" extrusionOk="0">
                    <a:moveTo>
                      <a:pt x="1096" y="0"/>
                    </a:moveTo>
                    <a:lnTo>
                      <a:pt x="1" y="2611"/>
                    </a:lnTo>
                    <a:lnTo>
                      <a:pt x="590" y="2920"/>
                    </a:lnTo>
                    <a:cubicBezTo>
                      <a:pt x="590" y="2920"/>
                      <a:pt x="628" y="2924"/>
                      <a:pt x="692" y="2924"/>
                    </a:cubicBezTo>
                    <a:cubicBezTo>
                      <a:pt x="987" y="2924"/>
                      <a:pt x="1840" y="2830"/>
                      <a:pt x="2163" y="1769"/>
                    </a:cubicBezTo>
                    <a:cubicBezTo>
                      <a:pt x="2528" y="477"/>
                      <a:pt x="1096" y="0"/>
                      <a:pt x="1096" y="0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15"/>
              <p:cNvSpPr/>
              <p:nvPr/>
            </p:nvSpPr>
            <p:spPr>
              <a:xfrm>
                <a:off x="1798425" y="1432150"/>
                <a:ext cx="316625" cy="180950"/>
              </a:xfrm>
              <a:custGeom>
                <a:avLst/>
                <a:gdLst/>
                <a:ahLst/>
                <a:cxnLst/>
                <a:rect l="l" t="t" r="r" b="b"/>
                <a:pathLst>
                  <a:path w="12665" h="7238" extrusionOk="0">
                    <a:moveTo>
                      <a:pt x="12494" y="1"/>
                    </a:moveTo>
                    <a:cubicBezTo>
                      <a:pt x="12265" y="1"/>
                      <a:pt x="11782" y="557"/>
                      <a:pt x="11287" y="1089"/>
                    </a:cubicBezTo>
                    <a:cubicBezTo>
                      <a:pt x="10529" y="1875"/>
                      <a:pt x="8984" y="2970"/>
                      <a:pt x="4970" y="4149"/>
                    </a:cubicBezTo>
                    <a:cubicBezTo>
                      <a:pt x="983" y="5356"/>
                      <a:pt x="1" y="7237"/>
                      <a:pt x="1" y="7237"/>
                    </a:cubicBezTo>
                    <a:lnTo>
                      <a:pt x="478" y="7013"/>
                    </a:lnTo>
                    <a:cubicBezTo>
                      <a:pt x="478" y="7013"/>
                      <a:pt x="1601" y="5497"/>
                      <a:pt x="5335" y="4402"/>
                    </a:cubicBezTo>
                    <a:cubicBezTo>
                      <a:pt x="9097" y="3279"/>
                      <a:pt x="12410" y="1707"/>
                      <a:pt x="12606" y="556"/>
                    </a:cubicBezTo>
                    <a:cubicBezTo>
                      <a:pt x="12664" y="157"/>
                      <a:pt x="12615" y="1"/>
                      <a:pt x="12494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15"/>
              <p:cNvSpPr/>
              <p:nvPr/>
            </p:nvSpPr>
            <p:spPr>
              <a:xfrm>
                <a:off x="1739813" y="1243263"/>
                <a:ext cx="91275" cy="360850"/>
              </a:xfrm>
              <a:custGeom>
                <a:avLst/>
                <a:gdLst/>
                <a:ahLst/>
                <a:cxnLst/>
                <a:rect l="l" t="t" r="r" b="b"/>
                <a:pathLst>
                  <a:path w="3651" h="14434" extrusionOk="0">
                    <a:moveTo>
                      <a:pt x="1275" y="1"/>
                    </a:moveTo>
                    <a:cubicBezTo>
                      <a:pt x="1186" y="1"/>
                      <a:pt x="1048" y="86"/>
                      <a:pt x="843" y="284"/>
                    </a:cubicBezTo>
                    <a:cubicBezTo>
                      <a:pt x="1" y="1098"/>
                      <a:pt x="647" y="4719"/>
                      <a:pt x="1910" y="8425"/>
                    </a:cubicBezTo>
                    <a:cubicBezTo>
                      <a:pt x="3173" y="12131"/>
                      <a:pt x="2584" y="13900"/>
                      <a:pt x="2584" y="13900"/>
                    </a:cubicBezTo>
                    <a:lnTo>
                      <a:pt x="2668" y="14433"/>
                    </a:lnTo>
                    <a:cubicBezTo>
                      <a:pt x="2668" y="14433"/>
                      <a:pt x="3651" y="12524"/>
                      <a:pt x="2303" y="8566"/>
                    </a:cubicBezTo>
                    <a:cubicBezTo>
                      <a:pt x="955" y="4635"/>
                      <a:pt x="955" y="2726"/>
                      <a:pt x="1180" y="1659"/>
                    </a:cubicBezTo>
                    <a:cubicBezTo>
                      <a:pt x="1350" y="830"/>
                      <a:pt x="1552" y="1"/>
                      <a:pt x="1275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15"/>
              <p:cNvSpPr/>
              <p:nvPr/>
            </p:nvSpPr>
            <p:spPr>
              <a:xfrm>
                <a:off x="1590675" y="1610275"/>
                <a:ext cx="204975" cy="429925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17197" extrusionOk="0">
                    <a:moveTo>
                      <a:pt x="7637" y="0"/>
                    </a:moveTo>
                    <a:lnTo>
                      <a:pt x="7637" y="28"/>
                    </a:lnTo>
                    <a:cubicBezTo>
                      <a:pt x="7356" y="225"/>
                      <a:pt x="5896" y="1348"/>
                      <a:pt x="4970" y="3510"/>
                    </a:cubicBezTo>
                    <a:cubicBezTo>
                      <a:pt x="3987" y="5868"/>
                      <a:pt x="4268" y="6429"/>
                      <a:pt x="4268" y="6429"/>
                    </a:cubicBezTo>
                    <a:cubicBezTo>
                      <a:pt x="4268" y="6429"/>
                      <a:pt x="365" y="13223"/>
                      <a:pt x="0" y="16677"/>
                    </a:cubicBezTo>
                    <a:cubicBezTo>
                      <a:pt x="0" y="17010"/>
                      <a:pt x="184" y="17197"/>
                      <a:pt x="421" y="17197"/>
                    </a:cubicBezTo>
                    <a:cubicBezTo>
                      <a:pt x="544" y="17197"/>
                      <a:pt x="681" y="17147"/>
                      <a:pt x="815" y="17042"/>
                    </a:cubicBezTo>
                    <a:cubicBezTo>
                      <a:pt x="3145" y="14431"/>
                      <a:pt x="5531" y="6991"/>
                      <a:pt x="5531" y="6991"/>
                    </a:cubicBezTo>
                    <a:cubicBezTo>
                      <a:pt x="5531" y="6991"/>
                      <a:pt x="6149" y="6822"/>
                      <a:pt x="7216" y="4492"/>
                    </a:cubicBezTo>
                    <a:cubicBezTo>
                      <a:pt x="8198" y="2387"/>
                      <a:pt x="8030" y="534"/>
                      <a:pt x="8002" y="197"/>
                    </a:cubicBezTo>
                    <a:lnTo>
                      <a:pt x="8030" y="169"/>
                    </a:lnTo>
                    <a:lnTo>
                      <a:pt x="8002" y="141"/>
                    </a:lnTo>
                    <a:lnTo>
                      <a:pt x="7665" y="0"/>
                    </a:ln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15"/>
              <p:cNvSpPr/>
              <p:nvPr/>
            </p:nvSpPr>
            <p:spPr>
              <a:xfrm>
                <a:off x="1750000" y="1574575"/>
                <a:ext cx="72325" cy="68700"/>
              </a:xfrm>
              <a:custGeom>
                <a:avLst/>
                <a:gdLst/>
                <a:ahLst/>
                <a:cxnLst/>
                <a:rect l="l" t="t" r="r" b="b"/>
                <a:pathLst>
                  <a:path w="2893" h="2748" extrusionOk="0">
                    <a:moveTo>
                      <a:pt x="1818" y="1"/>
                    </a:moveTo>
                    <a:cubicBezTo>
                      <a:pt x="1484" y="1"/>
                      <a:pt x="1123" y="121"/>
                      <a:pt x="815" y="502"/>
                    </a:cubicBezTo>
                    <a:cubicBezTo>
                      <a:pt x="0" y="1540"/>
                      <a:pt x="786" y="2439"/>
                      <a:pt x="786" y="2439"/>
                    </a:cubicBezTo>
                    <a:lnTo>
                      <a:pt x="1376" y="2748"/>
                    </a:lnTo>
                    <a:lnTo>
                      <a:pt x="2892" y="361"/>
                    </a:lnTo>
                    <a:cubicBezTo>
                      <a:pt x="2892" y="361"/>
                      <a:pt x="2396" y="1"/>
                      <a:pt x="1818" y="1"/>
                    </a:cubicBezTo>
                    <a:close/>
                  </a:path>
                </a:pathLst>
              </a:custGeom>
              <a:solidFill>
                <a:srgbClr val="4949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00" name="Picture 499">
            <a:extLst>
              <a:ext uri="{FF2B5EF4-FFF2-40B4-BE49-F238E27FC236}">
                <a16:creationId xmlns:a16="http://schemas.microsoft.com/office/drawing/2014/main" id="{8FC0C86C-E193-4609-8072-8EFCDFC5F1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" b="-80"/>
          <a:stretch/>
        </p:blipFill>
        <p:spPr>
          <a:xfrm>
            <a:off x="2268325" y="809800"/>
            <a:ext cx="1846353" cy="3283928"/>
          </a:xfrm>
          <a:prstGeom prst="rect">
            <a:avLst/>
          </a:prstGeom>
          <a:ln w="38100">
            <a:solidFill>
              <a:srgbClr val="5D5C5A"/>
            </a:solidFill>
          </a:ln>
        </p:spPr>
      </p:pic>
      <p:pic>
        <p:nvPicPr>
          <p:cNvPr id="501" name="Picture 500">
            <a:extLst>
              <a:ext uri="{FF2B5EF4-FFF2-40B4-BE49-F238E27FC236}">
                <a16:creationId xmlns:a16="http://schemas.microsoft.com/office/drawing/2014/main" id="{D3A87AA0-A151-4BDF-B2A1-75CCC7219B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7" b="167"/>
          <a:stretch/>
        </p:blipFill>
        <p:spPr>
          <a:xfrm>
            <a:off x="5013980" y="809278"/>
            <a:ext cx="1868859" cy="3310487"/>
          </a:xfrm>
          <a:prstGeom prst="rect">
            <a:avLst/>
          </a:prstGeom>
          <a:ln w="38100">
            <a:solidFill>
              <a:srgbClr val="5D5C5A"/>
            </a:solidFill>
          </a:ln>
        </p:spPr>
      </p:pic>
    </p:spTree>
    <p:extLst>
      <p:ext uri="{BB962C8B-B14F-4D97-AF65-F5344CB8AC3E}">
        <p14:creationId xmlns:p14="http://schemas.microsoft.com/office/powerpoint/2010/main" val="137869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6"/>
          <p:cNvSpPr txBox="1">
            <a:spLocks noGrp="1"/>
          </p:cNvSpPr>
          <p:nvPr>
            <p:ph type="title"/>
          </p:nvPr>
        </p:nvSpPr>
        <p:spPr>
          <a:xfrm>
            <a:off x="720000" y="675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Butterflies mummification</a:t>
            </a:r>
            <a:endParaRPr dirty="0"/>
          </a:p>
        </p:txBody>
      </p:sp>
      <p:sp>
        <p:nvSpPr>
          <p:cNvPr id="1518" name="Google Shape;1518;p16"/>
          <p:cNvSpPr txBox="1">
            <a:spLocks noGrp="1"/>
          </p:cNvSpPr>
          <p:nvPr>
            <p:ph type="body" idx="1"/>
          </p:nvPr>
        </p:nvSpPr>
        <p:spPr>
          <a:xfrm>
            <a:off x="720000" y="1605360"/>
            <a:ext cx="6071142" cy="2862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</a:pPr>
            <a:r>
              <a:rPr lang="en-US" sz="1800" dirty="0"/>
              <a:t>preservation process that occurs in certain conditions where the butterfly's body is dried and preserved, preventing decomposition. This can happen naturally 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</a:pPr>
            <a:endParaRPr lang="en-US" sz="1800" dirty="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Josefin Slab SemiBold"/>
              <a:buChar char="●"/>
            </a:pPr>
            <a:r>
              <a:rPr lang="en-US" sz="1800" dirty="0"/>
              <a:t>we preserve butterflies for their beauty and for ecological importance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15DB8-80A2-4D45-8643-2D3BB411F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42" y="1248310"/>
            <a:ext cx="1632858" cy="2902133"/>
          </a:xfrm>
          <a:prstGeom prst="rect">
            <a:avLst/>
          </a:prstGeom>
          <a:ln w="38100">
            <a:solidFill>
              <a:srgbClr val="5D5C5A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17"/>
          <p:cNvSpPr txBox="1">
            <a:spLocks noGrp="1"/>
          </p:cNvSpPr>
          <p:nvPr>
            <p:ph type="title"/>
          </p:nvPr>
        </p:nvSpPr>
        <p:spPr>
          <a:xfrm>
            <a:off x="623522" y="436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mummificate a btterflies</a:t>
            </a:r>
            <a:endParaRPr dirty="0"/>
          </a:p>
        </p:txBody>
      </p:sp>
      <p:cxnSp>
        <p:nvCxnSpPr>
          <p:cNvPr id="1524" name="Google Shape;1524;p17"/>
          <p:cNvCxnSpPr>
            <a:stCxn id="1525" idx="6"/>
            <a:endCxn id="1526" idx="2"/>
          </p:cNvCxnSpPr>
          <p:nvPr/>
        </p:nvCxnSpPr>
        <p:spPr>
          <a:xfrm>
            <a:off x="2966082" y="1730700"/>
            <a:ext cx="1808100" cy="2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527" name="Google Shape;1527;p17"/>
          <p:cNvCxnSpPr>
            <a:stCxn id="1528" idx="6"/>
            <a:endCxn id="1529" idx="2"/>
          </p:cNvCxnSpPr>
          <p:nvPr/>
        </p:nvCxnSpPr>
        <p:spPr>
          <a:xfrm>
            <a:off x="4150895" y="2498612"/>
            <a:ext cx="178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0" name="Google Shape;1530;p17"/>
          <p:cNvCxnSpPr>
            <a:stCxn id="1531" idx="2"/>
            <a:endCxn id="1532" idx="6"/>
          </p:cNvCxnSpPr>
          <p:nvPr/>
        </p:nvCxnSpPr>
        <p:spPr>
          <a:xfrm flipH="1">
            <a:off x="2966208" y="3255075"/>
            <a:ext cx="1808100" cy="6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3" name="Google Shape;1533;p17"/>
          <p:cNvCxnSpPr>
            <a:stCxn id="1534" idx="6"/>
            <a:endCxn id="1535" idx="2"/>
          </p:cNvCxnSpPr>
          <p:nvPr/>
        </p:nvCxnSpPr>
        <p:spPr>
          <a:xfrm>
            <a:off x="4150908" y="4027425"/>
            <a:ext cx="17886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36" name="Google Shape;1536;p17"/>
          <p:cNvGrpSpPr/>
          <p:nvPr/>
        </p:nvGrpSpPr>
        <p:grpSpPr>
          <a:xfrm>
            <a:off x="532740" y="1186600"/>
            <a:ext cx="5334468" cy="1092900"/>
            <a:chOff x="652008" y="1186600"/>
            <a:chExt cx="5334468" cy="1092900"/>
          </a:xfrm>
        </p:grpSpPr>
        <p:grpSp>
          <p:nvGrpSpPr>
            <p:cNvPr id="1537" name="Google Shape;1537;p17"/>
            <p:cNvGrpSpPr/>
            <p:nvPr/>
          </p:nvGrpSpPr>
          <p:grpSpPr>
            <a:xfrm>
              <a:off x="652008" y="1186600"/>
              <a:ext cx="5334468" cy="1092900"/>
              <a:chOff x="652008" y="1186600"/>
              <a:chExt cx="5334468" cy="1092900"/>
            </a:xfrm>
          </p:grpSpPr>
          <p:sp>
            <p:nvSpPr>
              <p:cNvPr id="1538" name="Google Shape;1538;p17"/>
              <p:cNvSpPr txBox="1"/>
              <p:nvPr/>
            </p:nvSpPr>
            <p:spPr>
              <a:xfrm>
                <a:off x="652008" y="1499388"/>
                <a:ext cx="2525130" cy="64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chemeClr val="lt1"/>
                    </a:solidFill>
                    <a:latin typeface="Josefin Slab SemiBold"/>
                    <a:ea typeface="Josefin Slab SemiBold"/>
                    <a:cs typeface="Josefin Slab SemiBold"/>
                    <a:sym typeface="Josefin Slab SemiBold"/>
                  </a:rPr>
                  <a:t>Gently c</a:t>
                </a:r>
                <a:r>
                  <a:rPr lang="en" dirty="0">
                    <a:solidFill>
                      <a:schemeClr val="lt1"/>
                    </a:solidFill>
                    <a:latin typeface="Josefin Slab SemiBold"/>
                    <a:ea typeface="Josefin Slab SemiBold"/>
                    <a:cs typeface="Josefin Slab SemiBold"/>
                    <a:sym typeface="Josefin Slab SemiBold"/>
                  </a:rPr>
                  <a:t>apture naturly died butterfly or take care of </a:t>
                </a:r>
                <a:r>
                  <a:rPr lang="en-US" dirty="0">
                    <a:solidFill>
                      <a:schemeClr val="lt1"/>
                    </a:solidFill>
                    <a:latin typeface="Josefin Slab SemiBold"/>
                    <a:ea typeface="Josefin Slab SemiBold"/>
                    <a:cs typeface="Josefin Slab SemiBold"/>
                    <a:sym typeface="Josefin Slab SemiBold"/>
                  </a:rPr>
                  <a:t>I</a:t>
                </a:r>
                <a:r>
                  <a:rPr lang="en" dirty="0">
                    <a:solidFill>
                      <a:schemeClr val="lt1"/>
                    </a:solidFill>
                    <a:latin typeface="Josefin Slab SemiBold"/>
                    <a:ea typeface="Josefin Slab SemiBold"/>
                    <a:cs typeface="Josefin Slab SemiBold"/>
                    <a:sym typeface="Josefin Slab SemiBold"/>
                  </a:rPr>
                  <a:t>t till it finish its lifetime</a:t>
                </a:r>
                <a:endParaRPr dirty="0">
                  <a:solidFill>
                    <a:schemeClr val="lt1"/>
                  </a:solidFill>
                  <a:latin typeface="Josefin Slab SemiBold"/>
                  <a:ea typeface="Josefin Slab SemiBold"/>
                  <a:cs typeface="Josefin Slab SemiBold"/>
                  <a:sym typeface="Josefin Slab SemiBold"/>
                </a:endParaRPr>
              </a:p>
            </p:txBody>
          </p:sp>
          <p:sp>
            <p:nvSpPr>
              <p:cNvPr id="1539" name="Google Shape;1539;p17"/>
              <p:cNvSpPr txBox="1"/>
              <p:nvPr/>
            </p:nvSpPr>
            <p:spPr>
              <a:xfrm>
                <a:off x="819258" y="1262100"/>
                <a:ext cx="1995300" cy="46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dirty="0">
                    <a:solidFill>
                      <a:schemeClr val="lt1"/>
                    </a:solidFill>
                    <a:latin typeface="Sacramento"/>
                    <a:ea typeface="Sacramento"/>
                    <a:cs typeface="Sacramento"/>
                    <a:sym typeface="Sacramento"/>
                  </a:rPr>
                  <a:t>C</a:t>
                </a:r>
                <a:r>
                  <a:rPr lang="en" sz="2600" dirty="0">
                    <a:solidFill>
                      <a:schemeClr val="lt1"/>
                    </a:solidFill>
                    <a:latin typeface="Sacramento"/>
                    <a:ea typeface="Sacramento"/>
                    <a:cs typeface="Sacramento"/>
                    <a:sym typeface="Sacramento"/>
                  </a:rPr>
                  <a:t>ollection:</a:t>
                </a:r>
                <a:endParaRPr sz="2600" dirty="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endParaRPr>
              </a:p>
            </p:txBody>
          </p:sp>
          <p:sp>
            <p:nvSpPr>
              <p:cNvPr id="1526" name="Google Shape;1526;p17"/>
              <p:cNvSpPr/>
              <p:nvPr/>
            </p:nvSpPr>
            <p:spPr>
              <a:xfrm>
                <a:off x="4893576" y="1186600"/>
                <a:ext cx="1092900" cy="1092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dirty="0">
                    <a:solidFill>
                      <a:schemeClr val="lt1"/>
                    </a:solidFill>
                    <a:latin typeface="Sacramento"/>
                    <a:ea typeface="Sacramento"/>
                    <a:cs typeface="Sacramento"/>
                    <a:sym typeface="Sacramento"/>
                  </a:rPr>
                  <a:t>01</a:t>
                </a:r>
                <a:endParaRPr sz="2500" dirty="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endParaRPr>
              </a:p>
            </p:txBody>
          </p:sp>
        </p:grpSp>
        <p:sp>
          <p:nvSpPr>
            <p:cNvPr id="1525" name="Google Shape;1525;p17"/>
            <p:cNvSpPr/>
            <p:nvPr/>
          </p:nvSpPr>
          <p:spPr>
            <a:xfrm>
              <a:off x="2914050" y="1645050"/>
              <a:ext cx="171300" cy="17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0" name="Google Shape;1540;p17"/>
          <p:cNvGrpSpPr/>
          <p:nvPr/>
        </p:nvGrpSpPr>
        <p:grpSpPr>
          <a:xfrm>
            <a:off x="532740" y="2708625"/>
            <a:ext cx="5334468" cy="1092900"/>
            <a:chOff x="652008" y="2708625"/>
            <a:chExt cx="5334468" cy="1092900"/>
          </a:xfrm>
        </p:grpSpPr>
        <p:sp>
          <p:nvSpPr>
            <p:cNvPr id="1541" name="Google Shape;1541;p17"/>
            <p:cNvSpPr txBox="1"/>
            <p:nvPr/>
          </p:nvSpPr>
          <p:spPr>
            <a:xfrm>
              <a:off x="652008" y="3033472"/>
              <a:ext cx="2525130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Josefin Slab SemiBold"/>
                  <a:ea typeface="Josefin Slab SemiBold"/>
                  <a:cs typeface="Josefin Slab SemiBold"/>
                  <a:sym typeface="Josefin Slab SemiBold"/>
                </a:rPr>
                <a:t>Inject body with alcohol to prevent decay after leaving it in hydration box for 12-48h</a:t>
              </a:r>
            </a:p>
          </p:txBody>
        </p:sp>
        <p:sp>
          <p:nvSpPr>
            <p:cNvPr id="1542" name="Google Shape;1542;p17"/>
            <p:cNvSpPr txBox="1"/>
            <p:nvPr/>
          </p:nvSpPr>
          <p:spPr>
            <a:xfrm>
              <a:off x="807431" y="2776871"/>
              <a:ext cx="1995300" cy="46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rPr>
                <a:t>Preservation:</a:t>
              </a:r>
              <a:endParaRPr sz="2600" dirty="0">
                <a:solidFill>
                  <a:schemeClr val="lt1"/>
                </a:solidFill>
                <a:latin typeface="Sacramento"/>
                <a:ea typeface="Sacramento"/>
                <a:cs typeface="Sacramento"/>
                <a:sym typeface="Sacramento"/>
              </a:endParaRPr>
            </a:p>
          </p:txBody>
        </p:sp>
        <p:sp>
          <p:nvSpPr>
            <p:cNvPr id="1531" name="Google Shape;1531;p17"/>
            <p:cNvSpPr/>
            <p:nvPr/>
          </p:nvSpPr>
          <p:spPr>
            <a:xfrm>
              <a:off x="4893576" y="2708625"/>
              <a:ext cx="1092900" cy="109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rPr>
                <a:t>03</a:t>
              </a:r>
              <a:endParaRPr sz="2500" dirty="0">
                <a:solidFill>
                  <a:schemeClr val="lt1"/>
                </a:solidFill>
                <a:latin typeface="Sacramento"/>
                <a:ea typeface="Sacramento"/>
                <a:cs typeface="Sacramento"/>
                <a:sym typeface="Sacramento"/>
              </a:endParaRPr>
            </a:p>
          </p:txBody>
        </p:sp>
        <p:sp>
          <p:nvSpPr>
            <p:cNvPr id="1532" name="Google Shape;1532;p17"/>
            <p:cNvSpPr/>
            <p:nvPr/>
          </p:nvSpPr>
          <p:spPr>
            <a:xfrm>
              <a:off x="2914050" y="3169425"/>
              <a:ext cx="171300" cy="17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3" name="Google Shape;1543;p17"/>
          <p:cNvGrpSpPr/>
          <p:nvPr/>
        </p:nvGrpSpPr>
        <p:grpSpPr>
          <a:xfrm>
            <a:off x="3057995" y="1952162"/>
            <a:ext cx="5676192" cy="1092900"/>
            <a:chOff x="3177263" y="1952162"/>
            <a:chExt cx="5676192" cy="1092900"/>
          </a:xfrm>
        </p:grpSpPr>
        <p:grpSp>
          <p:nvGrpSpPr>
            <p:cNvPr id="1544" name="Google Shape;1544;p17"/>
            <p:cNvGrpSpPr/>
            <p:nvPr/>
          </p:nvGrpSpPr>
          <p:grpSpPr>
            <a:xfrm>
              <a:off x="3177263" y="1952162"/>
              <a:ext cx="5676192" cy="1092900"/>
              <a:chOff x="3177263" y="1952162"/>
              <a:chExt cx="5676192" cy="1092900"/>
            </a:xfrm>
          </p:grpSpPr>
          <p:sp>
            <p:nvSpPr>
              <p:cNvPr id="1545" name="Google Shape;1545;p17"/>
              <p:cNvSpPr txBox="1"/>
              <p:nvPr/>
            </p:nvSpPr>
            <p:spPr>
              <a:xfrm>
                <a:off x="6058650" y="2296799"/>
                <a:ext cx="2794805" cy="64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dirty="0">
                    <a:solidFill>
                      <a:schemeClr val="lt1"/>
                    </a:solidFill>
                    <a:latin typeface="Josefin Slab SemiBold"/>
                    <a:ea typeface="Josefin Slab SemiBold"/>
                    <a:cs typeface="Josefin Slab SemiBold"/>
                    <a:sym typeface="Josefin Slab SemiBold"/>
                  </a:rPr>
                  <a:t>R</a:t>
                </a:r>
                <a:r>
                  <a:rPr lang="en" dirty="0">
                    <a:solidFill>
                      <a:schemeClr val="lt1"/>
                    </a:solidFill>
                    <a:latin typeface="Josefin Slab SemiBold"/>
                    <a:ea typeface="Josefin Slab SemiBold"/>
                    <a:cs typeface="Josefin Slab SemiBold"/>
                    <a:sym typeface="Josefin Slab SemiBold"/>
                  </a:rPr>
                  <a:t>emove any dirts carefully not to break its fragile wings </a:t>
                </a:r>
                <a:endParaRPr dirty="0">
                  <a:solidFill>
                    <a:schemeClr val="lt1"/>
                  </a:solidFill>
                  <a:latin typeface="Josefin Slab SemiBold"/>
                  <a:ea typeface="Josefin Slab SemiBold"/>
                  <a:cs typeface="Josefin Slab SemiBold"/>
                  <a:sym typeface="Josefin Slab SemiBold"/>
                </a:endParaRPr>
              </a:p>
            </p:txBody>
          </p:sp>
          <p:sp>
            <p:nvSpPr>
              <p:cNvPr id="1546" name="Google Shape;1546;p17"/>
              <p:cNvSpPr txBox="1"/>
              <p:nvPr/>
            </p:nvSpPr>
            <p:spPr>
              <a:xfrm>
                <a:off x="6229950" y="1987450"/>
                <a:ext cx="1995300" cy="46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marR="0" lvl="0" indent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 dirty="0">
                    <a:solidFill>
                      <a:schemeClr val="lt1"/>
                    </a:solidFill>
                    <a:latin typeface="Sacramento"/>
                    <a:ea typeface="Sacramento"/>
                    <a:cs typeface="Sacramento"/>
                    <a:sym typeface="Sacramento"/>
                  </a:rPr>
                  <a:t>C</a:t>
                </a:r>
                <a:r>
                  <a:rPr lang="en" sz="2600" dirty="0">
                    <a:solidFill>
                      <a:schemeClr val="lt1"/>
                    </a:solidFill>
                    <a:latin typeface="Sacramento"/>
                    <a:ea typeface="Sacramento"/>
                    <a:cs typeface="Sacramento"/>
                    <a:sym typeface="Sacramento"/>
                  </a:rPr>
                  <a:t>leaning:</a:t>
                </a:r>
                <a:endParaRPr sz="2600" dirty="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endParaRPr>
              </a:p>
            </p:txBody>
          </p:sp>
          <p:sp>
            <p:nvSpPr>
              <p:cNvPr id="1528" name="Google Shape;1528;p17"/>
              <p:cNvSpPr/>
              <p:nvPr/>
            </p:nvSpPr>
            <p:spPr>
              <a:xfrm>
                <a:off x="3177263" y="1952162"/>
                <a:ext cx="1092900" cy="10929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chemeClr val="lt1"/>
                    </a:solidFill>
                    <a:latin typeface="Sacramento"/>
                    <a:ea typeface="Sacramento"/>
                    <a:cs typeface="Sacramento"/>
                    <a:sym typeface="Sacramento"/>
                  </a:rPr>
                  <a:t>02</a:t>
                </a:r>
                <a:endParaRPr sz="250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endParaRPr>
              </a:p>
            </p:txBody>
          </p:sp>
        </p:grpSp>
        <p:sp>
          <p:nvSpPr>
            <p:cNvPr id="1529" name="Google Shape;1529;p17"/>
            <p:cNvSpPr/>
            <p:nvPr/>
          </p:nvSpPr>
          <p:spPr>
            <a:xfrm>
              <a:off x="6058650" y="2412975"/>
              <a:ext cx="171300" cy="17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7" name="Google Shape;1547;p17"/>
          <p:cNvGrpSpPr/>
          <p:nvPr/>
        </p:nvGrpSpPr>
        <p:grpSpPr>
          <a:xfrm>
            <a:off x="3058008" y="3480975"/>
            <a:ext cx="5676179" cy="1092900"/>
            <a:chOff x="3177276" y="3480975"/>
            <a:chExt cx="5676179" cy="1092900"/>
          </a:xfrm>
        </p:grpSpPr>
        <p:sp>
          <p:nvSpPr>
            <p:cNvPr id="1548" name="Google Shape;1548;p17"/>
            <p:cNvSpPr txBox="1"/>
            <p:nvPr/>
          </p:nvSpPr>
          <p:spPr>
            <a:xfrm>
              <a:off x="6058650" y="3851300"/>
              <a:ext cx="2794805" cy="64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dirty="0">
                  <a:solidFill>
                    <a:schemeClr val="lt1"/>
                  </a:solidFill>
                  <a:latin typeface="Josefin Slab SemiBold"/>
                  <a:ea typeface="Josefin Slab SemiBold"/>
                  <a:cs typeface="Josefin Slab SemiBold"/>
                  <a:sym typeface="Josefin Slab SemiBold"/>
                </a:rPr>
                <a:t>A</a:t>
              </a:r>
              <a:r>
                <a:rPr lang="en" dirty="0">
                  <a:solidFill>
                    <a:schemeClr val="lt1"/>
                  </a:solidFill>
                  <a:latin typeface="Josefin Slab SemiBold"/>
                  <a:ea typeface="Josefin Slab SemiBold"/>
                  <a:cs typeface="Josefin Slab SemiBold"/>
                  <a:sym typeface="Josefin Slab SemiBold"/>
                </a:rPr>
                <a:t>fter pinning down the butterfly, we wait for it to aie dry its wings in its opened form</a:t>
              </a:r>
              <a:endParaRPr dirty="0">
                <a:solidFill>
                  <a:schemeClr val="lt1"/>
                </a:solidFill>
                <a:latin typeface="Josefin Slab SemiBold"/>
                <a:ea typeface="Josefin Slab SemiBold"/>
                <a:cs typeface="Josefin Slab SemiBold"/>
                <a:sym typeface="Josefin Slab SemiBold"/>
              </a:endParaRPr>
            </a:p>
          </p:txBody>
        </p:sp>
        <p:sp>
          <p:nvSpPr>
            <p:cNvPr id="1549" name="Google Shape;1549;p17"/>
            <p:cNvSpPr txBox="1"/>
            <p:nvPr/>
          </p:nvSpPr>
          <p:spPr>
            <a:xfrm>
              <a:off x="6229925" y="3510674"/>
              <a:ext cx="1995300" cy="46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 dirty="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rPr>
                <a:t>D</a:t>
              </a:r>
              <a:r>
                <a:rPr lang="en" sz="2600" dirty="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rPr>
                <a:t>rying:</a:t>
              </a:r>
              <a:endParaRPr sz="2600" dirty="0">
                <a:solidFill>
                  <a:schemeClr val="lt1"/>
                </a:solidFill>
                <a:latin typeface="Sacramento"/>
                <a:ea typeface="Sacramento"/>
                <a:cs typeface="Sacramento"/>
                <a:sym typeface="Sacramento"/>
              </a:endParaRPr>
            </a:p>
          </p:txBody>
        </p:sp>
        <p:sp>
          <p:nvSpPr>
            <p:cNvPr id="1534" name="Google Shape;1534;p17"/>
            <p:cNvSpPr/>
            <p:nvPr/>
          </p:nvSpPr>
          <p:spPr>
            <a:xfrm>
              <a:off x="3177276" y="3480975"/>
              <a:ext cx="1092900" cy="10929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lt1"/>
                  </a:solidFill>
                  <a:latin typeface="Sacramento"/>
                  <a:ea typeface="Sacramento"/>
                  <a:cs typeface="Sacramento"/>
                  <a:sym typeface="Sacramento"/>
                </a:rPr>
                <a:t>04</a:t>
              </a:r>
              <a:endParaRPr sz="2500">
                <a:solidFill>
                  <a:schemeClr val="lt1"/>
                </a:solidFill>
                <a:latin typeface="Sacramento"/>
                <a:ea typeface="Sacramento"/>
                <a:cs typeface="Sacramento"/>
                <a:sym typeface="Sacramento"/>
              </a:endParaRPr>
            </a:p>
          </p:txBody>
        </p:sp>
        <p:sp>
          <p:nvSpPr>
            <p:cNvPr id="1535" name="Google Shape;1535;p17"/>
            <p:cNvSpPr/>
            <p:nvPr/>
          </p:nvSpPr>
          <p:spPr>
            <a:xfrm>
              <a:off x="6058650" y="3941775"/>
              <a:ext cx="171300" cy="171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5800D9E-3410-49A7-8EA7-47577657C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15" b="29121"/>
          <a:stretch/>
        </p:blipFill>
        <p:spPr>
          <a:xfrm>
            <a:off x="6964781" y="354803"/>
            <a:ext cx="1769406" cy="176940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Lifespan of Butterflies</a:t>
            </a:r>
            <a:endParaRPr dirty="0"/>
          </a:p>
        </p:txBody>
      </p:sp>
      <p:graphicFrame>
        <p:nvGraphicFramePr>
          <p:cNvPr id="1555" name="Google Shape;1555;p18"/>
          <p:cNvGraphicFramePr/>
          <p:nvPr>
            <p:extLst>
              <p:ext uri="{D42A27DB-BD31-4B8C-83A1-F6EECF244321}">
                <p14:modId xmlns:p14="http://schemas.microsoft.com/office/powerpoint/2010/main" val="153331512"/>
              </p:ext>
            </p:extLst>
          </p:nvPr>
        </p:nvGraphicFramePr>
        <p:xfrm>
          <a:off x="631314" y="2039354"/>
          <a:ext cx="7703976" cy="2217041"/>
        </p:xfrm>
        <a:graphic>
          <a:graphicData uri="http://schemas.openxmlformats.org/drawingml/2006/table">
            <a:tbl>
              <a:tblPr>
                <a:noFill/>
                <a:tableStyleId>{E34CDD7F-A165-4967-B1D4-DA6AEE61EB59}</a:tableStyleId>
              </a:tblPr>
              <a:tblGrid>
                <a:gridCol w="1925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59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5994">
                  <a:extLst>
                    <a:ext uri="{9D8B030D-6E8A-4147-A177-3AD203B41FA5}">
                      <a16:colId xmlns:a16="http://schemas.microsoft.com/office/drawing/2014/main" val="3575062713"/>
                    </a:ext>
                  </a:extLst>
                </a:gridCol>
              </a:tblGrid>
              <a:tr h="65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032567"/>
                  </a:ext>
                </a:extLst>
              </a:tr>
              <a:tr h="653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solidFill>
                            <a:schemeClr val="lt1"/>
                          </a:solidFill>
                          <a:latin typeface="Sacramento"/>
                          <a:ea typeface="Sacramento"/>
                          <a:cs typeface="Sacramento"/>
                          <a:sym typeface="Sacramento"/>
                        </a:rPr>
                        <a:t>e</a:t>
                      </a:r>
                      <a:r>
                        <a:rPr lang="en" sz="2600" dirty="0">
                          <a:solidFill>
                            <a:schemeClr val="lt1"/>
                          </a:solidFill>
                          <a:latin typeface="Sacramento"/>
                          <a:ea typeface="Sacramento"/>
                          <a:cs typeface="Sacramento"/>
                          <a:sym typeface="Sacramento"/>
                        </a:rPr>
                        <a:t>gg</a:t>
                      </a: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>
                          <a:solidFill>
                            <a:schemeClr val="lt1"/>
                          </a:solidFill>
                          <a:latin typeface="Sacramento"/>
                          <a:ea typeface="Sacramento"/>
                          <a:cs typeface="Sacramento"/>
                          <a:sym typeface="Sacramento"/>
                        </a:rPr>
                        <a:t>caterpiller</a:t>
                      </a: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600" dirty="0">
                          <a:solidFill>
                            <a:schemeClr val="lt1"/>
                          </a:solidFill>
                          <a:latin typeface="Sacramento"/>
                          <a:ea typeface="Sacramento"/>
                          <a:cs typeface="Sacramento"/>
                          <a:sym typeface="Sacramento"/>
                        </a:rPr>
                        <a:t>chrysalis</a:t>
                      </a: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600" dirty="0">
                          <a:solidFill>
                            <a:schemeClr val="lt1"/>
                          </a:solidFill>
                          <a:latin typeface="Sacramento"/>
                          <a:ea typeface="Sacramento"/>
                          <a:cs typeface="Sacramento"/>
                          <a:sym typeface="Sacramento"/>
                        </a:rPr>
                        <a:t>adult</a:t>
                      </a:r>
                      <a:endParaRPr sz="2600" dirty="0">
                        <a:solidFill>
                          <a:schemeClr val="lt1"/>
                        </a:solidFill>
                        <a:latin typeface="Sacramento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Josefin Slab SemiBold" pitchFamily="2" charset="0"/>
                          <a:ea typeface="Sacramento"/>
                          <a:cs typeface="Sacramento"/>
                          <a:sym typeface="Sacramento"/>
                        </a:rPr>
                        <a:t>last 3 up to 10 days</a:t>
                      </a:r>
                      <a:endParaRPr sz="1400" dirty="0">
                        <a:solidFill>
                          <a:schemeClr val="lt1"/>
                        </a:solidFill>
                        <a:latin typeface="Josefin Slab SemiBold" pitchFamily="2" charset="0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Josefin Slab SemiBold" pitchFamily="2" charset="0"/>
                          <a:ea typeface="Sacramento"/>
                          <a:cs typeface="Sacramento"/>
                          <a:sym typeface="Sacramento"/>
                        </a:rPr>
                        <a:t>L</a:t>
                      </a:r>
                      <a:r>
                        <a:rPr lang="en" sz="1400" dirty="0">
                          <a:solidFill>
                            <a:schemeClr val="lt1"/>
                          </a:solidFill>
                          <a:latin typeface="Josefin Slab SemiBold" pitchFamily="2" charset="0"/>
                          <a:ea typeface="Sacramento"/>
                          <a:cs typeface="Sacramento"/>
                          <a:sym typeface="Sacramento"/>
                        </a:rPr>
                        <a:t>ast 2-4weeks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Josefin Slab SemiBold" pitchFamily="2" charset="0"/>
                          <a:ea typeface="Sacramento"/>
                          <a:cs typeface="Sacramento"/>
                          <a:sym typeface="Sacramento"/>
                        </a:rPr>
                        <a:t>S</a:t>
                      </a:r>
                      <a:r>
                        <a:rPr lang="en" sz="1400" dirty="0">
                          <a:solidFill>
                            <a:schemeClr val="lt1"/>
                          </a:solidFill>
                          <a:latin typeface="Josefin Slab SemiBold" pitchFamily="2" charset="0"/>
                          <a:ea typeface="Sacramento"/>
                          <a:cs typeface="Sacramento"/>
                          <a:sym typeface="Sacramento"/>
                        </a:rPr>
                        <a:t>ome for several months</a:t>
                      </a:r>
                      <a:endParaRPr sz="1400" dirty="0">
                        <a:solidFill>
                          <a:schemeClr val="lt1"/>
                        </a:solidFill>
                        <a:latin typeface="Josefin Slab SemiBold" pitchFamily="2" charset="0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Josefin Slab SemiBold" pitchFamily="2" charset="0"/>
                          <a:ea typeface="Sacramento"/>
                          <a:cs typeface="Sacramento"/>
                          <a:sym typeface="Sacramento"/>
                        </a:rPr>
                        <a:t>Last 1-2weeks 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1"/>
                          </a:solidFill>
                          <a:latin typeface="Josefin Slab SemiBold" pitchFamily="2" charset="0"/>
                          <a:ea typeface="Sacramento"/>
                          <a:cs typeface="Sacramento"/>
                          <a:sym typeface="Sacramento"/>
                        </a:rPr>
                        <a:t>Some for several months</a:t>
                      </a:r>
                      <a:endParaRPr sz="1400" dirty="0">
                        <a:solidFill>
                          <a:schemeClr val="lt1"/>
                        </a:solidFill>
                        <a:latin typeface="Josefin Slab SemiBold" pitchFamily="2" charset="0"/>
                        <a:ea typeface="Sacramento"/>
                        <a:cs typeface="Sacramento"/>
                        <a:sym typeface="Sacramen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1"/>
                          </a:solidFill>
                          <a:latin typeface="Josefin Slab SemiBold"/>
                          <a:ea typeface="Josefin Slab SemiBold"/>
                          <a:cs typeface="Josefin Slab SemiBold"/>
                          <a:sym typeface="Josefin Slab SemiBold"/>
                        </a:rPr>
                        <a:t>Lives 2weeks up to 8months</a:t>
                      </a:r>
                      <a:endParaRPr dirty="0">
                        <a:solidFill>
                          <a:schemeClr val="lt1"/>
                        </a:solidFill>
                        <a:latin typeface="Josefin Slab SemiBold"/>
                        <a:ea typeface="Josefin Slab SemiBold"/>
                        <a:cs typeface="Josefin Slab SemiBold"/>
                        <a:sym typeface="Josefin Slab SemiBold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556" name="Google Shape;1556;p18"/>
          <p:cNvGrpSpPr/>
          <p:nvPr/>
        </p:nvGrpSpPr>
        <p:grpSpPr>
          <a:xfrm>
            <a:off x="7097404" y="2246846"/>
            <a:ext cx="448547" cy="293362"/>
            <a:chOff x="6820805" y="4268124"/>
            <a:chExt cx="448547" cy="293362"/>
          </a:xfrm>
        </p:grpSpPr>
        <p:sp>
          <p:nvSpPr>
            <p:cNvPr id="1557" name="Google Shape;1557;p18"/>
            <p:cNvSpPr/>
            <p:nvPr/>
          </p:nvSpPr>
          <p:spPr>
            <a:xfrm>
              <a:off x="6903450" y="4305698"/>
              <a:ext cx="29455" cy="36418"/>
            </a:xfrm>
            <a:custGeom>
              <a:avLst/>
              <a:gdLst/>
              <a:ahLst/>
              <a:cxnLst/>
              <a:rect l="l" t="t" r="r" b="b"/>
              <a:pathLst>
                <a:path w="994" h="1229" extrusionOk="0">
                  <a:moveTo>
                    <a:pt x="497" y="1"/>
                  </a:moveTo>
                  <a:cubicBezTo>
                    <a:pt x="437" y="1"/>
                    <a:pt x="376" y="24"/>
                    <a:pt x="330" y="70"/>
                  </a:cubicBezTo>
                  <a:cubicBezTo>
                    <a:pt x="237" y="163"/>
                    <a:pt x="237" y="311"/>
                    <a:pt x="330" y="404"/>
                  </a:cubicBezTo>
                  <a:lnTo>
                    <a:pt x="350" y="424"/>
                  </a:lnTo>
                  <a:lnTo>
                    <a:pt x="140" y="530"/>
                  </a:lnTo>
                  <a:cubicBezTo>
                    <a:pt x="72" y="563"/>
                    <a:pt x="24" y="628"/>
                    <a:pt x="12" y="702"/>
                  </a:cubicBezTo>
                  <a:cubicBezTo>
                    <a:pt x="0" y="777"/>
                    <a:pt x="24" y="853"/>
                    <a:pt x="78" y="907"/>
                  </a:cubicBezTo>
                  <a:lnTo>
                    <a:pt x="330" y="1159"/>
                  </a:lnTo>
                  <a:cubicBezTo>
                    <a:pt x="376" y="1205"/>
                    <a:pt x="437" y="1229"/>
                    <a:pt x="497" y="1229"/>
                  </a:cubicBezTo>
                  <a:cubicBezTo>
                    <a:pt x="558" y="1229"/>
                    <a:pt x="618" y="1206"/>
                    <a:pt x="664" y="1159"/>
                  </a:cubicBezTo>
                  <a:cubicBezTo>
                    <a:pt x="756" y="1068"/>
                    <a:pt x="756" y="918"/>
                    <a:pt x="664" y="825"/>
                  </a:cubicBezTo>
                  <a:lnTo>
                    <a:pt x="644" y="805"/>
                  </a:lnTo>
                  <a:lnTo>
                    <a:pt x="854" y="700"/>
                  </a:lnTo>
                  <a:cubicBezTo>
                    <a:pt x="923" y="666"/>
                    <a:pt x="970" y="602"/>
                    <a:pt x="982" y="527"/>
                  </a:cubicBezTo>
                  <a:cubicBezTo>
                    <a:pt x="994" y="452"/>
                    <a:pt x="970" y="376"/>
                    <a:pt x="916" y="322"/>
                  </a:cubicBezTo>
                  <a:lnTo>
                    <a:pt x="664" y="70"/>
                  </a:lnTo>
                  <a:cubicBezTo>
                    <a:pt x="618" y="24"/>
                    <a:pt x="558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8"/>
            <p:cNvSpPr/>
            <p:nvPr/>
          </p:nvSpPr>
          <p:spPr>
            <a:xfrm>
              <a:off x="6873165" y="4328101"/>
              <a:ext cx="22847" cy="21484"/>
            </a:xfrm>
            <a:custGeom>
              <a:avLst/>
              <a:gdLst/>
              <a:ahLst/>
              <a:cxnLst/>
              <a:rect l="l" t="t" r="r" b="b"/>
              <a:pathLst>
                <a:path w="771" h="725" extrusionOk="0">
                  <a:moveTo>
                    <a:pt x="512" y="1"/>
                  </a:moveTo>
                  <a:cubicBezTo>
                    <a:pt x="451" y="1"/>
                    <a:pt x="391" y="23"/>
                    <a:pt x="345" y="69"/>
                  </a:cubicBezTo>
                  <a:lnTo>
                    <a:pt x="93" y="321"/>
                  </a:lnTo>
                  <a:cubicBezTo>
                    <a:pt x="1" y="413"/>
                    <a:pt x="1" y="563"/>
                    <a:pt x="93" y="655"/>
                  </a:cubicBezTo>
                  <a:cubicBezTo>
                    <a:pt x="139" y="702"/>
                    <a:pt x="199" y="725"/>
                    <a:pt x="260" y="725"/>
                  </a:cubicBezTo>
                  <a:cubicBezTo>
                    <a:pt x="320" y="725"/>
                    <a:pt x="380" y="702"/>
                    <a:pt x="427" y="655"/>
                  </a:cubicBezTo>
                  <a:lnTo>
                    <a:pt x="679" y="403"/>
                  </a:lnTo>
                  <a:cubicBezTo>
                    <a:pt x="771" y="312"/>
                    <a:pt x="771" y="162"/>
                    <a:pt x="679" y="69"/>
                  </a:cubicBezTo>
                  <a:cubicBezTo>
                    <a:pt x="633" y="23"/>
                    <a:pt x="572" y="1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8"/>
            <p:cNvSpPr/>
            <p:nvPr/>
          </p:nvSpPr>
          <p:spPr>
            <a:xfrm>
              <a:off x="6880633" y="4350473"/>
              <a:ext cx="30166" cy="28951"/>
            </a:xfrm>
            <a:custGeom>
              <a:avLst/>
              <a:gdLst/>
              <a:ahLst/>
              <a:cxnLst/>
              <a:rect l="l" t="t" r="r" b="b"/>
              <a:pathLst>
                <a:path w="1018" h="977" extrusionOk="0">
                  <a:moveTo>
                    <a:pt x="511" y="1"/>
                  </a:moveTo>
                  <a:cubicBezTo>
                    <a:pt x="381" y="1"/>
                    <a:pt x="275" y="107"/>
                    <a:pt x="275" y="237"/>
                  </a:cubicBezTo>
                  <a:cubicBezTo>
                    <a:pt x="275" y="282"/>
                    <a:pt x="288" y="322"/>
                    <a:pt x="308" y="358"/>
                  </a:cubicBezTo>
                  <a:lnTo>
                    <a:pt x="93" y="574"/>
                  </a:lnTo>
                  <a:cubicBezTo>
                    <a:pt x="0" y="665"/>
                    <a:pt x="0" y="815"/>
                    <a:pt x="93" y="908"/>
                  </a:cubicBezTo>
                  <a:cubicBezTo>
                    <a:pt x="139" y="954"/>
                    <a:pt x="199" y="976"/>
                    <a:pt x="259" y="976"/>
                  </a:cubicBezTo>
                  <a:cubicBezTo>
                    <a:pt x="320" y="976"/>
                    <a:pt x="380" y="954"/>
                    <a:pt x="427" y="908"/>
                  </a:cubicBezTo>
                  <a:lnTo>
                    <a:pt x="930" y="403"/>
                  </a:lnTo>
                  <a:cubicBezTo>
                    <a:pt x="998" y="337"/>
                    <a:pt x="1018" y="235"/>
                    <a:pt x="981" y="146"/>
                  </a:cubicBezTo>
                  <a:cubicBezTo>
                    <a:pt x="945" y="58"/>
                    <a:pt x="859" y="1"/>
                    <a:pt x="7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8"/>
            <p:cNvSpPr/>
            <p:nvPr/>
          </p:nvSpPr>
          <p:spPr>
            <a:xfrm>
              <a:off x="6895538" y="4372875"/>
              <a:ext cx="30344" cy="28951"/>
            </a:xfrm>
            <a:custGeom>
              <a:avLst/>
              <a:gdLst/>
              <a:ahLst/>
              <a:cxnLst/>
              <a:rect l="l" t="t" r="r" b="b"/>
              <a:pathLst>
                <a:path w="1024" h="977" extrusionOk="0">
                  <a:moveTo>
                    <a:pt x="764" y="0"/>
                  </a:moveTo>
                  <a:cubicBezTo>
                    <a:pt x="704" y="0"/>
                    <a:pt x="643" y="23"/>
                    <a:pt x="597" y="70"/>
                  </a:cubicBezTo>
                  <a:lnTo>
                    <a:pt x="94" y="573"/>
                  </a:lnTo>
                  <a:cubicBezTo>
                    <a:pt x="1" y="666"/>
                    <a:pt x="1" y="814"/>
                    <a:pt x="94" y="907"/>
                  </a:cubicBezTo>
                  <a:cubicBezTo>
                    <a:pt x="139" y="953"/>
                    <a:pt x="200" y="977"/>
                    <a:pt x="260" y="977"/>
                  </a:cubicBezTo>
                  <a:cubicBezTo>
                    <a:pt x="321" y="977"/>
                    <a:pt x="382" y="953"/>
                    <a:pt x="427" y="907"/>
                  </a:cubicBezTo>
                  <a:lnTo>
                    <a:pt x="931" y="404"/>
                  </a:lnTo>
                  <a:cubicBezTo>
                    <a:pt x="1023" y="311"/>
                    <a:pt x="1023" y="161"/>
                    <a:pt x="931" y="70"/>
                  </a:cubicBezTo>
                  <a:cubicBezTo>
                    <a:pt x="885" y="23"/>
                    <a:pt x="825" y="0"/>
                    <a:pt x="7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8"/>
            <p:cNvSpPr/>
            <p:nvPr/>
          </p:nvSpPr>
          <p:spPr>
            <a:xfrm>
              <a:off x="6941024" y="4380313"/>
              <a:ext cx="21484" cy="14016"/>
            </a:xfrm>
            <a:custGeom>
              <a:avLst/>
              <a:gdLst/>
              <a:ahLst/>
              <a:cxnLst/>
              <a:rect l="l" t="t" r="r" b="b"/>
              <a:pathLst>
                <a:path w="725" h="473" extrusionOk="0">
                  <a:moveTo>
                    <a:pt x="236" y="1"/>
                  </a:moveTo>
                  <a:cubicBezTo>
                    <a:pt x="106" y="1"/>
                    <a:pt x="0" y="107"/>
                    <a:pt x="0" y="237"/>
                  </a:cubicBezTo>
                  <a:cubicBezTo>
                    <a:pt x="0" y="368"/>
                    <a:pt x="106" y="473"/>
                    <a:pt x="236" y="473"/>
                  </a:cubicBezTo>
                  <a:lnTo>
                    <a:pt x="488" y="473"/>
                  </a:lnTo>
                  <a:cubicBezTo>
                    <a:pt x="619" y="473"/>
                    <a:pt x="724" y="368"/>
                    <a:pt x="724" y="237"/>
                  </a:cubicBezTo>
                  <a:cubicBezTo>
                    <a:pt x="724" y="107"/>
                    <a:pt x="619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8"/>
            <p:cNvSpPr/>
            <p:nvPr/>
          </p:nvSpPr>
          <p:spPr>
            <a:xfrm>
              <a:off x="6947276" y="4519941"/>
              <a:ext cx="14046" cy="14046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6" y="1"/>
                  </a:moveTo>
                  <a:cubicBezTo>
                    <a:pt x="104" y="1"/>
                    <a:pt x="0" y="106"/>
                    <a:pt x="0" y="237"/>
                  </a:cubicBezTo>
                  <a:cubicBezTo>
                    <a:pt x="0" y="367"/>
                    <a:pt x="108" y="473"/>
                    <a:pt x="238" y="473"/>
                  </a:cubicBezTo>
                  <a:cubicBezTo>
                    <a:pt x="368" y="473"/>
                    <a:pt x="474" y="367"/>
                    <a:pt x="474" y="237"/>
                  </a:cubicBezTo>
                  <a:cubicBezTo>
                    <a:pt x="474" y="106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8"/>
            <p:cNvSpPr/>
            <p:nvPr/>
          </p:nvSpPr>
          <p:spPr>
            <a:xfrm>
              <a:off x="6917970" y="4506577"/>
              <a:ext cx="14075" cy="14016"/>
            </a:xfrm>
            <a:custGeom>
              <a:avLst/>
              <a:gdLst/>
              <a:ahLst/>
              <a:cxnLst/>
              <a:rect l="l" t="t" r="r" b="b"/>
              <a:pathLst>
                <a:path w="475" h="473" extrusionOk="0">
                  <a:moveTo>
                    <a:pt x="235" y="0"/>
                  </a:moveTo>
                  <a:cubicBezTo>
                    <a:pt x="105" y="0"/>
                    <a:pt x="0" y="107"/>
                    <a:pt x="0" y="237"/>
                  </a:cubicBezTo>
                  <a:cubicBezTo>
                    <a:pt x="0" y="367"/>
                    <a:pt x="107" y="473"/>
                    <a:pt x="238" y="473"/>
                  </a:cubicBezTo>
                  <a:cubicBezTo>
                    <a:pt x="368" y="473"/>
                    <a:pt x="475" y="367"/>
                    <a:pt x="475" y="237"/>
                  </a:cubicBezTo>
                  <a:cubicBezTo>
                    <a:pt x="475" y="107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8"/>
            <p:cNvSpPr/>
            <p:nvPr/>
          </p:nvSpPr>
          <p:spPr>
            <a:xfrm>
              <a:off x="6820805" y="4268124"/>
              <a:ext cx="448547" cy="293362"/>
            </a:xfrm>
            <a:custGeom>
              <a:avLst/>
              <a:gdLst/>
              <a:ahLst/>
              <a:cxnLst/>
              <a:rect l="l" t="t" r="r" b="b"/>
              <a:pathLst>
                <a:path w="15137" h="9900" extrusionOk="0">
                  <a:moveTo>
                    <a:pt x="1031" y="472"/>
                  </a:moveTo>
                  <a:cubicBezTo>
                    <a:pt x="1170" y="477"/>
                    <a:pt x="1306" y="485"/>
                    <a:pt x="1440" y="498"/>
                  </a:cubicBezTo>
                  <a:lnTo>
                    <a:pt x="1356" y="582"/>
                  </a:lnTo>
                  <a:cubicBezTo>
                    <a:pt x="1284" y="653"/>
                    <a:pt x="1266" y="764"/>
                    <a:pt x="1312" y="854"/>
                  </a:cubicBezTo>
                  <a:lnTo>
                    <a:pt x="1393" y="1017"/>
                  </a:lnTo>
                  <a:lnTo>
                    <a:pt x="1272" y="1017"/>
                  </a:lnTo>
                  <a:cubicBezTo>
                    <a:pt x="1140" y="1017"/>
                    <a:pt x="1035" y="1123"/>
                    <a:pt x="1035" y="1253"/>
                  </a:cubicBezTo>
                  <a:cubicBezTo>
                    <a:pt x="1035" y="1383"/>
                    <a:pt x="1140" y="1489"/>
                    <a:pt x="1272" y="1489"/>
                  </a:cubicBezTo>
                  <a:lnTo>
                    <a:pt x="1775" y="1489"/>
                  </a:lnTo>
                  <a:cubicBezTo>
                    <a:pt x="1857" y="1489"/>
                    <a:pt x="1933" y="1446"/>
                    <a:pt x="1976" y="1376"/>
                  </a:cubicBezTo>
                  <a:cubicBezTo>
                    <a:pt x="2019" y="1307"/>
                    <a:pt x="2023" y="1220"/>
                    <a:pt x="1986" y="1148"/>
                  </a:cubicBezTo>
                  <a:lnTo>
                    <a:pt x="1810" y="796"/>
                  </a:lnTo>
                  <a:lnTo>
                    <a:pt x="2021" y="586"/>
                  </a:lnTo>
                  <a:cubicBezTo>
                    <a:pt x="3519" y="888"/>
                    <a:pt x="4708" y="1733"/>
                    <a:pt x="5492" y="2458"/>
                  </a:cubicBezTo>
                  <a:lnTo>
                    <a:pt x="5508" y="2474"/>
                  </a:lnTo>
                  <a:lnTo>
                    <a:pt x="5237" y="2745"/>
                  </a:lnTo>
                  <a:lnTo>
                    <a:pt x="4620" y="2539"/>
                  </a:lnTo>
                  <a:cubicBezTo>
                    <a:pt x="4595" y="2531"/>
                    <a:pt x="4570" y="2527"/>
                    <a:pt x="4545" y="2527"/>
                  </a:cubicBezTo>
                  <a:cubicBezTo>
                    <a:pt x="4483" y="2527"/>
                    <a:pt x="4423" y="2551"/>
                    <a:pt x="4378" y="2597"/>
                  </a:cubicBezTo>
                  <a:lnTo>
                    <a:pt x="4126" y="2848"/>
                  </a:lnTo>
                  <a:cubicBezTo>
                    <a:pt x="4034" y="2941"/>
                    <a:pt x="4034" y="3091"/>
                    <a:pt x="4126" y="3182"/>
                  </a:cubicBezTo>
                  <a:cubicBezTo>
                    <a:pt x="4172" y="3229"/>
                    <a:pt x="4233" y="3252"/>
                    <a:pt x="4293" y="3252"/>
                  </a:cubicBezTo>
                  <a:cubicBezTo>
                    <a:pt x="4354" y="3252"/>
                    <a:pt x="4414" y="3229"/>
                    <a:pt x="4460" y="3182"/>
                  </a:cubicBezTo>
                  <a:lnTo>
                    <a:pt x="4609" y="3034"/>
                  </a:lnTo>
                  <a:lnTo>
                    <a:pt x="5225" y="3239"/>
                  </a:lnTo>
                  <a:cubicBezTo>
                    <a:pt x="5250" y="3248"/>
                    <a:pt x="5275" y="3252"/>
                    <a:pt x="5300" y="3252"/>
                  </a:cubicBezTo>
                  <a:cubicBezTo>
                    <a:pt x="5362" y="3252"/>
                    <a:pt x="5422" y="3227"/>
                    <a:pt x="5468" y="3182"/>
                  </a:cubicBezTo>
                  <a:lnTo>
                    <a:pt x="5846" y="2804"/>
                  </a:lnTo>
                  <a:cubicBezTo>
                    <a:pt x="6464" y="3437"/>
                    <a:pt x="6870" y="4020"/>
                    <a:pt x="7032" y="4268"/>
                  </a:cubicBezTo>
                  <a:cubicBezTo>
                    <a:pt x="7025" y="4276"/>
                    <a:pt x="7018" y="4283"/>
                    <a:pt x="7012" y="4291"/>
                  </a:cubicBezTo>
                  <a:cubicBezTo>
                    <a:pt x="6229" y="4297"/>
                    <a:pt x="5435" y="4443"/>
                    <a:pt x="4665" y="4585"/>
                  </a:cubicBezTo>
                  <a:cubicBezTo>
                    <a:pt x="4008" y="4706"/>
                    <a:pt x="3372" y="4823"/>
                    <a:pt x="2849" y="4823"/>
                  </a:cubicBezTo>
                  <a:cubicBezTo>
                    <a:pt x="2466" y="4823"/>
                    <a:pt x="2143" y="4760"/>
                    <a:pt x="1916" y="4590"/>
                  </a:cubicBezTo>
                  <a:cubicBezTo>
                    <a:pt x="1838" y="4531"/>
                    <a:pt x="1771" y="4475"/>
                    <a:pt x="1713" y="4420"/>
                  </a:cubicBezTo>
                  <a:lnTo>
                    <a:pt x="1943" y="4190"/>
                  </a:lnTo>
                  <a:cubicBezTo>
                    <a:pt x="2034" y="4098"/>
                    <a:pt x="2034" y="3948"/>
                    <a:pt x="1943" y="3856"/>
                  </a:cubicBezTo>
                  <a:cubicBezTo>
                    <a:pt x="1896" y="3810"/>
                    <a:pt x="1836" y="3787"/>
                    <a:pt x="1775" y="3787"/>
                  </a:cubicBezTo>
                  <a:cubicBezTo>
                    <a:pt x="1715" y="3787"/>
                    <a:pt x="1654" y="3810"/>
                    <a:pt x="1609" y="3856"/>
                  </a:cubicBezTo>
                  <a:lnTo>
                    <a:pt x="1420" y="4044"/>
                  </a:lnTo>
                  <a:cubicBezTo>
                    <a:pt x="1353" y="3909"/>
                    <a:pt x="1313" y="3766"/>
                    <a:pt x="1275" y="3597"/>
                  </a:cubicBezTo>
                  <a:lnTo>
                    <a:pt x="1690" y="3182"/>
                  </a:lnTo>
                  <a:cubicBezTo>
                    <a:pt x="1782" y="3091"/>
                    <a:pt x="1782" y="2941"/>
                    <a:pt x="1690" y="2848"/>
                  </a:cubicBezTo>
                  <a:cubicBezTo>
                    <a:pt x="1644" y="2803"/>
                    <a:pt x="1584" y="2780"/>
                    <a:pt x="1523" y="2780"/>
                  </a:cubicBezTo>
                  <a:cubicBezTo>
                    <a:pt x="1463" y="2780"/>
                    <a:pt x="1402" y="2803"/>
                    <a:pt x="1356" y="2848"/>
                  </a:cubicBezTo>
                  <a:lnTo>
                    <a:pt x="1154" y="3051"/>
                  </a:lnTo>
                  <a:cubicBezTo>
                    <a:pt x="1112" y="2885"/>
                    <a:pt x="1060" y="2701"/>
                    <a:pt x="984" y="2497"/>
                  </a:cubicBezTo>
                  <a:lnTo>
                    <a:pt x="1020" y="2497"/>
                  </a:lnTo>
                  <a:cubicBezTo>
                    <a:pt x="1150" y="2497"/>
                    <a:pt x="1256" y="2391"/>
                    <a:pt x="1256" y="2261"/>
                  </a:cubicBezTo>
                  <a:cubicBezTo>
                    <a:pt x="1256" y="2130"/>
                    <a:pt x="1150" y="2025"/>
                    <a:pt x="1020" y="2025"/>
                  </a:cubicBezTo>
                  <a:lnTo>
                    <a:pt x="786" y="2025"/>
                  </a:lnTo>
                  <a:cubicBezTo>
                    <a:pt x="767" y="1984"/>
                    <a:pt x="747" y="1943"/>
                    <a:pt x="726" y="1903"/>
                  </a:cubicBezTo>
                  <a:cubicBezTo>
                    <a:pt x="552" y="1552"/>
                    <a:pt x="478" y="1222"/>
                    <a:pt x="508" y="920"/>
                  </a:cubicBezTo>
                  <a:cubicBezTo>
                    <a:pt x="532" y="670"/>
                    <a:pt x="760" y="472"/>
                    <a:pt x="1018" y="472"/>
                  </a:cubicBezTo>
                  <a:close/>
                  <a:moveTo>
                    <a:pt x="14119" y="472"/>
                  </a:moveTo>
                  <a:cubicBezTo>
                    <a:pt x="14375" y="472"/>
                    <a:pt x="14604" y="670"/>
                    <a:pt x="14628" y="920"/>
                  </a:cubicBezTo>
                  <a:cubicBezTo>
                    <a:pt x="14657" y="1221"/>
                    <a:pt x="14583" y="1552"/>
                    <a:pt x="14409" y="1903"/>
                  </a:cubicBezTo>
                  <a:lnTo>
                    <a:pt x="14410" y="1903"/>
                  </a:lnTo>
                  <a:cubicBezTo>
                    <a:pt x="14389" y="1944"/>
                    <a:pt x="14369" y="1985"/>
                    <a:pt x="14350" y="2025"/>
                  </a:cubicBezTo>
                  <a:lnTo>
                    <a:pt x="14116" y="2025"/>
                  </a:lnTo>
                  <a:cubicBezTo>
                    <a:pt x="13986" y="2025"/>
                    <a:pt x="13880" y="2130"/>
                    <a:pt x="13880" y="2261"/>
                  </a:cubicBezTo>
                  <a:cubicBezTo>
                    <a:pt x="13880" y="2391"/>
                    <a:pt x="13986" y="2497"/>
                    <a:pt x="14116" y="2497"/>
                  </a:cubicBezTo>
                  <a:lnTo>
                    <a:pt x="14152" y="2497"/>
                  </a:lnTo>
                  <a:cubicBezTo>
                    <a:pt x="14077" y="2702"/>
                    <a:pt x="14024" y="2885"/>
                    <a:pt x="13982" y="3051"/>
                  </a:cubicBezTo>
                  <a:lnTo>
                    <a:pt x="13780" y="2849"/>
                  </a:lnTo>
                  <a:cubicBezTo>
                    <a:pt x="13734" y="2803"/>
                    <a:pt x="13673" y="2780"/>
                    <a:pt x="13613" y="2780"/>
                  </a:cubicBezTo>
                  <a:cubicBezTo>
                    <a:pt x="13552" y="2780"/>
                    <a:pt x="13492" y="2803"/>
                    <a:pt x="13446" y="2849"/>
                  </a:cubicBezTo>
                  <a:cubicBezTo>
                    <a:pt x="13354" y="2941"/>
                    <a:pt x="13354" y="3091"/>
                    <a:pt x="13446" y="3183"/>
                  </a:cubicBezTo>
                  <a:lnTo>
                    <a:pt x="13861" y="3598"/>
                  </a:lnTo>
                  <a:cubicBezTo>
                    <a:pt x="13823" y="3766"/>
                    <a:pt x="13783" y="3909"/>
                    <a:pt x="13716" y="4044"/>
                  </a:cubicBezTo>
                  <a:lnTo>
                    <a:pt x="13527" y="3856"/>
                  </a:lnTo>
                  <a:cubicBezTo>
                    <a:pt x="13482" y="3810"/>
                    <a:pt x="13421" y="3787"/>
                    <a:pt x="13361" y="3787"/>
                  </a:cubicBezTo>
                  <a:cubicBezTo>
                    <a:pt x="13300" y="3787"/>
                    <a:pt x="13240" y="3810"/>
                    <a:pt x="13194" y="3856"/>
                  </a:cubicBezTo>
                  <a:cubicBezTo>
                    <a:pt x="13102" y="3949"/>
                    <a:pt x="13102" y="4098"/>
                    <a:pt x="13194" y="4190"/>
                  </a:cubicBezTo>
                  <a:lnTo>
                    <a:pt x="13425" y="4420"/>
                  </a:lnTo>
                  <a:cubicBezTo>
                    <a:pt x="13365" y="4475"/>
                    <a:pt x="13298" y="4531"/>
                    <a:pt x="13220" y="4590"/>
                  </a:cubicBezTo>
                  <a:cubicBezTo>
                    <a:pt x="12992" y="4760"/>
                    <a:pt x="12669" y="4823"/>
                    <a:pt x="12285" y="4823"/>
                  </a:cubicBezTo>
                  <a:cubicBezTo>
                    <a:pt x="11762" y="4823"/>
                    <a:pt x="11127" y="4706"/>
                    <a:pt x="10471" y="4586"/>
                  </a:cubicBezTo>
                  <a:cubicBezTo>
                    <a:pt x="9702" y="4443"/>
                    <a:pt x="8905" y="4297"/>
                    <a:pt x="8122" y="4291"/>
                  </a:cubicBezTo>
                  <a:cubicBezTo>
                    <a:pt x="8116" y="4284"/>
                    <a:pt x="8110" y="4277"/>
                    <a:pt x="8103" y="4269"/>
                  </a:cubicBezTo>
                  <a:cubicBezTo>
                    <a:pt x="8264" y="4022"/>
                    <a:pt x="8669" y="3439"/>
                    <a:pt x="9290" y="2804"/>
                  </a:cubicBezTo>
                  <a:lnTo>
                    <a:pt x="9668" y="3183"/>
                  </a:lnTo>
                  <a:cubicBezTo>
                    <a:pt x="9713" y="3228"/>
                    <a:pt x="9773" y="3252"/>
                    <a:pt x="9835" y="3252"/>
                  </a:cubicBezTo>
                  <a:cubicBezTo>
                    <a:pt x="9860" y="3252"/>
                    <a:pt x="9886" y="3248"/>
                    <a:pt x="9910" y="3239"/>
                  </a:cubicBezTo>
                  <a:lnTo>
                    <a:pt x="10526" y="3035"/>
                  </a:lnTo>
                  <a:lnTo>
                    <a:pt x="10675" y="3183"/>
                  </a:lnTo>
                  <a:cubicBezTo>
                    <a:pt x="10721" y="3229"/>
                    <a:pt x="10782" y="3252"/>
                    <a:pt x="10843" y="3252"/>
                  </a:cubicBezTo>
                  <a:cubicBezTo>
                    <a:pt x="10903" y="3252"/>
                    <a:pt x="10963" y="3229"/>
                    <a:pt x="11009" y="3183"/>
                  </a:cubicBezTo>
                  <a:cubicBezTo>
                    <a:pt x="11102" y="3091"/>
                    <a:pt x="11102" y="2941"/>
                    <a:pt x="11009" y="2849"/>
                  </a:cubicBezTo>
                  <a:lnTo>
                    <a:pt x="10757" y="2597"/>
                  </a:lnTo>
                  <a:cubicBezTo>
                    <a:pt x="10712" y="2552"/>
                    <a:pt x="10652" y="2528"/>
                    <a:pt x="10591" y="2528"/>
                  </a:cubicBezTo>
                  <a:cubicBezTo>
                    <a:pt x="10566" y="2528"/>
                    <a:pt x="10540" y="2532"/>
                    <a:pt x="10516" y="2540"/>
                  </a:cubicBezTo>
                  <a:lnTo>
                    <a:pt x="9899" y="2745"/>
                  </a:lnTo>
                  <a:lnTo>
                    <a:pt x="9627" y="2474"/>
                  </a:lnTo>
                  <a:cubicBezTo>
                    <a:pt x="9629" y="2472"/>
                    <a:pt x="9632" y="2470"/>
                    <a:pt x="9634" y="2468"/>
                  </a:cubicBezTo>
                  <a:cubicBezTo>
                    <a:pt x="10418" y="1739"/>
                    <a:pt x="11611" y="889"/>
                    <a:pt x="13116" y="586"/>
                  </a:cubicBezTo>
                  <a:lnTo>
                    <a:pt x="13326" y="796"/>
                  </a:lnTo>
                  <a:lnTo>
                    <a:pt x="13150" y="1148"/>
                  </a:lnTo>
                  <a:cubicBezTo>
                    <a:pt x="13112" y="1220"/>
                    <a:pt x="13117" y="1308"/>
                    <a:pt x="13159" y="1377"/>
                  </a:cubicBezTo>
                  <a:cubicBezTo>
                    <a:pt x="13203" y="1446"/>
                    <a:pt x="13279" y="1489"/>
                    <a:pt x="13361" y="1489"/>
                  </a:cubicBezTo>
                  <a:lnTo>
                    <a:pt x="13865" y="1489"/>
                  </a:lnTo>
                  <a:cubicBezTo>
                    <a:pt x="13995" y="1489"/>
                    <a:pt x="14101" y="1384"/>
                    <a:pt x="14101" y="1253"/>
                  </a:cubicBezTo>
                  <a:cubicBezTo>
                    <a:pt x="14101" y="1123"/>
                    <a:pt x="13995" y="1017"/>
                    <a:pt x="13865" y="1017"/>
                  </a:cubicBezTo>
                  <a:lnTo>
                    <a:pt x="13743" y="1017"/>
                  </a:lnTo>
                  <a:lnTo>
                    <a:pt x="13824" y="854"/>
                  </a:lnTo>
                  <a:cubicBezTo>
                    <a:pt x="13869" y="764"/>
                    <a:pt x="13851" y="655"/>
                    <a:pt x="13779" y="582"/>
                  </a:cubicBezTo>
                  <a:lnTo>
                    <a:pt x="13696" y="498"/>
                  </a:lnTo>
                  <a:cubicBezTo>
                    <a:pt x="13830" y="486"/>
                    <a:pt x="13966" y="477"/>
                    <a:pt x="14105" y="472"/>
                  </a:cubicBezTo>
                  <a:cubicBezTo>
                    <a:pt x="14109" y="472"/>
                    <a:pt x="14114" y="472"/>
                    <a:pt x="14119" y="472"/>
                  </a:cubicBezTo>
                  <a:close/>
                  <a:moveTo>
                    <a:pt x="7568" y="4511"/>
                  </a:moveTo>
                  <a:cubicBezTo>
                    <a:pt x="7716" y="4512"/>
                    <a:pt x="7835" y="4631"/>
                    <a:pt x="7835" y="4779"/>
                  </a:cubicBezTo>
                  <a:cubicBezTo>
                    <a:pt x="7835" y="4926"/>
                    <a:pt x="7715" y="5046"/>
                    <a:pt x="7567" y="5046"/>
                  </a:cubicBezTo>
                  <a:cubicBezTo>
                    <a:pt x="7420" y="5046"/>
                    <a:pt x="7300" y="4926"/>
                    <a:pt x="7300" y="4779"/>
                  </a:cubicBezTo>
                  <a:cubicBezTo>
                    <a:pt x="7300" y="4631"/>
                    <a:pt x="7419" y="4512"/>
                    <a:pt x="7567" y="4511"/>
                  </a:cubicBezTo>
                  <a:close/>
                  <a:moveTo>
                    <a:pt x="6828" y="4768"/>
                  </a:moveTo>
                  <a:cubicBezTo>
                    <a:pt x="6828" y="4772"/>
                    <a:pt x="6827" y="4775"/>
                    <a:pt x="6827" y="4778"/>
                  </a:cubicBezTo>
                  <a:cubicBezTo>
                    <a:pt x="6827" y="4989"/>
                    <a:pt x="6917" y="5180"/>
                    <a:pt x="7059" y="5315"/>
                  </a:cubicBezTo>
                  <a:cubicBezTo>
                    <a:pt x="6982" y="5564"/>
                    <a:pt x="6766" y="6246"/>
                    <a:pt x="6491" y="6968"/>
                  </a:cubicBezTo>
                  <a:lnTo>
                    <a:pt x="6490" y="6969"/>
                  </a:lnTo>
                  <a:cubicBezTo>
                    <a:pt x="5900" y="8518"/>
                    <a:pt x="5534" y="8957"/>
                    <a:pt x="5369" y="9080"/>
                  </a:cubicBezTo>
                  <a:cubicBezTo>
                    <a:pt x="5072" y="9304"/>
                    <a:pt x="4672" y="9427"/>
                    <a:pt x="4274" y="9427"/>
                  </a:cubicBezTo>
                  <a:cubicBezTo>
                    <a:pt x="4168" y="9427"/>
                    <a:pt x="4062" y="9418"/>
                    <a:pt x="3957" y="9400"/>
                  </a:cubicBezTo>
                  <a:cubicBezTo>
                    <a:pt x="3635" y="9345"/>
                    <a:pt x="3181" y="9173"/>
                    <a:pt x="2854" y="8678"/>
                  </a:cubicBezTo>
                  <a:cubicBezTo>
                    <a:pt x="2567" y="8243"/>
                    <a:pt x="2467" y="7797"/>
                    <a:pt x="2558" y="7350"/>
                  </a:cubicBezTo>
                  <a:cubicBezTo>
                    <a:pt x="2710" y="6613"/>
                    <a:pt x="3374" y="5853"/>
                    <a:pt x="4530" y="5090"/>
                  </a:cubicBezTo>
                  <a:cubicBezTo>
                    <a:pt x="4602" y="5077"/>
                    <a:pt x="4676" y="5063"/>
                    <a:pt x="4750" y="5049"/>
                  </a:cubicBezTo>
                  <a:cubicBezTo>
                    <a:pt x="5437" y="4923"/>
                    <a:pt x="6145" y="4794"/>
                    <a:pt x="6828" y="4768"/>
                  </a:cubicBezTo>
                  <a:close/>
                  <a:moveTo>
                    <a:pt x="8307" y="4768"/>
                  </a:moveTo>
                  <a:lnTo>
                    <a:pt x="8307" y="4768"/>
                  </a:lnTo>
                  <a:cubicBezTo>
                    <a:pt x="8991" y="4794"/>
                    <a:pt x="9699" y="4924"/>
                    <a:pt x="10386" y="5049"/>
                  </a:cubicBezTo>
                  <a:cubicBezTo>
                    <a:pt x="10461" y="5063"/>
                    <a:pt x="10535" y="5077"/>
                    <a:pt x="10608" y="5090"/>
                  </a:cubicBezTo>
                  <a:cubicBezTo>
                    <a:pt x="11763" y="5853"/>
                    <a:pt x="12426" y="6613"/>
                    <a:pt x="12578" y="7350"/>
                  </a:cubicBezTo>
                  <a:cubicBezTo>
                    <a:pt x="12669" y="7797"/>
                    <a:pt x="12570" y="8243"/>
                    <a:pt x="12283" y="8678"/>
                  </a:cubicBezTo>
                  <a:cubicBezTo>
                    <a:pt x="11955" y="9173"/>
                    <a:pt x="11501" y="9345"/>
                    <a:pt x="11179" y="9400"/>
                  </a:cubicBezTo>
                  <a:cubicBezTo>
                    <a:pt x="11074" y="9418"/>
                    <a:pt x="10968" y="9427"/>
                    <a:pt x="10862" y="9427"/>
                  </a:cubicBezTo>
                  <a:cubicBezTo>
                    <a:pt x="10464" y="9427"/>
                    <a:pt x="10064" y="9304"/>
                    <a:pt x="9767" y="9080"/>
                  </a:cubicBezTo>
                  <a:cubicBezTo>
                    <a:pt x="9187" y="8646"/>
                    <a:pt x="8379" y="6304"/>
                    <a:pt x="8077" y="5314"/>
                  </a:cubicBezTo>
                  <a:cubicBezTo>
                    <a:pt x="8218" y="5180"/>
                    <a:pt x="8308" y="4989"/>
                    <a:pt x="8308" y="4779"/>
                  </a:cubicBezTo>
                  <a:cubicBezTo>
                    <a:pt x="8308" y="4775"/>
                    <a:pt x="8307" y="4772"/>
                    <a:pt x="8307" y="4768"/>
                  </a:cubicBezTo>
                  <a:close/>
                  <a:moveTo>
                    <a:pt x="1017" y="1"/>
                  </a:moveTo>
                  <a:cubicBezTo>
                    <a:pt x="515" y="1"/>
                    <a:pt x="87" y="379"/>
                    <a:pt x="39" y="874"/>
                  </a:cubicBezTo>
                  <a:cubicBezTo>
                    <a:pt x="0" y="1266"/>
                    <a:pt x="90" y="1683"/>
                    <a:pt x="305" y="2114"/>
                  </a:cubicBezTo>
                  <a:cubicBezTo>
                    <a:pt x="607" y="2718"/>
                    <a:pt x="696" y="3142"/>
                    <a:pt x="774" y="3516"/>
                  </a:cubicBezTo>
                  <a:cubicBezTo>
                    <a:pt x="888" y="4051"/>
                    <a:pt x="976" y="4474"/>
                    <a:pt x="1634" y="4967"/>
                  </a:cubicBezTo>
                  <a:cubicBezTo>
                    <a:pt x="1957" y="5210"/>
                    <a:pt x="2369" y="5297"/>
                    <a:pt x="2846" y="5297"/>
                  </a:cubicBezTo>
                  <a:cubicBezTo>
                    <a:pt x="3056" y="5297"/>
                    <a:pt x="3277" y="5280"/>
                    <a:pt x="3509" y="5252"/>
                  </a:cubicBezTo>
                  <a:lnTo>
                    <a:pt x="3509" y="5252"/>
                  </a:lnTo>
                  <a:cubicBezTo>
                    <a:pt x="2709" y="5911"/>
                    <a:pt x="2235" y="6582"/>
                    <a:pt x="2096" y="7256"/>
                  </a:cubicBezTo>
                  <a:cubicBezTo>
                    <a:pt x="1978" y="7829"/>
                    <a:pt x="2101" y="8396"/>
                    <a:pt x="2459" y="8938"/>
                  </a:cubicBezTo>
                  <a:cubicBezTo>
                    <a:pt x="2793" y="9442"/>
                    <a:pt x="3283" y="9763"/>
                    <a:pt x="3877" y="9866"/>
                  </a:cubicBezTo>
                  <a:cubicBezTo>
                    <a:pt x="4006" y="9888"/>
                    <a:pt x="4137" y="9899"/>
                    <a:pt x="4269" y="9899"/>
                  </a:cubicBezTo>
                  <a:cubicBezTo>
                    <a:pt x="4770" y="9899"/>
                    <a:pt x="5274" y="9742"/>
                    <a:pt x="5652" y="9459"/>
                  </a:cubicBezTo>
                  <a:cubicBezTo>
                    <a:pt x="6284" y="8985"/>
                    <a:pt x="6984" y="7069"/>
                    <a:pt x="7331" y="6017"/>
                  </a:cubicBezTo>
                  <a:lnTo>
                    <a:pt x="7331" y="8053"/>
                  </a:lnTo>
                  <a:cubicBezTo>
                    <a:pt x="7331" y="8183"/>
                    <a:pt x="7437" y="8289"/>
                    <a:pt x="7567" y="8289"/>
                  </a:cubicBezTo>
                  <a:cubicBezTo>
                    <a:pt x="7698" y="8289"/>
                    <a:pt x="7803" y="8183"/>
                    <a:pt x="7803" y="8053"/>
                  </a:cubicBezTo>
                  <a:lnTo>
                    <a:pt x="7803" y="6013"/>
                  </a:lnTo>
                  <a:cubicBezTo>
                    <a:pt x="8150" y="7063"/>
                    <a:pt x="8851" y="8984"/>
                    <a:pt x="9484" y="9459"/>
                  </a:cubicBezTo>
                  <a:cubicBezTo>
                    <a:pt x="9862" y="9742"/>
                    <a:pt x="10366" y="9899"/>
                    <a:pt x="10867" y="9899"/>
                  </a:cubicBezTo>
                  <a:cubicBezTo>
                    <a:pt x="10999" y="9899"/>
                    <a:pt x="11131" y="9888"/>
                    <a:pt x="11259" y="9866"/>
                  </a:cubicBezTo>
                  <a:cubicBezTo>
                    <a:pt x="11854" y="9763"/>
                    <a:pt x="12344" y="9442"/>
                    <a:pt x="12677" y="8939"/>
                  </a:cubicBezTo>
                  <a:cubicBezTo>
                    <a:pt x="13035" y="8396"/>
                    <a:pt x="13158" y="7829"/>
                    <a:pt x="13040" y="7256"/>
                  </a:cubicBezTo>
                  <a:cubicBezTo>
                    <a:pt x="12901" y="6582"/>
                    <a:pt x="12427" y="5911"/>
                    <a:pt x="11627" y="5252"/>
                  </a:cubicBezTo>
                  <a:lnTo>
                    <a:pt x="11627" y="5252"/>
                  </a:lnTo>
                  <a:cubicBezTo>
                    <a:pt x="11859" y="5280"/>
                    <a:pt x="12081" y="5297"/>
                    <a:pt x="12290" y="5297"/>
                  </a:cubicBezTo>
                  <a:cubicBezTo>
                    <a:pt x="12767" y="5297"/>
                    <a:pt x="13179" y="5210"/>
                    <a:pt x="13503" y="4967"/>
                  </a:cubicBezTo>
                  <a:cubicBezTo>
                    <a:pt x="14160" y="4474"/>
                    <a:pt x="14249" y="4052"/>
                    <a:pt x="14362" y="3516"/>
                  </a:cubicBezTo>
                  <a:cubicBezTo>
                    <a:pt x="14440" y="3142"/>
                    <a:pt x="14529" y="2718"/>
                    <a:pt x="14831" y="2114"/>
                  </a:cubicBezTo>
                  <a:cubicBezTo>
                    <a:pt x="15046" y="1683"/>
                    <a:pt x="15137" y="1266"/>
                    <a:pt x="15098" y="874"/>
                  </a:cubicBezTo>
                  <a:cubicBezTo>
                    <a:pt x="15050" y="379"/>
                    <a:pt x="14623" y="1"/>
                    <a:pt x="14120" y="1"/>
                  </a:cubicBezTo>
                  <a:cubicBezTo>
                    <a:pt x="14111" y="1"/>
                    <a:pt x="14102" y="1"/>
                    <a:pt x="14093" y="1"/>
                  </a:cubicBezTo>
                  <a:cubicBezTo>
                    <a:pt x="12414" y="44"/>
                    <a:pt x="10762" y="777"/>
                    <a:pt x="9314" y="2121"/>
                  </a:cubicBezTo>
                  <a:cubicBezTo>
                    <a:pt x="8778" y="2618"/>
                    <a:pt x="8365" y="3108"/>
                    <a:pt x="8080" y="3483"/>
                  </a:cubicBezTo>
                  <a:lnTo>
                    <a:pt x="8547" y="2083"/>
                  </a:lnTo>
                  <a:cubicBezTo>
                    <a:pt x="8589" y="1959"/>
                    <a:pt x="8521" y="1826"/>
                    <a:pt x="8398" y="1784"/>
                  </a:cubicBezTo>
                  <a:cubicBezTo>
                    <a:pt x="8373" y="1776"/>
                    <a:pt x="8348" y="1772"/>
                    <a:pt x="8323" y="1772"/>
                  </a:cubicBezTo>
                  <a:cubicBezTo>
                    <a:pt x="8224" y="1772"/>
                    <a:pt x="8132" y="1835"/>
                    <a:pt x="8099" y="1934"/>
                  </a:cubicBezTo>
                  <a:lnTo>
                    <a:pt x="7567" y="3528"/>
                  </a:lnTo>
                  <a:lnTo>
                    <a:pt x="7035" y="1934"/>
                  </a:lnTo>
                  <a:cubicBezTo>
                    <a:pt x="7003" y="1835"/>
                    <a:pt x="6911" y="1772"/>
                    <a:pt x="6812" y="1772"/>
                  </a:cubicBezTo>
                  <a:cubicBezTo>
                    <a:pt x="6787" y="1772"/>
                    <a:pt x="6762" y="1776"/>
                    <a:pt x="6737" y="1784"/>
                  </a:cubicBezTo>
                  <a:cubicBezTo>
                    <a:pt x="6613" y="1826"/>
                    <a:pt x="6547" y="1959"/>
                    <a:pt x="6588" y="2083"/>
                  </a:cubicBezTo>
                  <a:lnTo>
                    <a:pt x="7053" y="3480"/>
                  </a:lnTo>
                  <a:cubicBezTo>
                    <a:pt x="6769" y="3105"/>
                    <a:pt x="6357" y="2616"/>
                    <a:pt x="5824" y="2121"/>
                  </a:cubicBezTo>
                  <a:cubicBezTo>
                    <a:pt x="4376" y="777"/>
                    <a:pt x="2723" y="44"/>
                    <a:pt x="1044" y="1"/>
                  </a:cubicBezTo>
                  <a:cubicBezTo>
                    <a:pt x="1035" y="1"/>
                    <a:pt x="1026" y="1"/>
                    <a:pt x="1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8"/>
            <p:cNvSpPr/>
            <p:nvPr/>
          </p:nvSpPr>
          <p:spPr>
            <a:xfrm>
              <a:off x="7157222" y="4305698"/>
              <a:ext cx="29455" cy="36418"/>
            </a:xfrm>
            <a:custGeom>
              <a:avLst/>
              <a:gdLst/>
              <a:ahLst/>
              <a:cxnLst/>
              <a:rect l="l" t="t" r="r" b="b"/>
              <a:pathLst>
                <a:path w="994" h="1229" extrusionOk="0">
                  <a:moveTo>
                    <a:pt x="497" y="1"/>
                  </a:moveTo>
                  <a:cubicBezTo>
                    <a:pt x="437" y="1"/>
                    <a:pt x="376" y="24"/>
                    <a:pt x="330" y="70"/>
                  </a:cubicBezTo>
                  <a:lnTo>
                    <a:pt x="78" y="322"/>
                  </a:lnTo>
                  <a:cubicBezTo>
                    <a:pt x="24" y="376"/>
                    <a:pt x="0" y="452"/>
                    <a:pt x="12" y="527"/>
                  </a:cubicBezTo>
                  <a:cubicBezTo>
                    <a:pt x="24" y="602"/>
                    <a:pt x="72" y="666"/>
                    <a:pt x="140" y="700"/>
                  </a:cubicBezTo>
                  <a:lnTo>
                    <a:pt x="350" y="805"/>
                  </a:lnTo>
                  <a:lnTo>
                    <a:pt x="330" y="825"/>
                  </a:lnTo>
                  <a:cubicBezTo>
                    <a:pt x="238" y="918"/>
                    <a:pt x="238" y="1068"/>
                    <a:pt x="330" y="1159"/>
                  </a:cubicBezTo>
                  <a:cubicBezTo>
                    <a:pt x="376" y="1206"/>
                    <a:pt x="436" y="1229"/>
                    <a:pt x="498" y="1229"/>
                  </a:cubicBezTo>
                  <a:cubicBezTo>
                    <a:pt x="558" y="1229"/>
                    <a:pt x="618" y="1206"/>
                    <a:pt x="664" y="1159"/>
                  </a:cubicBezTo>
                  <a:lnTo>
                    <a:pt x="916" y="907"/>
                  </a:lnTo>
                  <a:cubicBezTo>
                    <a:pt x="970" y="854"/>
                    <a:pt x="994" y="777"/>
                    <a:pt x="982" y="702"/>
                  </a:cubicBezTo>
                  <a:cubicBezTo>
                    <a:pt x="970" y="628"/>
                    <a:pt x="922" y="563"/>
                    <a:pt x="854" y="530"/>
                  </a:cubicBezTo>
                  <a:lnTo>
                    <a:pt x="644" y="424"/>
                  </a:lnTo>
                  <a:lnTo>
                    <a:pt x="664" y="404"/>
                  </a:lnTo>
                  <a:cubicBezTo>
                    <a:pt x="757" y="311"/>
                    <a:pt x="757" y="163"/>
                    <a:pt x="664" y="70"/>
                  </a:cubicBezTo>
                  <a:cubicBezTo>
                    <a:pt x="618" y="24"/>
                    <a:pt x="557" y="1"/>
                    <a:pt x="4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8"/>
            <p:cNvSpPr/>
            <p:nvPr/>
          </p:nvSpPr>
          <p:spPr>
            <a:xfrm>
              <a:off x="7194115" y="4328071"/>
              <a:ext cx="22847" cy="21513"/>
            </a:xfrm>
            <a:custGeom>
              <a:avLst/>
              <a:gdLst/>
              <a:ahLst/>
              <a:cxnLst/>
              <a:rect l="l" t="t" r="r" b="b"/>
              <a:pathLst>
                <a:path w="771" h="726" extrusionOk="0">
                  <a:moveTo>
                    <a:pt x="259" y="1"/>
                  </a:moveTo>
                  <a:cubicBezTo>
                    <a:pt x="199" y="1"/>
                    <a:pt x="138" y="24"/>
                    <a:pt x="92" y="70"/>
                  </a:cubicBezTo>
                  <a:cubicBezTo>
                    <a:pt x="1" y="163"/>
                    <a:pt x="1" y="311"/>
                    <a:pt x="92" y="404"/>
                  </a:cubicBezTo>
                  <a:lnTo>
                    <a:pt x="344" y="656"/>
                  </a:lnTo>
                  <a:cubicBezTo>
                    <a:pt x="391" y="703"/>
                    <a:pt x="451" y="726"/>
                    <a:pt x="511" y="726"/>
                  </a:cubicBezTo>
                  <a:cubicBezTo>
                    <a:pt x="572" y="726"/>
                    <a:pt x="632" y="703"/>
                    <a:pt x="678" y="656"/>
                  </a:cubicBezTo>
                  <a:cubicBezTo>
                    <a:pt x="770" y="564"/>
                    <a:pt x="770" y="414"/>
                    <a:pt x="678" y="322"/>
                  </a:cubicBezTo>
                  <a:lnTo>
                    <a:pt x="426" y="70"/>
                  </a:lnTo>
                  <a:cubicBezTo>
                    <a:pt x="380" y="24"/>
                    <a:pt x="320" y="1"/>
                    <a:pt x="2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8"/>
            <p:cNvSpPr/>
            <p:nvPr/>
          </p:nvSpPr>
          <p:spPr>
            <a:xfrm>
              <a:off x="7179328" y="4350473"/>
              <a:ext cx="30166" cy="28951"/>
            </a:xfrm>
            <a:custGeom>
              <a:avLst/>
              <a:gdLst/>
              <a:ahLst/>
              <a:cxnLst/>
              <a:rect l="l" t="t" r="r" b="b"/>
              <a:pathLst>
                <a:path w="1018" h="977" extrusionOk="0">
                  <a:moveTo>
                    <a:pt x="255" y="1"/>
                  </a:moveTo>
                  <a:cubicBezTo>
                    <a:pt x="159" y="1"/>
                    <a:pt x="73" y="58"/>
                    <a:pt x="37" y="146"/>
                  </a:cubicBezTo>
                  <a:cubicBezTo>
                    <a:pt x="0" y="235"/>
                    <a:pt x="20" y="336"/>
                    <a:pt x="88" y="404"/>
                  </a:cubicBezTo>
                  <a:lnTo>
                    <a:pt x="591" y="908"/>
                  </a:lnTo>
                  <a:cubicBezTo>
                    <a:pt x="638" y="954"/>
                    <a:pt x="698" y="976"/>
                    <a:pt x="759" y="976"/>
                  </a:cubicBezTo>
                  <a:cubicBezTo>
                    <a:pt x="819" y="976"/>
                    <a:pt x="879" y="954"/>
                    <a:pt x="925" y="908"/>
                  </a:cubicBezTo>
                  <a:cubicBezTo>
                    <a:pt x="1018" y="815"/>
                    <a:pt x="1018" y="665"/>
                    <a:pt x="925" y="574"/>
                  </a:cubicBezTo>
                  <a:lnTo>
                    <a:pt x="710" y="358"/>
                  </a:lnTo>
                  <a:cubicBezTo>
                    <a:pt x="731" y="322"/>
                    <a:pt x="743" y="281"/>
                    <a:pt x="743" y="237"/>
                  </a:cubicBezTo>
                  <a:cubicBezTo>
                    <a:pt x="743" y="107"/>
                    <a:pt x="637" y="1"/>
                    <a:pt x="5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8"/>
            <p:cNvSpPr/>
            <p:nvPr/>
          </p:nvSpPr>
          <p:spPr>
            <a:xfrm>
              <a:off x="7164245" y="4372875"/>
              <a:ext cx="30344" cy="28951"/>
            </a:xfrm>
            <a:custGeom>
              <a:avLst/>
              <a:gdLst/>
              <a:ahLst/>
              <a:cxnLst/>
              <a:rect l="l" t="t" r="r" b="b"/>
              <a:pathLst>
                <a:path w="1024" h="977" extrusionOk="0">
                  <a:moveTo>
                    <a:pt x="260" y="0"/>
                  </a:moveTo>
                  <a:cubicBezTo>
                    <a:pt x="200" y="0"/>
                    <a:pt x="139" y="23"/>
                    <a:pt x="93" y="70"/>
                  </a:cubicBezTo>
                  <a:cubicBezTo>
                    <a:pt x="1" y="161"/>
                    <a:pt x="1" y="311"/>
                    <a:pt x="93" y="404"/>
                  </a:cubicBezTo>
                  <a:lnTo>
                    <a:pt x="597" y="907"/>
                  </a:lnTo>
                  <a:cubicBezTo>
                    <a:pt x="642" y="953"/>
                    <a:pt x="704" y="977"/>
                    <a:pt x="764" y="977"/>
                  </a:cubicBezTo>
                  <a:cubicBezTo>
                    <a:pt x="824" y="977"/>
                    <a:pt x="885" y="953"/>
                    <a:pt x="931" y="907"/>
                  </a:cubicBezTo>
                  <a:cubicBezTo>
                    <a:pt x="1023" y="814"/>
                    <a:pt x="1023" y="666"/>
                    <a:pt x="931" y="573"/>
                  </a:cubicBezTo>
                  <a:lnTo>
                    <a:pt x="427" y="70"/>
                  </a:lnTo>
                  <a:cubicBezTo>
                    <a:pt x="381" y="23"/>
                    <a:pt x="320" y="0"/>
                    <a:pt x="2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8"/>
            <p:cNvSpPr/>
            <p:nvPr/>
          </p:nvSpPr>
          <p:spPr>
            <a:xfrm>
              <a:off x="7127620" y="4380313"/>
              <a:ext cx="21484" cy="14016"/>
            </a:xfrm>
            <a:custGeom>
              <a:avLst/>
              <a:gdLst/>
              <a:ahLst/>
              <a:cxnLst/>
              <a:rect l="l" t="t" r="r" b="b"/>
              <a:pathLst>
                <a:path w="725" h="473" extrusionOk="0">
                  <a:moveTo>
                    <a:pt x="237" y="1"/>
                  </a:moveTo>
                  <a:cubicBezTo>
                    <a:pt x="107" y="1"/>
                    <a:pt x="1" y="107"/>
                    <a:pt x="1" y="237"/>
                  </a:cubicBezTo>
                  <a:cubicBezTo>
                    <a:pt x="1" y="368"/>
                    <a:pt x="107" y="473"/>
                    <a:pt x="237" y="473"/>
                  </a:cubicBezTo>
                  <a:lnTo>
                    <a:pt x="489" y="473"/>
                  </a:lnTo>
                  <a:cubicBezTo>
                    <a:pt x="620" y="473"/>
                    <a:pt x="725" y="368"/>
                    <a:pt x="725" y="237"/>
                  </a:cubicBezTo>
                  <a:cubicBezTo>
                    <a:pt x="725" y="107"/>
                    <a:pt x="620" y="1"/>
                    <a:pt x="4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8"/>
            <p:cNvSpPr/>
            <p:nvPr/>
          </p:nvSpPr>
          <p:spPr>
            <a:xfrm>
              <a:off x="7128805" y="4519941"/>
              <a:ext cx="14046" cy="14046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6" y="1"/>
                  </a:moveTo>
                  <a:cubicBezTo>
                    <a:pt x="106" y="1"/>
                    <a:pt x="0" y="106"/>
                    <a:pt x="0" y="237"/>
                  </a:cubicBezTo>
                  <a:cubicBezTo>
                    <a:pt x="0" y="367"/>
                    <a:pt x="106" y="473"/>
                    <a:pt x="236" y="473"/>
                  </a:cubicBezTo>
                  <a:lnTo>
                    <a:pt x="239" y="473"/>
                  </a:lnTo>
                  <a:cubicBezTo>
                    <a:pt x="370" y="473"/>
                    <a:pt x="474" y="367"/>
                    <a:pt x="474" y="237"/>
                  </a:cubicBezTo>
                  <a:cubicBezTo>
                    <a:pt x="474" y="106"/>
                    <a:pt x="36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8"/>
            <p:cNvSpPr/>
            <p:nvPr/>
          </p:nvSpPr>
          <p:spPr>
            <a:xfrm>
              <a:off x="7158111" y="4506577"/>
              <a:ext cx="14046" cy="14016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36" y="0"/>
                  </a:moveTo>
                  <a:cubicBezTo>
                    <a:pt x="236" y="0"/>
                    <a:pt x="236" y="0"/>
                    <a:pt x="236" y="0"/>
                  </a:cubicBezTo>
                  <a:lnTo>
                    <a:pt x="236" y="0"/>
                  </a:lnTo>
                  <a:cubicBezTo>
                    <a:pt x="236" y="0"/>
                    <a:pt x="237" y="0"/>
                    <a:pt x="237" y="0"/>
                  </a:cubicBezTo>
                  <a:close/>
                  <a:moveTo>
                    <a:pt x="236" y="0"/>
                  </a:moveTo>
                  <a:cubicBezTo>
                    <a:pt x="105" y="1"/>
                    <a:pt x="1" y="107"/>
                    <a:pt x="1" y="237"/>
                  </a:cubicBezTo>
                  <a:cubicBezTo>
                    <a:pt x="1" y="367"/>
                    <a:pt x="106" y="473"/>
                    <a:pt x="237" y="473"/>
                  </a:cubicBezTo>
                  <a:lnTo>
                    <a:pt x="239" y="473"/>
                  </a:lnTo>
                  <a:cubicBezTo>
                    <a:pt x="369" y="473"/>
                    <a:pt x="474" y="367"/>
                    <a:pt x="474" y="237"/>
                  </a:cubicBezTo>
                  <a:cubicBezTo>
                    <a:pt x="474" y="107"/>
                    <a:pt x="367" y="1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8"/>
            <p:cNvSpPr/>
            <p:nvPr/>
          </p:nvSpPr>
          <p:spPr>
            <a:xfrm>
              <a:off x="6911154" y="4477360"/>
              <a:ext cx="14046" cy="14016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34" y="0"/>
                  </a:moveTo>
                  <a:cubicBezTo>
                    <a:pt x="104" y="0"/>
                    <a:pt x="0" y="105"/>
                    <a:pt x="0" y="236"/>
                  </a:cubicBezTo>
                  <a:cubicBezTo>
                    <a:pt x="0" y="366"/>
                    <a:pt x="106" y="473"/>
                    <a:pt x="237" y="473"/>
                  </a:cubicBezTo>
                  <a:cubicBezTo>
                    <a:pt x="368" y="473"/>
                    <a:pt x="474" y="366"/>
                    <a:pt x="474" y="236"/>
                  </a:cubicBezTo>
                  <a:cubicBezTo>
                    <a:pt x="474" y="105"/>
                    <a:pt x="368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8"/>
            <p:cNvSpPr/>
            <p:nvPr/>
          </p:nvSpPr>
          <p:spPr>
            <a:xfrm>
              <a:off x="6930178" y="4453091"/>
              <a:ext cx="14046" cy="14016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35" y="1"/>
                  </a:moveTo>
                  <a:cubicBezTo>
                    <a:pt x="105" y="1"/>
                    <a:pt x="0" y="107"/>
                    <a:pt x="0" y="237"/>
                  </a:cubicBezTo>
                  <a:cubicBezTo>
                    <a:pt x="0" y="367"/>
                    <a:pt x="107" y="473"/>
                    <a:pt x="237" y="473"/>
                  </a:cubicBezTo>
                  <a:cubicBezTo>
                    <a:pt x="368" y="473"/>
                    <a:pt x="473" y="367"/>
                    <a:pt x="473" y="237"/>
                  </a:cubicBezTo>
                  <a:cubicBezTo>
                    <a:pt x="473" y="107"/>
                    <a:pt x="368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8"/>
            <p:cNvSpPr/>
            <p:nvPr/>
          </p:nvSpPr>
          <p:spPr>
            <a:xfrm>
              <a:off x="6970301" y="4500028"/>
              <a:ext cx="14046" cy="14046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5" y="1"/>
                  </a:moveTo>
                  <a:cubicBezTo>
                    <a:pt x="105" y="1"/>
                    <a:pt x="0" y="107"/>
                    <a:pt x="0" y="237"/>
                  </a:cubicBezTo>
                  <a:cubicBezTo>
                    <a:pt x="0" y="367"/>
                    <a:pt x="107" y="473"/>
                    <a:pt x="238" y="473"/>
                  </a:cubicBezTo>
                  <a:cubicBezTo>
                    <a:pt x="368" y="473"/>
                    <a:pt x="474" y="367"/>
                    <a:pt x="474" y="237"/>
                  </a:cubicBezTo>
                  <a:cubicBezTo>
                    <a:pt x="474" y="107"/>
                    <a:pt x="368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8"/>
            <p:cNvSpPr/>
            <p:nvPr/>
          </p:nvSpPr>
          <p:spPr>
            <a:xfrm>
              <a:off x="7105899" y="4500028"/>
              <a:ext cx="14046" cy="14046"/>
            </a:xfrm>
            <a:custGeom>
              <a:avLst/>
              <a:gdLst/>
              <a:ahLst/>
              <a:cxnLst/>
              <a:rect l="l" t="t" r="r" b="b"/>
              <a:pathLst>
                <a:path w="474" h="474" extrusionOk="0">
                  <a:moveTo>
                    <a:pt x="236" y="1"/>
                  </a:moveTo>
                  <a:cubicBezTo>
                    <a:pt x="106" y="1"/>
                    <a:pt x="0" y="107"/>
                    <a:pt x="0" y="237"/>
                  </a:cubicBezTo>
                  <a:cubicBezTo>
                    <a:pt x="0" y="367"/>
                    <a:pt x="108" y="473"/>
                    <a:pt x="238" y="473"/>
                  </a:cubicBezTo>
                  <a:cubicBezTo>
                    <a:pt x="369" y="473"/>
                    <a:pt x="474" y="367"/>
                    <a:pt x="474" y="237"/>
                  </a:cubicBezTo>
                  <a:cubicBezTo>
                    <a:pt x="474" y="107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8"/>
            <p:cNvSpPr/>
            <p:nvPr/>
          </p:nvSpPr>
          <p:spPr>
            <a:xfrm>
              <a:off x="7164986" y="4477360"/>
              <a:ext cx="14046" cy="14016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36" y="0"/>
                  </a:moveTo>
                  <a:cubicBezTo>
                    <a:pt x="105" y="0"/>
                    <a:pt x="1" y="105"/>
                    <a:pt x="1" y="236"/>
                  </a:cubicBezTo>
                  <a:cubicBezTo>
                    <a:pt x="1" y="366"/>
                    <a:pt x="108" y="473"/>
                    <a:pt x="238" y="473"/>
                  </a:cubicBezTo>
                  <a:cubicBezTo>
                    <a:pt x="368" y="473"/>
                    <a:pt x="474" y="366"/>
                    <a:pt x="474" y="236"/>
                  </a:cubicBezTo>
                  <a:cubicBezTo>
                    <a:pt x="474" y="105"/>
                    <a:pt x="368" y="0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8"/>
            <p:cNvSpPr/>
            <p:nvPr/>
          </p:nvSpPr>
          <p:spPr>
            <a:xfrm>
              <a:off x="7145933" y="4453091"/>
              <a:ext cx="14046" cy="14016"/>
            </a:xfrm>
            <a:custGeom>
              <a:avLst/>
              <a:gdLst/>
              <a:ahLst/>
              <a:cxnLst/>
              <a:rect l="l" t="t" r="r" b="b"/>
              <a:pathLst>
                <a:path w="474" h="473" extrusionOk="0">
                  <a:moveTo>
                    <a:pt x="236" y="1"/>
                  </a:moveTo>
                  <a:cubicBezTo>
                    <a:pt x="105" y="1"/>
                    <a:pt x="1" y="107"/>
                    <a:pt x="1" y="237"/>
                  </a:cubicBezTo>
                  <a:cubicBezTo>
                    <a:pt x="1" y="367"/>
                    <a:pt x="108" y="473"/>
                    <a:pt x="238" y="473"/>
                  </a:cubicBezTo>
                  <a:cubicBezTo>
                    <a:pt x="368" y="473"/>
                    <a:pt x="474" y="367"/>
                    <a:pt x="474" y="237"/>
                  </a:cubicBezTo>
                  <a:cubicBezTo>
                    <a:pt x="474" y="107"/>
                    <a:pt x="36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1924;p32">
            <a:extLst>
              <a:ext uri="{FF2B5EF4-FFF2-40B4-BE49-F238E27FC236}">
                <a16:creationId xmlns:a16="http://schemas.microsoft.com/office/drawing/2014/main" id="{AD8EB322-2FED-4029-9765-B34164CCF8AA}"/>
              </a:ext>
            </a:extLst>
          </p:cNvPr>
          <p:cNvSpPr/>
          <p:nvPr/>
        </p:nvSpPr>
        <p:spPr>
          <a:xfrm>
            <a:off x="1493072" y="2262605"/>
            <a:ext cx="168600" cy="2187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" name="Google Shape;1925;p32">
            <a:extLst>
              <a:ext uri="{FF2B5EF4-FFF2-40B4-BE49-F238E27FC236}">
                <a16:creationId xmlns:a16="http://schemas.microsoft.com/office/drawing/2014/main" id="{87C0ADCE-D8EB-48C1-9A45-069E6358CAD8}"/>
              </a:ext>
            </a:extLst>
          </p:cNvPr>
          <p:cNvGrpSpPr/>
          <p:nvPr/>
        </p:nvGrpSpPr>
        <p:grpSpPr>
          <a:xfrm>
            <a:off x="3199859" y="2207039"/>
            <a:ext cx="602173" cy="329838"/>
            <a:chOff x="2205525" y="2722135"/>
            <a:chExt cx="786024" cy="430541"/>
          </a:xfrm>
        </p:grpSpPr>
        <p:sp>
          <p:nvSpPr>
            <p:cNvPr id="55" name="Google Shape;1926;p32">
              <a:extLst>
                <a:ext uri="{FF2B5EF4-FFF2-40B4-BE49-F238E27FC236}">
                  <a16:creationId xmlns:a16="http://schemas.microsoft.com/office/drawing/2014/main" id="{4DE78F75-C3F6-4010-B23D-23322D6E0ACC}"/>
                </a:ext>
              </a:extLst>
            </p:cNvPr>
            <p:cNvSpPr/>
            <p:nvPr/>
          </p:nvSpPr>
          <p:spPr>
            <a:xfrm>
              <a:off x="2205525" y="2918100"/>
              <a:ext cx="786024" cy="234576"/>
            </a:xfrm>
            <a:prstGeom prst="flowChartTerminator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27;p32">
              <a:extLst>
                <a:ext uri="{FF2B5EF4-FFF2-40B4-BE49-F238E27FC236}">
                  <a16:creationId xmlns:a16="http://schemas.microsoft.com/office/drawing/2014/main" id="{3D4E8174-FA61-4632-A19B-9D4CD40D14D6}"/>
                </a:ext>
              </a:extLst>
            </p:cNvPr>
            <p:cNvSpPr/>
            <p:nvPr/>
          </p:nvSpPr>
          <p:spPr>
            <a:xfrm>
              <a:off x="2304750" y="2947880"/>
              <a:ext cx="60200" cy="203350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" name="Google Shape;1928;p32">
              <a:extLst>
                <a:ext uri="{FF2B5EF4-FFF2-40B4-BE49-F238E27FC236}">
                  <a16:creationId xmlns:a16="http://schemas.microsoft.com/office/drawing/2014/main" id="{727DA6D3-FADC-4E1E-969A-96002E632686}"/>
                </a:ext>
              </a:extLst>
            </p:cNvPr>
            <p:cNvSpPr/>
            <p:nvPr/>
          </p:nvSpPr>
          <p:spPr>
            <a:xfrm>
              <a:off x="2391175" y="2947880"/>
              <a:ext cx="60200" cy="203350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8" name="Google Shape;1929;p32">
              <a:extLst>
                <a:ext uri="{FF2B5EF4-FFF2-40B4-BE49-F238E27FC236}">
                  <a16:creationId xmlns:a16="http://schemas.microsoft.com/office/drawing/2014/main" id="{1F80C98D-1B88-4192-8142-E95BCFFF8443}"/>
                </a:ext>
              </a:extLst>
            </p:cNvPr>
            <p:cNvSpPr/>
            <p:nvPr/>
          </p:nvSpPr>
          <p:spPr>
            <a:xfrm>
              <a:off x="2477600" y="2947880"/>
              <a:ext cx="60200" cy="203350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9" name="Google Shape;1930;p32">
              <a:extLst>
                <a:ext uri="{FF2B5EF4-FFF2-40B4-BE49-F238E27FC236}">
                  <a16:creationId xmlns:a16="http://schemas.microsoft.com/office/drawing/2014/main" id="{811E72C6-6F10-496D-B500-31357DCFE140}"/>
                </a:ext>
              </a:extLst>
            </p:cNvPr>
            <p:cNvSpPr/>
            <p:nvPr/>
          </p:nvSpPr>
          <p:spPr>
            <a:xfrm>
              <a:off x="2564025" y="2947880"/>
              <a:ext cx="60200" cy="203350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" name="Google Shape;1931;p32">
              <a:extLst>
                <a:ext uri="{FF2B5EF4-FFF2-40B4-BE49-F238E27FC236}">
                  <a16:creationId xmlns:a16="http://schemas.microsoft.com/office/drawing/2014/main" id="{E4B3402E-1B26-455A-9920-5D6AEDC2FB90}"/>
                </a:ext>
              </a:extLst>
            </p:cNvPr>
            <p:cNvSpPr/>
            <p:nvPr/>
          </p:nvSpPr>
          <p:spPr>
            <a:xfrm>
              <a:off x="2650450" y="2947880"/>
              <a:ext cx="60200" cy="203350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" name="Google Shape;1932;p32">
              <a:extLst>
                <a:ext uri="{FF2B5EF4-FFF2-40B4-BE49-F238E27FC236}">
                  <a16:creationId xmlns:a16="http://schemas.microsoft.com/office/drawing/2014/main" id="{E803A7C2-F5B9-4C6A-962D-B7651F724400}"/>
                </a:ext>
              </a:extLst>
            </p:cNvPr>
            <p:cNvSpPr/>
            <p:nvPr/>
          </p:nvSpPr>
          <p:spPr>
            <a:xfrm>
              <a:off x="2736875" y="2947880"/>
              <a:ext cx="60200" cy="203350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" name="Google Shape;1933;p32">
              <a:extLst>
                <a:ext uri="{FF2B5EF4-FFF2-40B4-BE49-F238E27FC236}">
                  <a16:creationId xmlns:a16="http://schemas.microsoft.com/office/drawing/2014/main" id="{019D8D51-5042-4666-BAD8-9D97692E05E7}"/>
                </a:ext>
              </a:extLst>
            </p:cNvPr>
            <p:cNvSpPr/>
            <p:nvPr/>
          </p:nvSpPr>
          <p:spPr>
            <a:xfrm>
              <a:off x="2823300" y="2947880"/>
              <a:ext cx="60200" cy="203350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3" name="Google Shape;1934;p32">
              <a:extLst>
                <a:ext uri="{FF2B5EF4-FFF2-40B4-BE49-F238E27FC236}">
                  <a16:creationId xmlns:a16="http://schemas.microsoft.com/office/drawing/2014/main" id="{A6EAD06B-A164-495A-A5E6-52DF7DD5DAD0}"/>
                </a:ext>
              </a:extLst>
            </p:cNvPr>
            <p:cNvSpPr/>
            <p:nvPr/>
          </p:nvSpPr>
          <p:spPr>
            <a:xfrm rot="624656">
              <a:off x="2866231" y="2725900"/>
              <a:ext cx="60198" cy="203342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4" name="Google Shape;1935;p32">
              <a:extLst>
                <a:ext uri="{FF2B5EF4-FFF2-40B4-BE49-F238E27FC236}">
                  <a16:creationId xmlns:a16="http://schemas.microsoft.com/office/drawing/2014/main" id="{6E814FEE-6EFA-40A4-B3F8-83B580BB274B}"/>
                </a:ext>
              </a:extLst>
            </p:cNvPr>
            <p:cNvSpPr/>
            <p:nvPr/>
          </p:nvSpPr>
          <p:spPr>
            <a:xfrm rot="624656">
              <a:off x="2823306" y="2725900"/>
              <a:ext cx="60198" cy="203342"/>
            </a:xfrm>
            <a:custGeom>
              <a:avLst/>
              <a:gdLst/>
              <a:ahLst/>
              <a:cxnLst/>
              <a:rect l="l" t="t" r="r" b="b"/>
              <a:pathLst>
                <a:path w="2408" h="8134" extrusionOk="0">
                  <a:moveTo>
                    <a:pt x="0" y="0"/>
                  </a:moveTo>
                  <a:cubicBezTo>
                    <a:pt x="2825" y="0"/>
                    <a:pt x="2380" y="5309"/>
                    <a:pt x="2380" y="8134"/>
                  </a:cubicBez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87" name="Google Shape;1922;p32">
            <a:extLst>
              <a:ext uri="{FF2B5EF4-FFF2-40B4-BE49-F238E27FC236}">
                <a16:creationId xmlns:a16="http://schemas.microsoft.com/office/drawing/2014/main" id="{DEE52F42-8BB9-474F-A44B-DCBBDE59E619}"/>
              </a:ext>
            </a:extLst>
          </p:cNvPr>
          <p:cNvSpPr/>
          <p:nvPr/>
        </p:nvSpPr>
        <p:spPr>
          <a:xfrm>
            <a:off x="5251447" y="2215914"/>
            <a:ext cx="396542" cy="329839"/>
          </a:xfrm>
          <a:custGeom>
            <a:avLst/>
            <a:gdLst/>
            <a:ahLst/>
            <a:cxnLst/>
            <a:rect l="l" t="t" r="r" b="b"/>
            <a:pathLst>
              <a:path w="13382" h="11131" extrusionOk="0">
                <a:moveTo>
                  <a:pt x="6691" y="3766"/>
                </a:moveTo>
                <a:cubicBezTo>
                  <a:pt x="6822" y="3766"/>
                  <a:pt x="6928" y="3872"/>
                  <a:pt x="6928" y="4004"/>
                </a:cubicBezTo>
                <a:cubicBezTo>
                  <a:pt x="6928" y="4135"/>
                  <a:pt x="6822" y="4241"/>
                  <a:pt x="6691" y="4241"/>
                </a:cubicBezTo>
                <a:cubicBezTo>
                  <a:pt x="6560" y="4241"/>
                  <a:pt x="6454" y="4135"/>
                  <a:pt x="6454" y="4004"/>
                </a:cubicBezTo>
                <a:cubicBezTo>
                  <a:pt x="6454" y="3872"/>
                  <a:pt x="6560" y="3766"/>
                  <a:pt x="6691" y="3766"/>
                </a:cubicBezTo>
                <a:close/>
                <a:moveTo>
                  <a:pt x="1232" y="419"/>
                </a:moveTo>
                <a:cubicBezTo>
                  <a:pt x="1606" y="419"/>
                  <a:pt x="2412" y="710"/>
                  <a:pt x="3370" y="1359"/>
                </a:cubicBezTo>
                <a:cubicBezTo>
                  <a:pt x="4119" y="1867"/>
                  <a:pt x="5186" y="2748"/>
                  <a:pt x="6039" y="4070"/>
                </a:cubicBezTo>
                <a:cubicBezTo>
                  <a:pt x="6055" y="4216"/>
                  <a:pt x="6117" y="4348"/>
                  <a:pt x="6212" y="4450"/>
                </a:cubicBezTo>
                <a:cubicBezTo>
                  <a:pt x="6102" y="4566"/>
                  <a:pt x="6036" y="4723"/>
                  <a:pt x="6036" y="4896"/>
                </a:cubicBezTo>
                <a:lnTo>
                  <a:pt x="6036" y="4910"/>
                </a:lnTo>
                <a:lnTo>
                  <a:pt x="1678" y="4910"/>
                </a:lnTo>
                <a:cubicBezTo>
                  <a:pt x="1116" y="4910"/>
                  <a:pt x="771" y="4323"/>
                  <a:pt x="771" y="4004"/>
                </a:cubicBezTo>
                <a:cubicBezTo>
                  <a:pt x="771" y="3932"/>
                  <a:pt x="774" y="3846"/>
                  <a:pt x="777" y="3748"/>
                </a:cubicBezTo>
                <a:cubicBezTo>
                  <a:pt x="794" y="3262"/>
                  <a:pt x="821" y="2449"/>
                  <a:pt x="539" y="1489"/>
                </a:cubicBezTo>
                <a:cubicBezTo>
                  <a:pt x="525" y="1438"/>
                  <a:pt x="509" y="1392"/>
                  <a:pt x="492" y="1346"/>
                </a:cubicBezTo>
                <a:cubicBezTo>
                  <a:pt x="460" y="1250"/>
                  <a:pt x="432" y="1167"/>
                  <a:pt x="429" y="1095"/>
                </a:cubicBezTo>
                <a:cubicBezTo>
                  <a:pt x="423" y="917"/>
                  <a:pt x="480" y="760"/>
                  <a:pt x="593" y="643"/>
                </a:cubicBezTo>
                <a:cubicBezTo>
                  <a:pt x="735" y="496"/>
                  <a:pt x="955" y="419"/>
                  <a:pt x="1232" y="419"/>
                </a:cubicBezTo>
                <a:close/>
                <a:moveTo>
                  <a:pt x="12150" y="419"/>
                </a:moveTo>
                <a:cubicBezTo>
                  <a:pt x="12427" y="419"/>
                  <a:pt x="12648" y="497"/>
                  <a:pt x="12789" y="643"/>
                </a:cubicBezTo>
                <a:cubicBezTo>
                  <a:pt x="12902" y="761"/>
                  <a:pt x="12960" y="917"/>
                  <a:pt x="12952" y="1095"/>
                </a:cubicBezTo>
                <a:cubicBezTo>
                  <a:pt x="12950" y="1168"/>
                  <a:pt x="12922" y="1250"/>
                  <a:pt x="12889" y="1346"/>
                </a:cubicBezTo>
                <a:cubicBezTo>
                  <a:pt x="12873" y="1392"/>
                  <a:pt x="12858" y="1439"/>
                  <a:pt x="12842" y="1489"/>
                </a:cubicBezTo>
                <a:cubicBezTo>
                  <a:pt x="12561" y="2449"/>
                  <a:pt x="12588" y="3262"/>
                  <a:pt x="12605" y="3748"/>
                </a:cubicBezTo>
                <a:cubicBezTo>
                  <a:pt x="12608" y="3846"/>
                  <a:pt x="12611" y="3932"/>
                  <a:pt x="12611" y="4004"/>
                </a:cubicBezTo>
                <a:cubicBezTo>
                  <a:pt x="12611" y="4323"/>
                  <a:pt x="12267" y="4910"/>
                  <a:pt x="11704" y="4910"/>
                </a:cubicBezTo>
                <a:lnTo>
                  <a:pt x="7347" y="4910"/>
                </a:lnTo>
                <a:lnTo>
                  <a:pt x="7347" y="4896"/>
                </a:lnTo>
                <a:cubicBezTo>
                  <a:pt x="7347" y="4723"/>
                  <a:pt x="7280" y="4566"/>
                  <a:pt x="7171" y="4450"/>
                </a:cubicBezTo>
                <a:cubicBezTo>
                  <a:pt x="7265" y="4348"/>
                  <a:pt x="7328" y="4217"/>
                  <a:pt x="7343" y="4070"/>
                </a:cubicBezTo>
                <a:cubicBezTo>
                  <a:pt x="8196" y="2748"/>
                  <a:pt x="9264" y="1867"/>
                  <a:pt x="10013" y="1359"/>
                </a:cubicBezTo>
                <a:cubicBezTo>
                  <a:pt x="10971" y="710"/>
                  <a:pt x="11777" y="419"/>
                  <a:pt x="12150" y="419"/>
                </a:cubicBezTo>
                <a:close/>
                <a:moveTo>
                  <a:pt x="6691" y="4659"/>
                </a:moveTo>
                <a:cubicBezTo>
                  <a:pt x="6822" y="4659"/>
                  <a:pt x="6928" y="4765"/>
                  <a:pt x="6928" y="4896"/>
                </a:cubicBezTo>
                <a:lnTo>
                  <a:pt x="6928" y="6235"/>
                </a:lnTo>
                <a:cubicBezTo>
                  <a:pt x="6928" y="6366"/>
                  <a:pt x="6822" y="6472"/>
                  <a:pt x="6691" y="6472"/>
                </a:cubicBezTo>
                <a:cubicBezTo>
                  <a:pt x="6560" y="6472"/>
                  <a:pt x="6454" y="6366"/>
                  <a:pt x="6454" y="6235"/>
                </a:cubicBezTo>
                <a:lnTo>
                  <a:pt x="6454" y="4896"/>
                </a:lnTo>
                <a:cubicBezTo>
                  <a:pt x="6454" y="4765"/>
                  <a:pt x="6560" y="4659"/>
                  <a:pt x="6691" y="4659"/>
                </a:cubicBezTo>
                <a:close/>
                <a:moveTo>
                  <a:pt x="6036" y="6833"/>
                </a:moveTo>
                <a:lnTo>
                  <a:pt x="6036" y="8243"/>
                </a:lnTo>
                <a:cubicBezTo>
                  <a:pt x="6036" y="8705"/>
                  <a:pt x="5513" y="9515"/>
                  <a:pt x="5052" y="10128"/>
                </a:cubicBezTo>
                <a:cubicBezTo>
                  <a:pt x="5226" y="9355"/>
                  <a:pt x="5544" y="8116"/>
                  <a:pt x="6036" y="6833"/>
                </a:cubicBezTo>
                <a:close/>
                <a:moveTo>
                  <a:pt x="7347" y="6833"/>
                </a:moveTo>
                <a:cubicBezTo>
                  <a:pt x="7839" y="8116"/>
                  <a:pt x="8157" y="9355"/>
                  <a:pt x="8331" y="10128"/>
                </a:cubicBezTo>
                <a:cubicBezTo>
                  <a:pt x="7869" y="9515"/>
                  <a:pt x="7347" y="8705"/>
                  <a:pt x="7347" y="8243"/>
                </a:cubicBezTo>
                <a:lnTo>
                  <a:pt x="7347" y="6833"/>
                </a:lnTo>
                <a:close/>
                <a:moveTo>
                  <a:pt x="6036" y="5329"/>
                </a:moveTo>
                <a:lnTo>
                  <a:pt x="6036" y="5744"/>
                </a:lnTo>
                <a:cubicBezTo>
                  <a:pt x="5138" y="7734"/>
                  <a:pt x="4670" y="9862"/>
                  <a:pt x="4526" y="10594"/>
                </a:cubicBezTo>
                <a:cubicBezTo>
                  <a:pt x="3520" y="10019"/>
                  <a:pt x="2755" y="9419"/>
                  <a:pt x="2249" y="8807"/>
                </a:cubicBezTo>
                <a:cubicBezTo>
                  <a:pt x="1782" y="8240"/>
                  <a:pt x="1544" y="7676"/>
                  <a:pt x="1544" y="7127"/>
                </a:cubicBezTo>
                <a:cubicBezTo>
                  <a:pt x="1544" y="6164"/>
                  <a:pt x="2494" y="5386"/>
                  <a:pt x="2687" y="5329"/>
                </a:cubicBezTo>
                <a:close/>
                <a:moveTo>
                  <a:pt x="10695" y="5329"/>
                </a:moveTo>
                <a:cubicBezTo>
                  <a:pt x="10888" y="5386"/>
                  <a:pt x="11837" y="6164"/>
                  <a:pt x="11837" y="7127"/>
                </a:cubicBezTo>
                <a:cubicBezTo>
                  <a:pt x="11837" y="7676"/>
                  <a:pt x="11600" y="8241"/>
                  <a:pt x="11132" y="8807"/>
                </a:cubicBezTo>
                <a:cubicBezTo>
                  <a:pt x="10627" y="9419"/>
                  <a:pt x="9862" y="10019"/>
                  <a:pt x="8856" y="10594"/>
                </a:cubicBezTo>
                <a:cubicBezTo>
                  <a:pt x="8711" y="9862"/>
                  <a:pt x="8244" y="7734"/>
                  <a:pt x="7347" y="5744"/>
                </a:cubicBezTo>
                <a:lnTo>
                  <a:pt x="7347" y="5329"/>
                </a:lnTo>
                <a:close/>
                <a:moveTo>
                  <a:pt x="5352" y="0"/>
                </a:moveTo>
                <a:cubicBezTo>
                  <a:pt x="5330" y="0"/>
                  <a:pt x="5308" y="4"/>
                  <a:pt x="5286" y="11"/>
                </a:cubicBezTo>
                <a:cubicBezTo>
                  <a:pt x="5177" y="48"/>
                  <a:pt x="5117" y="166"/>
                  <a:pt x="5154" y="275"/>
                </a:cubicBezTo>
                <a:lnTo>
                  <a:pt x="6239" y="3530"/>
                </a:lnTo>
                <a:cubicBezTo>
                  <a:pt x="6226" y="3542"/>
                  <a:pt x="6215" y="3553"/>
                  <a:pt x="6204" y="3566"/>
                </a:cubicBezTo>
                <a:cubicBezTo>
                  <a:pt x="5348" y="2337"/>
                  <a:pt x="4333" y="1506"/>
                  <a:pt x="3605" y="1013"/>
                </a:cubicBezTo>
                <a:cubicBezTo>
                  <a:pt x="2698" y="398"/>
                  <a:pt x="1766" y="1"/>
                  <a:pt x="1232" y="1"/>
                </a:cubicBezTo>
                <a:cubicBezTo>
                  <a:pt x="839" y="1"/>
                  <a:pt x="514" y="122"/>
                  <a:pt x="292" y="352"/>
                </a:cubicBezTo>
                <a:cubicBezTo>
                  <a:pt x="100" y="551"/>
                  <a:pt x="0" y="820"/>
                  <a:pt x="12" y="1110"/>
                </a:cubicBezTo>
                <a:cubicBezTo>
                  <a:pt x="16" y="1244"/>
                  <a:pt x="58" y="1364"/>
                  <a:pt x="97" y="1481"/>
                </a:cubicBezTo>
                <a:cubicBezTo>
                  <a:pt x="112" y="1525"/>
                  <a:pt x="126" y="1565"/>
                  <a:pt x="139" y="1608"/>
                </a:cubicBezTo>
                <a:cubicBezTo>
                  <a:pt x="401" y="2502"/>
                  <a:pt x="376" y="3243"/>
                  <a:pt x="359" y="3733"/>
                </a:cubicBezTo>
                <a:cubicBezTo>
                  <a:pt x="356" y="3836"/>
                  <a:pt x="353" y="3924"/>
                  <a:pt x="353" y="4004"/>
                </a:cubicBezTo>
                <a:cubicBezTo>
                  <a:pt x="353" y="4543"/>
                  <a:pt x="869" y="5329"/>
                  <a:pt x="1678" y="5329"/>
                </a:cubicBezTo>
                <a:lnTo>
                  <a:pt x="1988" y="5329"/>
                </a:lnTo>
                <a:cubicBezTo>
                  <a:pt x="1908" y="5406"/>
                  <a:pt x="1831" y="5488"/>
                  <a:pt x="1762" y="5570"/>
                </a:cubicBezTo>
                <a:cubicBezTo>
                  <a:pt x="1472" y="5912"/>
                  <a:pt x="1127" y="6461"/>
                  <a:pt x="1127" y="7127"/>
                </a:cubicBezTo>
                <a:cubicBezTo>
                  <a:pt x="1127" y="8082"/>
                  <a:pt x="1726" y="9547"/>
                  <a:pt x="4583" y="11105"/>
                </a:cubicBezTo>
                <a:cubicBezTo>
                  <a:pt x="4615" y="11122"/>
                  <a:pt x="4649" y="11130"/>
                  <a:pt x="4684" y="11130"/>
                </a:cubicBezTo>
                <a:cubicBezTo>
                  <a:pt x="4742" y="11130"/>
                  <a:pt x="4800" y="11105"/>
                  <a:pt x="4841" y="11058"/>
                </a:cubicBezTo>
                <a:cubicBezTo>
                  <a:pt x="4857" y="11041"/>
                  <a:pt x="5243" y="10598"/>
                  <a:pt x="5635" y="10037"/>
                </a:cubicBezTo>
                <a:cubicBezTo>
                  <a:pt x="6179" y="9261"/>
                  <a:pt x="6455" y="8658"/>
                  <a:pt x="6455" y="8243"/>
                </a:cubicBezTo>
                <a:lnTo>
                  <a:pt x="6455" y="6845"/>
                </a:lnTo>
                <a:cubicBezTo>
                  <a:pt x="6528" y="6875"/>
                  <a:pt x="6608" y="6890"/>
                  <a:pt x="6692" y="6890"/>
                </a:cubicBezTo>
                <a:cubicBezTo>
                  <a:pt x="6775" y="6890"/>
                  <a:pt x="6856" y="6875"/>
                  <a:pt x="6929" y="6845"/>
                </a:cubicBezTo>
                <a:lnTo>
                  <a:pt x="6929" y="8243"/>
                </a:lnTo>
                <a:cubicBezTo>
                  <a:pt x="6929" y="9187"/>
                  <a:pt x="8377" y="10870"/>
                  <a:pt x="8543" y="11058"/>
                </a:cubicBezTo>
                <a:cubicBezTo>
                  <a:pt x="8583" y="11105"/>
                  <a:pt x="8642" y="11130"/>
                  <a:pt x="8700" y="11130"/>
                </a:cubicBezTo>
                <a:cubicBezTo>
                  <a:pt x="8734" y="11130"/>
                  <a:pt x="8769" y="11122"/>
                  <a:pt x="8801" y="11105"/>
                </a:cubicBezTo>
                <a:cubicBezTo>
                  <a:pt x="11657" y="9547"/>
                  <a:pt x="12256" y="8082"/>
                  <a:pt x="12256" y="7127"/>
                </a:cubicBezTo>
                <a:cubicBezTo>
                  <a:pt x="12256" y="6461"/>
                  <a:pt x="11911" y="5912"/>
                  <a:pt x="11622" y="5570"/>
                </a:cubicBezTo>
                <a:cubicBezTo>
                  <a:pt x="11552" y="5488"/>
                  <a:pt x="11475" y="5406"/>
                  <a:pt x="11394" y="5329"/>
                </a:cubicBezTo>
                <a:lnTo>
                  <a:pt x="11705" y="5329"/>
                </a:lnTo>
                <a:cubicBezTo>
                  <a:pt x="12514" y="5329"/>
                  <a:pt x="13030" y="4543"/>
                  <a:pt x="13030" y="4004"/>
                </a:cubicBezTo>
                <a:cubicBezTo>
                  <a:pt x="13030" y="3924"/>
                  <a:pt x="13027" y="3836"/>
                  <a:pt x="13024" y="3733"/>
                </a:cubicBezTo>
                <a:cubicBezTo>
                  <a:pt x="13007" y="3243"/>
                  <a:pt x="12982" y="2502"/>
                  <a:pt x="13245" y="1608"/>
                </a:cubicBezTo>
                <a:cubicBezTo>
                  <a:pt x="13257" y="1565"/>
                  <a:pt x="13272" y="1525"/>
                  <a:pt x="13286" y="1481"/>
                </a:cubicBezTo>
                <a:cubicBezTo>
                  <a:pt x="13326" y="1364"/>
                  <a:pt x="13367" y="1244"/>
                  <a:pt x="13372" y="1110"/>
                </a:cubicBezTo>
                <a:cubicBezTo>
                  <a:pt x="13382" y="820"/>
                  <a:pt x="13283" y="551"/>
                  <a:pt x="13092" y="352"/>
                </a:cubicBezTo>
                <a:lnTo>
                  <a:pt x="13091" y="352"/>
                </a:lnTo>
                <a:cubicBezTo>
                  <a:pt x="12868" y="122"/>
                  <a:pt x="12543" y="1"/>
                  <a:pt x="12151" y="1"/>
                </a:cubicBezTo>
                <a:cubicBezTo>
                  <a:pt x="11617" y="1"/>
                  <a:pt x="10686" y="398"/>
                  <a:pt x="9778" y="1013"/>
                </a:cubicBezTo>
                <a:cubicBezTo>
                  <a:pt x="9050" y="1506"/>
                  <a:pt x="8034" y="2337"/>
                  <a:pt x="7178" y="3566"/>
                </a:cubicBezTo>
                <a:cubicBezTo>
                  <a:pt x="7168" y="3553"/>
                  <a:pt x="7156" y="3542"/>
                  <a:pt x="7144" y="3530"/>
                </a:cubicBezTo>
                <a:lnTo>
                  <a:pt x="8229" y="275"/>
                </a:lnTo>
                <a:cubicBezTo>
                  <a:pt x="8265" y="166"/>
                  <a:pt x="8206" y="48"/>
                  <a:pt x="8097" y="11"/>
                </a:cubicBezTo>
                <a:cubicBezTo>
                  <a:pt x="8074" y="4"/>
                  <a:pt x="8052" y="0"/>
                  <a:pt x="8030" y="0"/>
                </a:cubicBezTo>
                <a:cubicBezTo>
                  <a:pt x="7942" y="0"/>
                  <a:pt x="7861" y="56"/>
                  <a:pt x="7831" y="143"/>
                </a:cubicBezTo>
                <a:lnTo>
                  <a:pt x="6762" y="3351"/>
                </a:lnTo>
                <a:cubicBezTo>
                  <a:pt x="6739" y="3349"/>
                  <a:pt x="6715" y="3348"/>
                  <a:pt x="6691" y="3348"/>
                </a:cubicBezTo>
                <a:cubicBezTo>
                  <a:pt x="6667" y="3348"/>
                  <a:pt x="6643" y="3349"/>
                  <a:pt x="6620" y="3351"/>
                </a:cubicBezTo>
                <a:lnTo>
                  <a:pt x="5551" y="143"/>
                </a:lnTo>
                <a:cubicBezTo>
                  <a:pt x="5522" y="56"/>
                  <a:pt x="5440" y="0"/>
                  <a:pt x="535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B98FCA-F747-4C1D-8E81-488322882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8" y="222657"/>
            <a:ext cx="1593088" cy="1590135"/>
          </a:xfrm>
          <a:prstGeom prst="ellipse">
            <a:avLst/>
          </a:prstGeom>
          <a:ln w="63500" cap="rnd">
            <a:solidFill>
              <a:srgbClr val="5D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DCECD23-EBBF-4B3F-93C8-BCCE7314A1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5" b="185"/>
          <a:stretch/>
        </p:blipFill>
        <p:spPr>
          <a:xfrm>
            <a:off x="6525133" y="228474"/>
            <a:ext cx="1593088" cy="1590135"/>
          </a:xfrm>
          <a:prstGeom prst="ellipse">
            <a:avLst/>
          </a:prstGeom>
          <a:ln w="63500" cap="rnd">
            <a:solidFill>
              <a:srgbClr val="5D5C5A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22"/>
          <p:cNvSpPr txBox="1">
            <a:spLocks noGrp="1"/>
          </p:cNvSpPr>
          <p:nvPr>
            <p:ph type="title"/>
          </p:nvPr>
        </p:nvSpPr>
        <p:spPr>
          <a:xfrm>
            <a:off x="982350" y="3550918"/>
            <a:ext cx="19344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hank you</a:t>
            </a:r>
            <a:endParaRPr dirty="0"/>
          </a:p>
        </p:txBody>
      </p:sp>
      <p:grpSp>
        <p:nvGrpSpPr>
          <p:cNvPr id="1628" name="Google Shape;1628;p22"/>
          <p:cNvGrpSpPr/>
          <p:nvPr/>
        </p:nvGrpSpPr>
        <p:grpSpPr>
          <a:xfrm>
            <a:off x="3067304" y="1407823"/>
            <a:ext cx="3009391" cy="2743375"/>
            <a:chOff x="6644304" y="3073628"/>
            <a:chExt cx="576302" cy="511871"/>
          </a:xfrm>
        </p:grpSpPr>
        <p:sp>
          <p:nvSpPr>
            <p:cNvPr id="1629" name="Google Shape;1629;p22"/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30" name="Google Shape;1630;p22"/>
            <p:cNvGrpSpPr/>
            <p:nvPr/>
          </p:nvGrpSpPr>
          <p:grpSpPr>
            <a:xfrm>
              <a:off x="6712169" y="3085440"/>
              <a:ext cx="481622" cy="494913"/>
              <a:chOff x="6712169" y="3085440"/>
              <a:chExt cx="481622" cy="494913"/>
            </a:xfrm>
          </p:grpSpPr>
          <p:sp>
            <p:nvSpPr>
              <p:cNvPr id="1631" name="Google Shape;1631;p22"/>
              <p:cNvSpPr/>
              <p:nvPr/>
            </p:nvSpPr>
            <p:spPr>
              <a:xfrm>
                <a:off x="6712169" y="3085440"/>
                <a:ext cx="238757" cy="315615"/>
              </a:xfrm>
              <a:custGeom>
                <a:avLst/>
                <a:gdLst/>
                <a:ahLst/>
                <a:cxnLst/>
                <a:rect l="l" t="t" r="r" b="b"/>
                <a:pathLst>
                  <a:path w="41379" h="54723" extrusionOk="0">
                    <a:moveTo>
                      <a:pt x="20938" y="3904"/>
                    </a:moveTo>
                    <a:lnTo>
                      <a:pt x="22677" y="6583"/>
                    </a:lnTo>
                    <a:lnTo>
                      <a:pt x="22091" y="7097"/>
                    </a:lnTo>
                    <a:lnTo>
                      <a:pt x="18951" y="4400"/>
                    </a:lnTo>
                    <a:lnTo>
                      <a:pt x="20938" y="3904"/>
                    </a:lnTo>
                    <a:close/>
                    <a:moveTo>
                      <a:pt x="25072" y="0"/>
                    </a:moveTo>
                    <a:lnTo>
                      <a:pt x="25072" y="0"/>
                    </a:lnTo>
                    <a:cubicBezTo>
                      <a:pt x="24433" y="195"/>
                      <a:pt x="23812" y="408"/>
                      <a:pt x="23191" y="621"/>
                    </a:cubicBezTo>
                    <a:lnTo>
                      <a:pt x="23493" y="1047"/>
                    </a:lnTo>
                    <a:lnTo>
                      <a:pt x="21861" y="1136"/>
                    </a:lnTo>
                    <a:cubicBezTo>
                      <a:pt x="20920" y="1491"/>
                      <a:pt x="19980" y="1899"/>
                      <a:pt x="19075" y="2307"/>
                    </a:cubicBezTo>
                    <a:lnTo>
                      <a:pt x="17709" y="4489"/>
                    </a:lnTo>
                    <a:lnTo>
                      <a:pt x="19341" y="6778"/>
                    </a:lnTo>
                    <a:lnTo>
                      <a:pt x="19341" y="6778"/>
                    </a:lnTo>
                    <a:lnTo>
                      <a:pt x="16697" y="6086"/>
                    </a:lnTo>
                    <a:lnTo>
                      <a:pt x="17017" y="4542"/>
                    </a:lnTo>
                    <a:lnTo>
                      <a:pt x="15473" y="4205"/>
                    </a:lnTo>
                    <a:cubicBezTo>
                      <a:pt x="14124" y="4968"/>
                      <a:pt x="12811" y="5820"/>
                      <a:pt x="11552" y="6725"/>
                    </a:cubicBezTo>
                    <a:lnTo>
                      <a:pt x="12581" y="6920"/>
                    </a:lnTo>
                    <a:lnTo>
                      <a:pt x="11836" y="8091"/>
                    </a:lnTo>
                    <a:cubicBezTo>
                      <a:pt x="11392" y="7967"/>
                      <a:pt x="10842" y="7772"/>
                      <a:pt x="10363" y="7612"/>
                    </a:cubicBezTo>
                    <a:cubicBezTo>
                      <a:pt x="6300" y="10753"/>
                      <a:pt x="2804" y="14567"/>
                      <a:pt x="1" y="18897"/>
                    </a:cubicBezTo>
                    <a:cubicBezTo>
                      <a:pt x="356" y="19536"/>
                      <a:pt x="498" y="20299"/>
                      <a:pt x="373" y="21026"/>
                    </a:cubicBezTo>
                    <a:cubicBezTo>
                      <a:pt x="285" y="21895"/>
                      <a:pt x="870" y="22800"/>
                      <a:pt x="977" y="23723"/>
                    </a:cubicBezTo>
                    <a:cubicBezTo>
                      <a:pt x="1101" y="24681"/>
                      <a:pt x="835" y="25710"/>
                      <a:pt x="1048" y="26633"/>
                    </a:cubicBezTo>
                    <a:cubicBezTo>
                      <a:pt x="1580" y="28922"/>
                      <a:pt x="1651" y="28904"/>
                      <a:pt x="1314" y="30696"/>
                    </a:cubicBezTo>
                    <a:cubicBezTo>
                      <a:pt x="1260" y="30998"/>
                      <a:pt x="1243" y="31335"/>
                      <a:pt x="1189" y="31654"/>
                    </a:cubicBezTo>
                    <a:cubicBezTo>
                      <a:pt x="906" y="33943"/>
                      <a:pt x="852" y="36090"/>
                      <a:pt x="2378" y="38184"/>
                    </a:cubicBezTo>
                    <a:cubicBezTo>
                      <a:pt x="3194" y="39302"/>
                      <a:pt x="4490" y="39461"/>
                      <a:pt x="5217" y="40473"/>
                    </a:cubicBezTo>
                    <a:cubicBezTo>
                      <a:pt x="5377" y="41147"/>
                      <a:pt x="5679" y="41821"/>
                      <a:pt x="5679" y="42496"/>
                    </a:cubicBezTo>
                    <a:cubicBezTo>
                      <a:pt x="5679" y="43170"/>
                      <a:pt x="7311" y="43347"/>
                      <a:pt x="6406" y="44146"/>
                    </a:cubicBezTo>
                    <a:lnTo>
                      <a:pt x="8429" y="45122"/>
                    </a:lnTo>
                    <a:lnTo>
                      <a:pt x="8429" y="45122"/>
                    </a:lnTo>
                    <a:lnTo>
                      <a:pt x="8269" y="43170"/>
                    </a:lnTo>
                    <a:lnTo>
                      <a:pt x="8269" y="43170"/>
                    </a:lnTo>
                    <a:cubicBezTo>
                      <a:pt x="8872" y="43613"/>
                      <a:pt x="9298" y="43826"/>
                      <a:pt x="9600" y="44146"/>
                    </a:cubicBezTo>
                    <a:cubicBezTo>
                      <a:pt x="10345" y="44909"/>
                      <a:pt x="10948" y="45849"/>
                      <a:pt x="11765" y="46523"/>
                    </a:cubicBezTo>
                    <a:cubicBezTo>
                      <a:pt x="12652" y="47251"/>
                      <a:pt x="13734" y="47730"/>
                      <a:pt x="13255" y="49167"/>
                    </a:cubicBezTo>
                    <a:cubicBezTo>
                      <a:pt x="15142" y="50239"/>
                      <a:pt x="17068" y="51273"/>
                      <a:pt x="19240" y="51273"/>
                    </a:cubicBezTo>
                    <a:cubicBezTo>
                      <a:pt x="19621" y="51273"/>
                      <a:pt x="20009" y="51241"/>
                      <a:pt x="20406" y="51172"/>
                    </a:cubicBezTo>
                    <a:cubicBezTo>
                      <a:pt x="21066" y="51051"/>
                      <a:pt x="21687" y="50867"/>
                      <a:pt x="22299" y="50867"/>
                    </a:cubicBezTo>
                    <a:cubicBezTo>
                      <a:pt x="22856" y="50867"/>
                      <a:pt x="23406" y="51019"/>
                      <a:pt x="23972" y="51509"/>
                    </a:cubicBezTo>
                    <a:cubicBezTo>
                      <a:pt x="24575" y="52042"/>
                      <a:pt x="25551" y="52219"/>
                      <a:pt x="26403" y="52414"/>
                    </a:cubicBezTo>
                    <a:cubicBezTo>
                      <a:pt x="26412" y="52417"/>
                      <a:pt x="26421" y="52418"/>
                      <a:pt x="26431" y="52418"/>
                    </a:cubicBezTo>
                    <a:cubicBezTo>
                      <a:pt x="26612" y="52418"/>
                      <a:pt x="26911" y="51958"/>
                      <a:pt x="27130" y="51722"/>
                    </a:cubicBezTo>
                    <a:cubicBezTo>
                      <a:pt x="29563" y="53875"/>
                      <a:pt x="30553" y="54722"/>
                      <a:pt x="31970" y="54722"/>
                    </a:cubicBezTo>
                    <a:cubicBezTo>
                      <a:pt x="32888" y="54722"/>
                      <a:pt x="33985" y="54367"/>
                      <a:pt x="35771" y="53780"/>
                    </a:cubicBezTo>
                    <a:cubicBezTo>
                      <a:pt x="35754" y="53674"/>
                      <a:pt x="35736" y="53568"/>
                      <a:pt x="35700" y="53461"/>
                    </a:cubicBezTo>
                    <a:cubicBezTo>
                      <a:pt x="35026" y="53479"/>
                      <a:pt x="34387" y="53550"/>
                      <a:pt x="33731" y="53568"/>
                    </a:cubicBezTo>
                    <a:cubicBezTo>
                      <a:pt x="33590" y="53572"/>
                      <a:pt x="33456" y="53574"/>
                      <a:pt x="33329" y="53574"/>
                    </a:cubicBezTo>
                    <a:cubicBezTo>
                      <a:pt x="31461" y="53574"/>
                      <a:pt x="31079" y="53047"/>
                      <a:pt x="30697" y="50871"/>
                    </a:cubicBezTo>
                    <a:cubicBezTo>
                      <a:pt x="30590" y="50179"/>
                      <a:pt x="30005" y="49575"/>
                      <a:pt x="29650" y="48972"/>
                    </a:cubicBezTo>
                    <a:lnTo>
                      <a:pt x="26030" y="49628"/>
                    </a:lnTo>
                    <a:lnTo>
                      <a:pt x="26030" y="49628"/>
                    </a:lnTo>
                    <a:lnTo>
                      <a:pt x="26385" y="45406"/>
                    </a:lnTo>
                    <a:lnTo>
                      <a:pt x="24167" y="45956"/>
                    </a:lnTo>
                    <a:cubicBezTo>
                      <a:pt x="23812" y="46931"/>
                      <a:pt x="24007" y="48085"/>
                      <a:pt x="22553" y="48564"/>
                    </a:cubicBezTo>
                    <a:cubicBezTo>
                      <a:pt x="22259" y="48659"/>
                      <a:pt x="21992" y="48700"/>
                      <a:pt x="21745" y="48700"/>
                    </a:cubicBezTo>
                    <a:cubicBezTo>
                      <a:pt x="20706" y="48700"/>
                      <a:pt x="20016" y="47976"/>
                      <a:pt x="19199" y="47517"/>
                    </a:cubicBezTo>
                    <a:lnTo>
                      <a:pt x="17851" y="42123"/>
                    </a:lnTo>
                    <a:cubicBezTo>
                      <a:pt x="19459" y="40109"/>
                      <a:pt x="19754" y="39740"/>
                      <a:pt x="21393" y="39740"/>
                    </a:cubicBezTo>
                    <a:cubicBezTo>
                      <a:pt x="21761" y="39740"/>
                      <a:pt x="22197" y="39758"/>
                      <a:pt x="22730" y="39781"/>
                    </a:cubicBezTo>
                    <a:lnTo>
                      <a:pt x="22890" y="38237"/>
                    </a:lnTo>
                    <a:lnTo>
                      <a:pt x="27042" y="38113"/>
                    </a:lnTo>
                    <a:lnTo>
                      <a:pt x="30324" y="41786"/>
                    </a:lnTo>
                    <a:cubicBezTo>
                      <a:pt x="30679" y="39550"/>
                      <a:pt x="29064" y="38290"/>
                      <a:pt x="28532" y="36374"/>
                    </a:cubicBezTo>
                    <a:cubicBezTo>
                      <a:pt x="29366" y="35363"/>
                      <a:pt x="30324" y="34280"/>
                      <a:pt x="31229" y="33163"/>
                    </a:cubicBezTo>
                    <a:cubicBezTo>
                      <a:pt x="32045" y="32133"/>
                      <a:pt x="31974" y="31885"/>
                      <a:pt x="30644" y="30359"/>
                    </a:cubicBezTo>
                    <a:cubicBezTo>
                      <a:pt x="31105" y="29916"/>
                      <a:pt x="31886" y="29490"/>
                      <a:pt x="31957" y="28993"/>
                    </a:cubicBezTo>
                    <a:cubicBezTo>
                      <a:pt x="32152" y="27378"/>
                      <a:pt x="33411" y="26757"/>
                      <a:pt x="34441" y="25906"/>
                    </a:cubicBezTo>
                    <a:lnTo>
                      <a:pt x="34245" y="24273"/>
                    </a:lnTo>
                    <a:lnTo>
                      <a:pt x="36588" y="22996"/>
                    </a:lnTo>
                    <a:lnTo>
                      <a:pt x="37120" y="24096"/>
                    </a:lnTo>
                    <a:lnTo>
                      <a:pt x="40438" y="20849"/>
                    </a:lnTo>
                    <a:lnTo>
                      <a:pt x="40048" y="20387"/>
                    </a:lnTo>
                    <a:lnTo>
                      <a:pt x="38184" y="21700"/>
                    </a:lnTo>
                    <a:lnTo>
                      <a:pt x="36410" y="20547"/>
                    </a:lnTo>
                    <a:cubicBezTo>
                      <a:pt x="37315" y="19429"/>
                      <a:pt x="38309" y="18631"/>
                      <a:pt x="38752" y="17584"/>
                    </a:cubicBezTo>
                    <a:cubicBezTo>
                      <a:pt x="39285" y="16377"/>
                      <a:pt x="40686" y="16271"/>
                      <a:pt x="41378" y="15295"/>
                    </a:cubicBezTo>
                    <a:cubicBezTo>
                      <a:pt x="40314" y="14177"/>
                      <a:pt x="39285" y="13663"/>
                      <a:pt x="37989" y="13521"/>
                    </a:cubicBezTo>
                    <a:cubicBezTo>
                      <a:pt x="37031" y="13467"/>
                      <a:pt x="36162" y="12971"/>
                      <a:pt x="35647" y="12154"/>
                    </a:cubicBezTo>
                    <a:cubicBezTo>
                      <a:pt x="35257" y="11622"/>
                      <a:pt x="34813" y="11161"/>
                      <a:pt x="34281" y="10770"/>
                    </a:cubicBezTo>
                    <a:cubicBezTo>
                      <a:pt x="34068" y="10593"/>
                      <a:pt x="33678" y="10628"/>
                      <a:pt x="33323" y="10557"/>
                    </a:cubicBezTo>
                    <a:lnTo>
                      <a:pt x="32773" y="12509"/>
                    </a:lnTo>
                    <a:cubicBezTo>
                      <a:pt x="31022" y="12013"/>
                      <a:pt x="29978" y="9739"/>
                      <a:pt x="28235" y="9739"/>
                    </a:cubicBezTo>
                    <a:cubicBezTo>
                      <a:pt x="27735" y="9739"/>
                      <a:pt x="27176" y="9927"/>
                      <a:pt x="26527" y="10398"/>
                    </a:cubicBezTo>
                    <a:cubicBezTo>
                      <a:pt x="26793" y="11711"/>
                      <a:pt x="25942" y="13290"/>
                      <a:pt x="27343" y="14479"/>
                    </a:cubicBezTo>
                    <a:cubicBezTo>
                      <a:pt x="27538" y="14638"/>
                      <a:pt x="27609" y="15295"/>
                      <a:pt x="27485" y="15419"/>
                    </a:cubicBezTo>
                    <a:cubicBezTo>
                      <a:pt x="26154" y="16590"/>
                      <a:pt x="27095" y="18169"/>
                      <a:pt x="26935" y="19447"/>
                    </a:cubicBezTo>
                    <a:cubicBezTo>
                      <a:pt x="26757" y="19471"/>
                      <a:pt x="26594" y="19483"/>
                      <a:pt x="26444" y="19483"/>
                    </a:cubicBezTo>
                    <a:cubicBezTo>
                      <a:pt x="24534" y="19483"/>
                      <a:pt x="24803" y="17604"/>
                      <a:pt x="24309" y="16732"/>
                    </a:cubicBezTo>
                    <a:cubicBezTo>
                      <a:pt x="23538" y="16756"/>
                      <a:pt x="22881" y="16829"/>
                      <a:pt x="22272" y="16829"/>
                    </a:cubicBezTo>
                    <a:cubicBezTo>
                      <a:pt x="21985" y="16829"/>
                      <a:pt x="21708" y="16813"/>
                      <a:pt x="21435" y="16768"/>
                    </a:cubicBezTo>
                    <a:cubicBezTo>
                      <a:pt x="20583" y="16626"/>
                      <a:pt x="19767" y="16235"/>
                      <a:pt x="18968" y="15880"/>
                    </a:cubicBezTo>
                    <a:cubicBezTo>
                      <a:pt x="18099" y="15508"/>
                      <a:pt x="17904" y="14745"/>
                      <a:pt x="18117" y="13929"/>
                    </a:cubicBezTo>
                    <a:cubicBezTo>
                      <a:pt x="18489" y="12562"/>
                      <a:pt x="19820" y="11799"/>
                      <a:pt x="20317" y="10433"/>
                    </a:cubicBezTo>
                    <a:cubicBezTo>
                      <a:pt x="20420" y="10159"/>
                      <a:pt x="20643" y="10069"/>
                      <a:pt x="20926" y="10069"/>
                    </a:cubicBezTo>
                    <a:cubicBezTo>
                      <a:pt x="21466" y="10069"/>
                      <a:pt x="22224" y="10398"/>
                      <a:pt x="22783" y="10398"/>
                    </a:cubicBezTo>
                    <a:cubicBezTo>
                      <a:pt x="23422" y="10398"/>
                      <a:pt x="24078" y="10114"/>
                      <a:pt x="25445" y="9777"/>
                    </a:cubicBezTo>
                    <a:lnTo>
                      <a:pt x="22925" y="8836"/>
                    </a:lnTo>
                    <a:cubicBezTo>
                      <a:pt x="23351" y="8002"/>
                      <a:pt x="23759" y="7435"/>
                      <a:pt x="23972" y="6796"/>
                    </a:cubicBezTo>
                    <a:cubicBezTo>
                      <a:pt x="24489" y="5333"/>
                      <a:pt x="24808" y="4715"/>
                      <a:pt x="25467" y="4715"/>
                    </a:cubicBezTo>
                    <a:cubicBezTo>
                      <a:pt x="25870" y="4715"/>
                      <a:pt x="26401" y="4947"/>
                      <a:pt x="27184" y="5359"/>
                    </a:cubicBezTo>
                    <a:cubicBezTo>
                      <a:pt x="27485" y="5518"/>
                      <a:pt x="27787" y="5713"/>
                      <a:pt x="28177" y="5944"/>
                    </a:cubicBezTo>
                    <a:lnTo>
                      <a:pt x="26012" y="8694"/>
                    </a:lnTo>
                    <a:cubicBezTo>
                      <a:pt x="26754" y="8600"/>
                      <a:pt x="27262" y="8535"/>
                      <a:pt x="27696" y="8535"/>
                    </a:cubicBezTo>
                    <a:cubicBezTo>
                      <a:pt x="28642" y="8535"/>
                      <a:pt x="29231" y="8844"/>
                      <a:pt x="31105" y="9830"/>
                    </a:cubicBezTo>
                    <a:lnTo>
                      <a:pt x="32844" y="8304"/>
                    </a:lnTo>
                    <a:lnTo>
                      <a:pt x="31886" y="7346"/>
                    </a:lnTo>
                    <a:lnTo>
                      <a:pt x="32861" y="5341"/>
                    </a:lnTo>
                    <a:lnTo>
                      <a:pt x="25232" y="2005"/>
                    </a:lnTo>
                    <a:lnTo>
                      <a:pt x="21577" y="2733"/>
                    </a:lnTo>
                    <a:lnTo>
                      <a:pt x="21452" y="2218"/>
                    </a:lnTo>
                    <a:lnTo>
                      <a:pt x="24540" y="1437"/>
                    </a:lnTo>
                    <a:lnTo>
                      <a:pt x="25072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2"/>
              <p:cNvSpPr/>
              <p:nvPr/>
            </p:nvSpPr>
            <p:spPr>
              <a:xfrm>
                <a:off x="6913100" y="3367694"/>
                <a:ext cx="190537" cy="212659"/>
              </a:xfrm>
              <a:custGeom>
                <a:avLst/>
                <a:gdLst/>
                <a:ahLst/>
                <a:cxnLst/>
                <a:rect l="l" t="t" r="r" b="b"/>
                <a:pathLst>
                  <a:path w="33022" h="36872" extrusionOk="0">
                    <a:moveTo>
                      <a:pt x="11233" y="0"/>
                    </a:moveTo>
                    <a:cubicBezTo>
                      <a:pt x="10639" y="505"/>
                      <a:pt x="10418" y="1084"/>
                      <a:pt x="9687" y="1084"/>
                    </a:cubicBezTo>
                    <a:cubicBezTo>
                      <a:pt x="9544" y="1084"/>
                      <a:pt x="9381" y="1061"/>
                      <a:pt x="9192" y="1012"/>
                    </a:cubicBezTo>
                    <a:cubicBezTo>
                      <a:pt x="8542" y="845"/>
                      <a:pt x="7805" y="576"/>
                      <a:pt x="7089" y="576"/>
                    </a:cubicBezTo>
                    <a:cubicBezTo>
                      <a:pt x="6437" y="576"/>
                      <a:pt x="5804" y="799"/>
                      <a:pt x="5271" y="1526"/>
                    </a:cubicBezTo>
                    <a:lnTo>
                      <a:pt x="4632" y="231"/>
                    </a:lnTo>
                    <a:cubicBezTo>
                      <a:pt x="3940" y="1030"/>
                      <a:pt x="3780" y="2165"/>
                      <a:pt x="2591" y="2325"/>
                    </a:cubicBezTo>
                    <a:cubicBezTo>
                      <a:pt x="1208" y="2502"/>
                      <a:pt x="2538" y="4649"/>
                      <a:pt x="959" y="4844"/>
                    </a:cubicBezTo>
                    <a:lnTo>
                      <a:pt x="2006" y="8961"/>
                    </a:lnTo>
                    <a:lnTo>
                      <a:pt x="1" y="12190"/>
                    </a:lnTo>
                    <a:cubicBezTo>
                      <a:pt x="1190" y="12935"/>
                      <a:pt x="143" y="14302"/>
                      <a:pt x="640" y="15153"/>
                    </a:cubicBezTo>
                    <a:cubicBezTo>
                      <a:pt x="1882" y="15987"/>
                      <a:pt x="3071" y="16697"/>
                      <a:pt x="4135" y="17531"/>
                    </a:cubicBezTo>
                    <a:cubicBezTo>
                      <a:pt x="5058" y="18276"/>
                      <a:pt x="5732" y="19359"/>
                      <a:pt x="6726" y="19980"/>
                    </a:cubicBezTo>
                    <a:cubicBezTo>
                      <a:pt x="7808" y="20654"/>
                      <a:pt x="9121" y="20973"/>
                      <a:pt x="10044" y="21364"/>
                    </a:cubicBezTo>
                    <a:cubicBezTo>
                      <a:pt x="11250" y="25161"/>
                      <a:pt x="11587" y="28638"/>
                      <a:pt x="10878" y="32152"/>
                    </a:cubicBezTo>
                    <a:cubicBezTo>
                      <a:pt x="11091" y="32506"/>
                      <a:pt x="11623" y="32968"/>
                      <a:pt x="11605" y="33394"/>
                    </a:cubicBezTo>
                    <a:cubicBezTo>
                      <a:pt x="11552" y="34405"/>
                      <a:pt x="11605" y="35416"/>
                      <a:pt x="11783" y="36428"/>
                    </a:cubicBezTo>
                    <a:cubicBezTo>
                      <a:pt x="11800" y="36587"/>
                      <a:pt x="11836" y="36729"/>
                      <a:pt x="11871" y="36871"/>
                    </a:cubicBezTo>
                    <a:cubicBezTo>
                      <a:pt x="12634" y="36712"/>
                      <a:pt x="13379" y="36552"/>
                      <a:pt x="14125" y="36357"/>
                    </a:cubicBezTo>
                    <a:lnTo>
                      <a:pt x="14568" y="36233"/>
                    </a:lnTo>
                    <a:cubicBezTo>
                      <a:pt x="15172" y="34139"/>
                      <a:pt x="15828" y="32045"/>
                      <a:pt x="17798" y="30785"/>
                    </a:cubicBezTo>
                    <a:cubicBezTo>
                      <a:pt x="18543" y="30324"/>
                      <a:pt x="18951" y="29845"/>
                      <a:pt x="19235" y="29117"/>
                    </a:cubicBezTo>
                    <a:cubicBezTo>
                      <a:pt x="19377" y="28763"/>
                      <a:pt x="19465" y="28230"/>
                      <a:pt x="19732" y="28124"/>
                    </a:cubicBezTo>
                    <a:cubicBezTo>
                      <a:pt x="22233" y="27059"/>
                      <a:pt x="23334" y="24930"/>
                      <a:pt x="24008" y="22535"/>
                    </a:cubicBezTo>
                    <a:cubicBezTo>
                      <a:pt x="24345" y="21346"/>
                      <a:pt x="25232" y="20423"/>
                      <a:pt x="26403" y="20051"/>
                    </a:cubicBezTo>
                    <a:cubicBezTo>
                      <a:pt x="28550" y="19447"/>
                      <a:pt x="29065" y="17904"/>
                      <a:pt x="29615" y="16147"/>
                    </a:cubicBezTo>
                    <a:cubicBezTo>
                      <a:pt x="30449" y="13503"/>
                      <a:pt x="30999" y="10735"/>
                      <a:pt x="32844" y="8517"/>
                    </a:cubicBezTo>
                    <a:cubicBezTo>
                      <a:pt x="32933" y="8429"/>
                      <a:pt x="32986" y="8340"/>
                      <a:pt x="33021" y="8216"/>
                    </a:cubicBezTo>
                    <a:cubicBezTo>
                      <a:pt x="33021" y="7683"/>
                      <a:pt x="33021" y="7133"/>
                      <a:pt x="33021" y="6424"/>
                    </a:cubicBezTo>
                    <a:cubicBezTo>
                      <a:pt x="32898" y="6449"/>
                      <a:pt x="32778" y="6461"/>
                      <a:pt x="32662" y="6461"/>
                    </a:cubicBezTo>
                    <a:cubicBezTo>
                      <a:pt x="31610" y="6461"/>
                      <a:pt x="30838" y="5512"/>
                      <a:pt x="29835" y="5512"/>
                    </a:cubicBezTo>
                    <a:cubicBezTo>
                      <a:pt x="29647" y="5512"/>
                      <a:pt x="29450" y="5546"/>
                      <a:pt x="29242" y="5625"/>
                    </a:cubicBezTo>
                    <a:cubicBezTo>
                      <a:pt x="28763" y="5810"/>
                      <a:pt x="28295" y="5881"/>
                      <a:pt x="27833" y="5881"/>
                    </a:cubicBezTo>
                    <a:cubicBezTo>
                      <a:pt x="27010" y="5881"/>
                      <a:pt x="26203" y="5659"/>
                      <a:pt x="25374" y="5465"/>
                    </a:cubicBezTo>
                    <a:cubicBezTo>
                      <a:pt x="25322" y="5454"/>
                      <a:pt x="25270" y="5449"/>
                      <a:pt x="25215" y="5449"/>
                    </a:cubicBezTo>
                    <a:cubicBezTo>
                      <a:pt x="24767" y="5449"/>
                      <a:pt x="24231" y="5812"/>
                      <a:pt x="23582" y="6033"/>
                    </a:cubicBezTo>
                    <a:lnTo>
                      <a:pt x="20637" y="2112"/>
                    </a:lnTo>
                    <a:lnTo>
                      <a:pt x="16467" y="2201"/>
                    </a:lnTo>
                    <a:lnTo>
                      <a:pt x="11233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2"/>
              <p:cNvSpPr/>
              <p:nvPr/>
            </p:nvSpPr>
            <p:spPr>
              <a:xfrm>
                <a:off x="7135734" y="3186037"/>
                <a:ext cx="58058" cy="152383"/>
              </a:xfrm>
              <a:custGeom>
                <a:avLst/>
                <a:gdLst/>
                <a:ahLst/>
                <a:cxnLst/>
                <a:rect l="l" t="t" r="r" b="b"/>
                <a:pathLst>
                  <a:path w="10062" h="26421" extrusionOk="0">
                    <a:moveTo>
                      <a:pt x="2520" y="1"/>
                    </a:moveTo>
                    <a:lnTo>
                      <a:pt x="2254" y="19"/>
                    </a:lnTo>
                    <a:cubicBezTo>
                      <a:pt x="2077" y="515"/>
                      <a:pt x="2041" y="1474"/>
                      <a:pt x="1545" y="1864"/>
                    </a:cubicBezTo>
                    <a:cubicBezTo>
                      <a:pt x="107" y="3035"/>
                      <a:pt x="214" y="4401"/>
                      <a:pt x="586" y="5927"/>
                    </a:cubicBezTo>
                    <a:cubicBezTo>
                      <a:pt x="746" y="6566"/>
                      <a:pt x="1012" y="7311"/>
                      <a:pt x="835" y="7897"/>
                    </a:cubicBezTo>
                    <a:cubicBezTo>
                      <a:pt x="1" y="10523"/>
                      <a:pt x="799" y="13202"/>
                      <a:pt x="72" y="15917"/>
                    </a:cubicBezTo>
                    <a:lnTo>
                      <a:pt x="1686" y="15846"/>
                    </a:lnTo>
                    <a:cubicBezTo>
                      <a:pt x="1811" y="17177"/>
                      <a:pt x="2698" y="18241"/>
                      <a:pt x="1970" y="19590"/>
                    </a:cubicBezTo>
                    <a:cubicBezTo>
                      <a:pt x="1740" y="20051"/>
                      <a:pt x="2024" y="21293"/>
                      <a:pt x="2414" y="21506"/>
                    </a:cubicBezTo>
                    <a:cubicBezTo>
                      <a:pt x="4596" y="22642"/>
                      <a:pt x="4632" y="25587"/>
                      <a:pt x="6885" y="26421"/>
                    </a:cubicBezTo>
                    <a:lnTo>
                      <a:pt x="10061" y="24079"/>
                    </a:lnTo>
                    <a:cubicBezTo>
                      <a:pt x="9973" y="15491"/>
                      <a:pt x="7364" y="7098"/>
                      <a:pt x="252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2"/>
              <p:cNvSpPr/>
              <p:nvPr/>
            </p:nvSpPr>
            <p:spPr>
              <a:xfrm>
                <a:off x="6870416" y="3332822"/>
                <a:ext cx="47510" cy="11685"/>
              </a:xfrm>
              <a:custGeom>
                <a:avLst/>
                <a:gdLst/>
                <a:ahLst/>
                <a:cxnLst/>
                <a:rect l="l" t="t" r="r" b="b"/>
                <a:pathLst>
                  <a:path w="8234" h="2026" extrusionOk="0">
                    <a:moveTo>
                      <a:pt x="3405" y="1"/>
                    </a:moveTo>
                    <a:cubicBezTo>
                      <a:pt x="2255" y="1"/>
                      <a:pt x="1201" y="655"/>
                      <a:pt x="1" y="919"/>
                    </a:cubicBezTo>
                    <a:cubicBezTo>
                      <a:pt x="371" y="1711"/>
                      <a:pt x="675" y="1974"/>
                      <a:pt x="943" y="1974"/>
                    </a:cubicBezTo>
                    <a:cubicBezTo>
                      <a:pt x="1419" y="1974"/>
                      <a:pt x="1781" y="1142"/>
                      <a:pt x="2201" y="972"/>
                    </a:cubicBezTo>
                    <a:cubicBezTo>
                      <a:pt x="2266" y="967"/>
                      <a:pt x="2330" y="964"/>
                      <a:pt x="2394" y="964"/>
                    </a:cubicBezTo>
                    <a:cubicBezTo>
                      <a:pt x="3717" y="964"/>
                      <a:pt x="4976" y="2025"/>
                      <a:pt x="6356" y="2025"/>
                    </a:cubicBezTo>
                    <a:cubicBezTo>
                      <a:pt x="6954" y="2025"/>
                      <a:pt x="7575" y="1826"/>
                      <a:pt x="8234" y="1256"/>
                    </a:cubicBezTo>
                    <a:cubicBezTo>
                      <a:pt x="7932" y="936"/>
                      <a:pt x="7684" y="440"/>
                      <a:pt x="7400" y="422"/>
                    </a:cubicBezTo>
                    <a:cubicBezTo>
                      <a:pt x="7374" y="421"/>
                      <a:pt x="7348" y="420"/>
                      <a:pt x="7322" y="420"/>
                    </a:cubicBezTo>
                    <a:cubicBezTo>
                      <a:pt x="6763" y="420"/>
                      <a:pt x="6090" y="679"/>
                      <a:pt x="5591" y="679"/>
                    </a:cubicBezTo>
                    <a:cubicBezTo>
                      <a:pt x="5418" y="679"/>
                      <a:pt x="5266" y="648"/>
                      <a:pt x="5147" y="564"/>
                    </a:cubicBezTo>
                    <a:cubicBezTo>
                      <a:pt x="4527" y="150"/>
                      <a:pt x="3955" y="1"/>
                      <a:pt x="340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22"/>
              <p:cNvSpPr/>
              <p:nvPr/>
            </p:nvSpPr>
            <p:spPr>
              <a:xfrm>
                <a:off x="6925590" y="3336277"/>
                <a:ext cx="38094" cy="14228"/>
              </a:xfrm>
              <a:custGeom>
                <a:avLst/>
                <a:gdLst/>
                <a:ahLst/>
                <a:cxnLst/>
                <a:rect l="l" t="t" r="r" b="b"/>
                <a:pathLst>
                  <a:path w="6602" h="2467" extrusionOk="0">
                    <a:moveTo>
                      <a:pt x="6601" y="0"/>
                    </a:moveTo>
                    <a:cubicBezTo>
                      <a:pt x="4188" y="231"/>
                      <a:pt x="2254" y="391"/>
                      <a:pt x="338" y="604"/>
                    </a:cubicBezTo>
                    <a:cubicBezTo>
                      <a:pt x="231" y="621"/>
                      <a:pt x="160" y="976"/>
                      <a:pt x="1" y="1384"/>
                    </a:cubicBezTo>
                    <a:lnTo>
                      <a:pt x="1438" y="2467"/>
                    </a:lnTo>
                    <a:cubicBezTo>
                      <a:pt x="2573" y="621"/>
                      <a:pt x="4862" y="1491"/>
                      <a:pt x="660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36" name="Google Shape;1636;p22"/>
            <p:cNvSpPr/>
            <p:nvPr/>
          </p:nvSpPr>
          <p:spPr>
            <a:xfrm>
              <a:off x="6867451" y="3073651"/>
              <a:ext cx="102383" cy="56919"/>
            </a:xfrm>
            <a:custGeom>
              <a:avLst/>
              <a:gdLst/>
              <a:ahLst/>
              <a:cxnLst/>
              <a:rect l="l" t="t" r="r" b="b"/>
              <a:pathLst>
                <a:path w="17744" h="9869" extrusionOk="0">
                  <a:moveTo>
                    <a:pt x="11775" y="1"/>
                  </a:moveTo>
                  <a:cubicBezTo>
                    <a:pt x="7969" y="1"/>
                    <a:pt x="4175" y="474"/>
                    <a:pt x="479" y="1405"/>
                  </a:cubicBezTo>
                  <a:lnTo>
                    <a:pt x="0" y="1530"/>
                  </a:lnTo>
                  <a:cubicBezTo>
                    <a:pt x="266" y="1749"/>
                    <a:pt x="570" y="1886"/>
                    <a:pt x="955" y="1886"/>
                  </a:cubicBezTo>
                  <a:cubicBezTo>
                    <a:pt x="1161" y="1886"/>
                    <a:pt x="1391" y="1847"/>
                    <a:pt x="1651" y="1760"/>
                  </a:cubicBezTo>
                  <a:cubicBezTo>
                    <a:pt x="2029" y="1630"/>
                    <a:pt x="2392" y="1564"/>
                    <a:pt x="2739" y="1564"/>
                  </a:cubicBezTo>
                  <a:cubicBezTo>
                    <a:pt x="3580" y="1564"/>
                    <a:pt x="4337" y="1950"/>
                    <a:pt x="5040" y="2754"/>
                  </a:cubicBezTo>
                  <a:cubicBezTo>
                    <a:pt x="5749" y="3588"/>
                    <a:pt x="7204" y="3428"/>
                    <a:pt x="7967" y="4422"/>
                  </a:cubicBezTo>
                  <a:cubicBezTo>
                    <a:pt x="8017" y="4486"/>
                    <a:pt x="8125" y="4504"/>
                    <a:pt x="8257" y="4504"/>
                  </a:cubicBezTo>
                  <a:cubicBezTo>
                    <a:pt x="8429" y="4504"/>
                    <a:pt x="8642" y="4473"/>
                    <a:pt x="8821" y="4473"/>
                  </a:cubicBezTo>
                  <a:cubicBezTo>
                    <a:pt x="8844" y="4473"/>
                    <a:pt x="8868" y="4474"/>
                    <a:pt x="8890" y="4475"/>
                  </a:cubicBezTo>
                  <a:lnTo>
                    <a:pt x="8233" y="6054"/>
                  </a:lnTo>
                  <a:cubicBezTo>
                    <a:pt x="9475" y="6533"/>
                    <a:pt x="11019" y="6640"/>
                    <a:pt x="11605" y="7420"/>
                  </a:cubicBezTo>
                  <a:cubicBezTo>
                    <a:pt x="13095" y="9479"/>
                    <a:pt x="15065" y="9745"/>
                    <a:pt x="17744" y="9869"/>
                  </a:cubicBezTo>
                  <a:cubicBezTo>
                    <a:pt x="17105" y="8982"/>
                    <a:pt x="16271" y="8325"/>
                    <a:pt x="16342" y="7828"/>
                  </a:cubicBezTo>
                  <a:cubicBezTo>
                    <a:pt x="16502" y="6888"/>
                    <a:pt x="16892" y="6125"/>
                    <a:pt x="15632" y="5717"/>
                  </a:cubicBezTo>
                  <a:lnTo>
                    <a:pt x="16857" y="4706"/>
                  </a:lnTo>
                  <a:lnTo>
                    <a:pt x="16484" y="3215"/>
                  </a:lnTo>
                  <a:cubicBezTo>
                    <a:pt x="16786" y="3073"/>
                    <a:pt x="17123" y="3002"/>
                    <a:pt x="17336" y="2772"/>
                  </a:cubicBezTo>
                  <a:cubicBezTo>
                    <a:pt x="17531" y="2559"/>
                    <a:pt x="17549" y="2222"/>
                    <a:pt x="17744" y="1689"/>
                  </a:cubicBezTo>
                  <a:cubicBezTo>
                    <a:pt x="16928" y="1441"/>
                    <a:pt x="16218" y="1281"/>
                    <a:pt x="15579" y="660"/>
                  </a:cubicBezTo>
                  <a:cubicBezTo>
                    <a:pt x="15384" y="465"/>
                    <a:pt x="15171" y="270"/>
                    <a:pt x="14940" y="110"/>
                  </a:cubicBezTo>
                  <a:cubicBezTo>
                    <a:pt x="13885" y="37"/>
                    <a:pt x="12830" y="1"/>
                    <a:pt x="1177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2"/>
            <p:cNvSpPr/>
            <p:nvPr/>
          </p:nvSpPr>
          <p:spPr>
            <a:xfrm>
              <a:off x="7069097" y="3119476"/>
              <a:ext cx="78535" cy="76898"/>
            </a:xfrm>
            <a:custGeom>
              <a:avLst/>
              <a:gdLst/>
              <a:ahLst/>
              <a:cxnLst/>
              <a:rect l="l" t="t" r="r" b="b"/>
              <a:pathLst>
                <a:path w="13611" h="13333" extrusionOk="0">
                  <a:moveTo>
                    <a:pt x="1947" y="1"/>
                  </a:moveTo>
                  <a:cubicBezTo>
                    <a:pt x="1321" y="1"/>
                    <a:pt x="678" y="263"/>
                    <a:pt x="1" y="842"/>
                  </a:cubicBezTo>
                  <a:lnTo>
                    <a:pt x="1420" y="2634"/>
                  </a:lnTo>
                  <a:lnTo>
                    <a:pt x="5856" y="2829"/>
                  </a:lnTo>
                  <a:lnTo>
                    <a:pt x="5342" y="5224"/>
                  </a:lnTo>
                  <a:lnTo>
                    <a:pt x="8802" y="7105"/>
                  </a:lnTo>
                  <a:lnTo>
                    <a:pt x="7453" y="8702"/>
                  </a:lnTo>
                  <a:lnTo>
                    <a:pt x="9884" y="12925"/>
                  </a:lnTo>
                  <a:lnTo>
                    <a:pt x="12386" y="13333"/>
                  </a:lnTo>
                  <a:cubicBezTo>
                    <a:pt x="11889" y="12109"/>
                    <a:pt x="13610" y="10813"/>
                    <a:pt x="11694" y="9891"/>
                  </a:cubicBezTo>
                  <a:cubicBezTo>
                    <a:pt x="11605" y="9181"/>
                    <a:pt x="11232" y="8436"/>
                    <a:pt x="11179" y="7726"/>
                  </a:cubicBezTo>
                  <a:cubicBezTo>
                    <a:pt x="8713" y="4852"/>
                    <a:pt x="5892" y="2297"/>
                    <a:pt x="2769" y="150"/>
                  </a:cubicBezTo>
                  <a:cubicBezTo>
                    <a:pt x="2497" y="52"/>
                    <a:pt x="2224" y="1"/>
                    <a:pt x="194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2"/>
            <p:cNvSpPr/>
            <p:nvPr/>
          </p:nvSpPr>
          <p:spPr>
            <a:xfrm>
              <a:off x="6946266" y="3181844"/>
              <a:ext cx="21095" cy="14742"/>
            </a:xfrm>
            <a:custGeom>
              <a:avLst/>
              <a:gdLst/>
              <a:ahLst/>
              <a:cxnLst/>
              <a:rect l="l" t="t" r="r" b="b"/>
              <a:pathLst>
                <a:path w="3656" h="2556" extrusionOk="0">
                  <a:moveTo>
                    <a:pt x="498" y="0"/>
                  </a:moveTo>
                  <a:cubicBezTo>
                    <a:pt x="444" y="426"/>
                    <a:pt x="373" y="852"/>
                    <a:pt x="302" y="1278"/>
                  </a:cubicBezTo>
                  <a:cubicBezTo>
                    <a:pt x="231" y="1686"/>
                    <a:pt x="107" y="2076"/>
                    <a:pt x="1" y="2555"/>
                  </a:cubicBezTo>
                  <a:lnTo>
                    <a:pt x="3656" y="2467"/>
                  </a:lnTo>
                  <a:lnTo>
                    <a:pt x="3319" y="1100"/>
                  </a:lnTo>
                  <a:lnTo>
                    <a:pt x="498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5" name="Google Shape;1645;p22"/>
          <p:cNvSpPr/>
          <p:nvPr/>
        </p:nvSpPr>
        <p:spPr>
          <a:xfrm>
            <a:off x="982350" y="1830738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6" name="Google Shape;1646;p22"/>
          <p:cNvSpPr/>
          <p:nvPr/>
        </p:nvSpPr>
        <p:spPr>
          <a:xfrm>
            <a:off x="7300456" y="2828988"/>
            <a:ext cx="872400" cy="8724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7" name="Google Shape;1647;p22"/>
          <p:cNvSpPr/>
          <p:nvPr/>
        </p:nvSpPr>
        <p:spPr>
          <a:xfrm>
            <a:off x="3716860" y="2490000"/>
            <a:ext cx="163500" cy="163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8" name="Google Shape;1648;p22"/>
          <p:cNvSpPr/>
          <p:nvPr/>
        </p:nvSpPr>
        <p:spPr>
          <a:xfrm>
            <a:off x="4875735" y="3588175"/>
            <a:ext cx="163500" cy="1635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49" name="Google Shape;1649;p22"/>
          <p:cNvCxnSpPr>
            <a:stCxn id="1645" idx="6"/>
            <a:endCxn id="1647" idx="2"/>
          </p:cNvCxnSpPr>
          <p:nvPr/>
        </p:nvCxnSpPr>
        <p:spPr>
          <a:xfrm>
            <a:off x="1854750" y="2266938"/>
            <a:ext cx="1862100" cy="304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0" name="Google Shape;1650;p22"/>
          <p:cNvCxnSpPr>
            <a:stCxn id="1646" idx="2"/>
            <a:endCxn id="1648" idx="6"/>
          </p:cNvCxnSpPr>
          <p:nvPr/>
        </p:nvCxnSpPr>
        <p:spPr>
          <a:xfrm flipH="1">
            <a:off x="5039356" y="3265188"/>
            <a:ext cx="2261100" cy="404700"/>
          </a:xfrm>
          <a:prstGeom prst="curvedConnector3">
            <a:avLst>
              <a:gd name="adj1" fmla="val 50003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1" name="Google Shape;1651;p22"/>
          <p:cNvSpPr/>
          <p:nvPr/>
        </p:nvSpPr>
        <p:spPr>
          <a:xfrm>
            <a:off x="1228076" y="2100091"/>
            <a:ext cx="380926" cy="320742"/>
          </a:xfrm>
          <a:custGeom>
            <a:avLst/>
            <a:gdLst/>
            <a:ahLst/>
            <a:cxnLst/>
            <a:rect l="l" t="t" r="r" b="b"/>
            <a:pathLst>
              <a:path w="12855" h="10824" extrusionOk="0">
                <a:moveTo>
                  <a:pt x="473" y="938"/>
                </a:moveTo>
                <a:cubicBezTo>
                  <a:pt x="670" y="1005"/>
                  <a:pt x="1128" y="1185"/>
                  <a:pt x="1681" y="1566"/>
                </a:cubicBezTo>
                <a:cubicBezTo>
                  <a:pt x="1851" y="1682"/>
                  <a:pt x="2037" y="1824"/>
                  <a:pt x="2235" y="1993"/>
                </a:cubicBezTo>
                <a:cubicBezTo>
                  <a:pt x="1934" y="1936"/>
                  <a:pt x="1636" y="1916"/>
                  <a:pt x="1366" y="1916"/>
                </a:cubicBezTo>
                <a:cubicBezTo>
                  <a:pt x="960" y="1916"/>
                  <a:pt x="620" y="1961"/>
                  <a:pt x="439" y="1991"/>
                </a:cubicBezTo>
                <a:cubicBezTo>
                  <a:pt x="415" y="1768"/>
                  <a:pt x="403" y="1553"/>
                  <a:pt x="403" y="1354"/>
                </a:cubicBezTo>
                <a:cubicBezTo>
                  <a:pt x="403" y="1201"/>
                  <a:pt x="427" y="1061"/>
                  <a:pt x="473" y="938"/>
                </a:cubicBezTo>
                <a:close/>
                <a:moveTo>
                  <a:pt x="12382" y="938"/>
                </a:moveTo>
                <a:cubicBezTo>
                  <a:pt x="12428" y="1061"/>
                  <a:pt x="12452" y="1201"/>
                  <a:pt x="12452" y="1354"/>
                </a:cubicBezTo>
                <a:cubicBezTo>
                  <a:pt x="12452" y="1553"/>
                  <a:pt x="12439" y="1768"/>
                  <a:pt x="12415" y="1991"/>
                </a:cubicBezTo>
                <a:cubicBezTo>
                  <a:pt x="12234" y="1961"/>
                  <a:pt x="11894" y="1916"/>
                  <a:pt x="11489" y="1916"/>
                </a:cubicBezTo>
                <a:cubicBezTo>
                  <a:pt x="11220" y="1916"/>
                  <a:pt x="10921" y="1936"/>
                  <a:pt x="10621" y="1993"/>
                </a:cubicBezTo>
                <a:cubicBezTo>
                  <a:pt x="10818" y="1824"/>
                  <a:pt x="11004" y="1682"/>
                  <a:pt x="11173" y="1566"/>
                </a:cubicBezTo>
                <a:cubicBezTo>
                  <a:pt x="11727" y="1185"/>
                  <a:pt x="12185" y="1005"/>
                  <a:pt x="12382" y="938"/>
                </a:cubicBezTo>
                <a:close/>
                <a:moveTo>
                  <a:pt x="1369" y="2320"/>
                </a:moveTo>
                <a:cubicBezTo>
                  <a:pt x="1836" y="2320"/>
                  <a:pt x="2392" y="2384"/>
                  <a:pt x="2858" y="2616"/>
                </a:cubicBezTo>
                <a:cubicBezTo>
                  <a:pt x="2863" y="2619"/>
                  <a:pt x="2869" y="2621"/>
                  <a:pt x="2874" y="2623"/>
                </a:cubicBezTo>
                <a:cubicBezTo>
                  <a:pt x="2980" y="2741"/>
                  <a:pt x="3086" y="2867"/>
                  <a:pt x="3191" y="3001"/>
                </a:cubicBezTo>
                <a:cubicBezTo>
                  <a:pt x="2825" y="2918"/>
                  <a:pt x="2488" y="2886"/>
                  <a:pt x="2184" y="2886"/>
                </a:cubicBezTo>
                <a:cubicBezTo>
                  <a:pt x="1457" y="2886"/>
                  <a:pt x="924" y="3071"/>
                  <a:pt x="660" y="3188"/>
                </a:cubicBezTo>
                <a:cubicBezTo>
                  <a:pt x="591" y="2923"/>
                  <a:pt x="536" y="2654"/>
                  <a:pt x="493" y="2390"/>
                </a:cubicBezTo>
                <a:cubicBezTo>
                  <a:pt x="655" y="2364"/>
                  <a:pt x="981" y="2320"/>
                  <a:pt x="1369" y="2320"/>
                </a:cubicBezTo>
                <a:close/>
                <a:moveTo>
                  <a:pt x="11486" y="2320"/>
                </a:moveTo>
                <a:cubicBezTo>
                  <a:pt x="11873" y="2320"/>
                  <a:pt x="12200" y="2364"/>
                  <a:pt x="12361" y="2390"/>
                </a:cubicBezTo>
                <a:cubicBezTo>
                  <a:pt x="12319" y="2654"/>
                  <a:pt x="12264" y="2923"/>
                  <a:pt x="12195" y="3188"/>
                </a:cubicBezTo>
                <a:cubicBezTo>
                  <a:pt x="11931" y="3072"/>
                  <a:pt x="11397" y="2886"/>
                  <a:pt x="10669" y="2886"/>
                </a:cubicBezTo>
                <a:cubicBezTo>
                  <a:pt x="10366" y="2886"/>
                  <a:pt x="10029" y="2918"/>
                  <a:pt x="9664" y="3001"/>
                </a:cubicBezTo>
                <a:cubicBezTo>
                  <a:pt x="9769" y="2867"/>
                  <a:pt x="9875" y="2741"/>
                  <a:pt x="9980" y="2623"/>
                </a:cubicBezTo>
                <a:cubicBezTo>
                  <a:pt x="9985" y="2621"/>
                  <a:pt x="9992" y="2619"/>
                  <a:pt x="9997" y="2616"/>
                </a:cubicBezTo>
                <a:cubicBezTo>
                  <a:pt x="10462" y="2384"/>
                  <a:pt x="11019" y="2320"/>
                  <a:pt x="11486" y="2320"/>
                </a:cubicBezTo>
                <a:close/>
                <a:moveTo>
                  <a:pt x="2190" y="3291"/>
                </a:moveTo>
                <a:cubicBezTo>
                  <a:pt x="2589" y="3291"/>
                  <a:pt x="3054" y="3352"/>
                  <a:pt x="3569" y="3525"/>
                </a:cubicBezTo>
                <a:cubicBezTo>
                  <a:pt x="3695" y="3716"/>
                  <a:pt x="3818" y="3920"/>
                  <a:pt x="3938" y="4138"/>
                </a:cubicBezTo>
                <a:cubicBezTo>
                  <a:pt x="3395" y="3993"/>
                  <a:pt x="2879" y="3921"/>
                  <a:pt x="2399" y="3921"/>
                </a:cubicBezTo>
                <a:cubicBezTo>
                  <a:pt x="1882" y="3921"/>
                  <a:pt x="1407" y="4005"/>
                  <a:pt x="985" y="4173"/>
                </a:cubicBezTo>
                <a:cubicBezTo>
                  <a:pt x="983" y="4173"/>
                  <a:pt x="982" y="4174"/>
                  <a:pt x="980" y="4175"/>
                </a:cubicBezTo>
                <a:cubicBezTo>
                  <a:pt x="954" y="4110"/>
                  <a:pt x="927" y="4041"/>
                  <a:pt x="900" y="3968"/>
                </a:cubicBezTo>
                <a:cubicBezTo>
                  <a:pt x="854" y="3843"/>
                  <a:pt x="811" y="3713"/>
                  <a:pt x="770" y="3580"/>
                </a:cubicBezTo>
                <a:cubicBezTo>
                  <a:pt x="966" y="3489"/>
                  <a:pt x="1471" y="3291"/>
                  <a:pt x="2190" y="3291"/>
                </a:cubicBezTo>
                <a:close/>
                <a:moveTo>
                  <a:pt x="10659" y="3292"/>
                </a:moveTo>
                <a:cubicBezTo>
                  <a:pt x="11379" y="3292"/>
                  <a:pt x="11887" y="3490"/>
                  <a:pt x="12085" y="3582"/>
                </a:cubicBezTo>
                <a:cubicBezTo>
                  <a:pt x="12044" y="3713"/>
                  <a:pt x="12000" y="3843"/>
                  <a:pt x="11955" y="3968"/>
                </a:cubicBezTo>
                <a:cubicBezTo>
                  <a:pt x="11928" y="4041"/>
                  <a:pt x="11902" y="4110"/>
                  <a:pt x="11875" y="4175"/>
                </a:cubicBezTo>
                <a:cubicBezTo>
                  <a:pt x="11872" y="4174"/>
                  <a:pt x="11871" y="4173"/>
                  <a:pt x="11869" y="4172"/>
                </a:cubicBezTo>
                <a:cubicBezTo>
                  <a:pt x="11448" y="4004"/>
                  <a:pt x="10973" y="3920"/>
                  <a:pt x="10457" y="3920"/>
                </a:cubicBezTo>
                <a:cubicBezTo>
                  <a:pt x="9976" y="3920"/>
                  <a:pt x="9460" y="3993"/>
                  <a:pt x="8917" y="4138"/>
                </a:cubicBezTo>
                <a:cubicBezTo>
                  <a:pt x="9037" y="3920"/>
                  <a:pt x="9161" y="3716"/>
                  <a:pt x="9286" y="3525"/>
                </a:cubicBezTo>
                <a:cubicBezTo>
                  <a:pt x="9798" y="3353"/>
                  <a:pt x="10261" y="3292"/>
                  <a:pt x="10659" y="3292"/>
                </a:cubicBezTo>
                <a:close/>
                <a:moveTo>
                  <a:pt x="1248" y="404"/>
                </a:moveTo>
                <a:cubicBezTo>
                  <a:pt x="1372" y="404"/>
                  <a:pt x="1505" y="426"/>
                  <a:pt x="1641" y="471"/>
                </a:cubicBezTo>
                <a:cubicBezTo>
                  <a:pt x="2855" y="876"/>
                  <a:pt x="5009" y="3050"/>
                  <a:pt x="5722" y="4836"/>
                </a:cubicBezTo>
                <a:cubicBezTo>
                  <a:pt x="5432" y="4686"/>
                  <a:pt x="4994" y="4481"/>
                  <a:pt x="4473" y="4301"/>
                </a:cubicBezTo>
                <a:cubicBezTo>
                  <a:pt x="4470" y="4291"/>
                  <a:pt x="4466" y="4281"/>
                  <a:pt x="4461" y="4270"/>
                </a:cubicBezTo>
                <a:cubicBezTo>
                  <a:pt x="3656" y="2652"/>
                  <a:pt x="2620" y="1718"/>
                  <a:pt x="1891" y="1221"/>
                </a:cubicBezTo>
                <a:cubicBezTo>
                  <a:pt x="1386" y="876"/>
                  <a:pt x="958" y="688"/>
                  <a:pt x="707" y="594"/>
                </a:cubicBezTo>
                <a:cubicBezTo>
                  <a:pt x="723" y="579"/>
                  <a:pt x="740" y="566"/>
                  <a:pt x="758" y="552"/>
                </a:cubicBezTo>
                <a:cubicBezTo>
                  <a:pt x="895" y="454"/>
                  <a:pt x="1062" y="404"/>
                  <a:pt x="1248" y="404"/>
                </a:cubicBezTo>
                <a:close/>
                <a:moveTo>
                  <a:pt x="11607" y="403"/>
                </a:moveTo>
                <a:cubicBezTo>
                  <a:pt x="11793" y="403"/>
                  <a:pt x="11960" y="453"/>
                  <a:pt x="12097" y="552"/>
                </a:cubicBezTo>
                <a:cubicBezTo>
                  <a:pt x="12115" y="566"/>
                  <a:pt x="12132" y="579"/>
                  <a:pt x="12149" y="594"/>
                </a:cubicBezTo>
                <a:cubicBezTo>
                  <a:pt x="11897" y="688"/>
                  <a:pt x="11469" y="876"/>
                  <a:pt x="10963" y="1221"/>
                </a:cubicBezTo>
                <a:cubicBezTo>
                  <a:pt x="10235" y="1718"/>
                  <a:pt x="9199" y="2652"/>
                  <a:pt x="8394" y="4270"/>
                </a:cubicBezTo>
                <a:cubicBezTo>
                  <a:pt x="8389" y="4281"/>
                  <a:pt x="8385" y="4291"/>
                  <a:pt x="8381" y="4301"/>
                </a:cubicBezTo>
                <a:cubicBezTo>
                  <a:pt x="7860" y="4481"/>
                  <a:pt x="7423" y="4686"/>
                  <a:pt x="7133" y="4836"/>
                </a:cubicBezTo>
                <a:cubicBezTo>
                  <a:pt x="7846" y="3050"/>
                  <a:pt x="10000" y="876"/>
                  <a:pt x="11214" y="471"/>
                </a:cubicBezTo>
                <a:cubicBezTo>
                  <a:pt x="11350" y="426"/>
                  <a:pt x="11483" y="403"/>
                  <a:pt x="11607" y="403"/>
                </a:cubicBezTo>
                <a:close/>
                <a:moveTo>
                  <a:pt x="2395" y="4322"/>
                </a:moveTo>
                <a:cubicBezTo>
                  <a:pt x="3075" y="4322"/>
                  <a:pt x="3741" y="4482"/>
                  <a:pt x="4262" y="4655"/>
                </a:cubicBezTo>
                <a:cubicBezTo>
                  <a:pt x="4647" y="4783"/>
                  <a:pt x="4989" y="4930"/>
                  <a:pt x="5261" y="5058"/>
                </a:cubicBezTo>
                <a:cubicBezTo>
                  <a:pt x="4121" y="5119"/>
                  <a:pt x="2009" y="5232"/>
                  <a:pt x="1704" y="5232"/>
                </a:cubicBezTo>
                <a:cubicBezTo>
                  <a:pt x="1605" y="5232"/>
                  <a:pt x="1389" y="5036"/>
                  <a:pt x="1145" y="4543"/>
                </a:cubicBezTo>
                <a:cubicBezTo>
                  <a:pt x="1546" y="4384"/>
                  <a:pt x="1973" y="4322"/>
                  <a:pt x="2395" y="4322"/>
                </a:cubicBezTo>
                <a:close/>
                <a:moveTo>
                  <a:pt x="10460" y="4322"/>
                </a:moveTo>
                <a:cubicBezTo>
                  <a:pt x="10882" y="4322"/>
                  <a:pt x="11309" y="4384"/>
                  <a:pt x="11710" y="4543"/>
                </a:cubicBezTo>
                <a:cubicBezTo>
                  <a:pt x="11466" y="5036"/>
                  <a:pt x="11249" y="5232"/>
                  <a:pt x="11151" y="5232"/>
                </a:cubicBezTo>
                <a:cubicBezTo>
                  <a:pt x="10846" y="5232"/>
                  <a:pt x="8734" y="5120"/>
                  <a:pt x="7594" y="5058"/>
                </a:cubicBezTo>
                <a:cubicBezTo>
                  <a:pt x="7865" y="4930"/>
                  <a:pt x="8208" y="4783"/>
                  <a:pt x="8593" y="4655"/>
                </a:cubicBezTo>
                <a:cubicBezTo>
                  <a:pt x="9114" y="4482"/>
                  <a:pt x="9780" y="4322"/>
                  <a:pt x="10460" y="4322"/>
                </a:cubicBezTo>
                <a:close/>
                <a:moveTo>
                  <a:pt x="6428" y="4776"/>
                </a:moveTo>
                <a:cubicBezTo>
                  <a:pt x="6553" y="4776"/>
                  <a:pt x="6656" y="4879"/>
                  <a:pt x="6656" y="5003"/>
                </a:cubicBezTo>
                <a:lnTo>
                  <a:pt x="6656" y="6292"/>
                </a:lnTo>
                <a:cubicBezTo>
                  <a:pt x="6656" y="6418"/>
                  <a:pt x="6553" y="6520"/>
                  <a:pt x="6428" y="6520"/>
                </a:cubicBezTo>
                <a:cubicBezTo>
                  <a:pt x="6302" y="6520"/>
                  <a:pt x="6199" y="6418"/>
                  <a:pt x="6199" y="6292"/>
                </a:cubicBezTo>
                <a:lnTo>
                  <a:pt x="6199" y="5003"/>
                </a:lnTo>
                <a:cubicBezTo>
                  <a:pt x="6199" y="4879"/>
                  <a:pt x="6302" y="4776"/>
                  <a:pt x="6428" y="4776"/>
                </a:cubicBezTo>
                <a:close/>
                <a:moveTo>
                  <a:pt x="5796" y="5431"/>
                </a:moveTo>
                <a:lnTo>
                  <a:pt x="5796" y="6292"/>
                </a:lnTo>
                <a:cubicBezTo>
                  <a:pt x="5796" y="6569"/>
                  <a:pt x="5976" y="6805"/>
                  <a:pt x="6226" y="6889"/>
                </a:cubicBezTo>
                <a:lnTo>
                  <a:pt x="6226" y="6905"/>
                </a:lnTo>
                <a:cubicBezTo>
                  <a:pt x="6057" y="7451"/>
                  <a:pt x="5810" y="8180"/>
                  <a:pt x="5573" y="8800"/>
                </a:cubicBezTo>
                <a:cubicBezTo>
                  <a:pt x="5405" y="8751"/>
                  <a:pt x="4974" y="8614"/>
                  <a:pt x="4539" y="8385"/>
                </a:cubicBezTo>
                <a:cubicBezTo>
                  <a:pt x="3664" y="7922"/>
                  <a:pt x="3440" y="7447"/>
                  <a:pt x="3407" y="7130"/>
                </a:cubicBezTo>
                <a:cubicBezTo>
                  <a:pt x="3320" y="6283"/>
                  <a:pt x="3852" y="5673"/>
                  <a:pt x="3993" y="5529"/>
                </a:cubicBezTo>
                <a:cubicBezTo>
                  <a:pt x="4733" y="5489"/>
                  <a:pt x="5449" y="5451"/>
                  <a:pt x="5796" y="5431"/>
                </a:cubicBezTo>
                <a:close/>
                <a:moveTo>
                  <a:pt x="7058" y="5431"/>
                </a:moveTo>
                <a:cubicBezTo>
                  <a:pt x="7406" y="5451"/>
                  <a:pt x="8122" y="5489"/>
                  <a:pt x="8862" y="5529"/>
                </a:cubicBezTo>
                <a:cubicBezTo>
                  <a:pt x="9003" y="5672"/>
                  <a:pt x="9536" y="6278"/>
                  <a:pt x="9448" y="7130"/>
                </a:cubicBezTo>
                <a:cubicBezTo>
                  <a:pt x="9387" y="7705"/>
                  <a:pt x="8799" y="8129"/>
                  <a:pt x="8316" y="8385"/>
                </a:cubicBezTo>
                <a:cubicBezTo>
                  <a:pt x="7881" y="8614"/>
                  <a:pt x="7449" y="8751"/>
                  <a:pt x="7282" y="8800"/>
                </a:cubicBezTo>
                <a:cubicBezTo>
                  <a:pt x="7045" y="8180"/>
                  <a:pt x="6799" y="7451"/>
                  <a:pt x="6629" y="6905"/>
                </a:cubicBezTo>
                <a:lnTo>
                  <a:pt x="6629" y="6889"/>
                </a:lnTo>
                <a:cubicBezTo>
                  <a:pt x="6878" y="6805"/>
                  <a:pt x="7058" y="6569"/>
                  <a:pt x="7058" y="6292"/>
                </a:cubicBezTo>
                <a:lnTo>
                  <a:pt x="7058" y="5431"/>
                </a:lnTo>
                <a:close/>
                <a:moveTo>
                  <a:pt x="3449" y="5557"/>
                </a:moveTo>
                <a:cubicBezTo>
                  <a:pt x="3210" y="5896"/>
                  <a:pt x="2933" y="6459"/>
                  <a:pt x="3007" y="7171"/>
                </a:cubicBezTo>
                <a:cubicBezTo>
                  <a:pt x="3137" y="8414"/>
                  <a:pt x="4931" y="9030"/>
                  <a:pt x="5424" y="9177"/>
                </a:cubicBezTo>
                <a:cubicBezTo>
                  <a:pt x="5371" y="9306"/>
                  <a:pt x="5320" y="9426"/>
                  <a:pt x="5271" y="9533"/>
                </a:cubicBezTo>
                <a:cubicBezTo>
                  <a:pt x="4834" y="9512"/>
                  <a:pt x="4277" y="9458"/>
                  <a:pt x="3750" y="9252"/>
                </a:cubicBezTo>
                <a:cubicBezTo>
                  <a:pt x="3096" y="8996"/>
                  <a:pt x="2671" y="8562"/>
                  <a:pt x="2488" y="7964"/>
                </a:cubicBezTo>
                <a:cubicBezTo>
                  <a:pt x="2299" y="7350"/>
                  <a:pt x="2375" y="6764"/>
                  <a:pt x="2714" y="6220"/>
                </a:cubicBezTo>
                <a:cubicBezTo>
                  <a:pt x="2974" y="5802"/>
                  <a:pt x="3298" y="5567"/>
                  <a:pt x="3301" y="5564"/>
                </a:cubicBezTo>
                <a:cubicBezTo>
                  <a:pt x="3350" y="5562"/>
                  <a:pt x="3400" y="5559"/>
                  <a:pt x="3449" y="5557"/>
                </a:cubicBezTo>
                <a:close/>
                <a:moveTo>
                  <a:pt x="9406" y="5557"/>
                </a:moveTo>
                <a:lnTo>
                  <a:pt x="9406" y="5557"/>
                </a:lnTo>
                <a:cubicBezTo>
                  <a:pt x="9455" y="5559"/>
                  <a:pt x="9505" y="5562"/>
                  <a:pt x="9554" y="5564"/>
                </a:cubicBezTo>
                <a:cubicBezTo>
                  <a:pt x="9568" y="5575"/>
                  <a:pt x="10821" y="6489"/>
                  <a:pt x="10367" y="7964"/>
                </a:cubicBezTo>
                <a:cubicBezTo>
                  <a:pt x="10184" y="8562"/>
                  <a:pt x="9759" y="8996"/>
                  <a:pt x="9104" y="9252"/>
                </a:cubicBezTo>
                <a:cubicBezTo>
                  <a:pt x="8578" y="9458"/>
                  <a:pt x="8020" y="9512"/>
                  <a:pt x="7584" y="9533"/>
                </a:cubicBezTo>
                <a:cubicBezTo>
                  <a:pt x="7535" y="9426"/>
                  <a:pt x="7484" y="9306"/>
                  <a:pt x="7431" y="9177"/>
                </a:cubicBezTo>
                <a:cubicBezTo>
                  <a:pt x="7924" y="9030"/>
                  <a:pt x="9718" y="8414"/>
                  <a:pt x="9848" y="7171"/>
                </a:cubicBezTo>
                <a:cubicBezTo>
                  <a:pt x="9922" y="6458"/>
                  <a:pt x="9644" y="5896"/>
                  <a:pt x="9406" y="5557"/>
                </a:cubicBezTo>
                <a:close/>
                <a:moveTo>
                  <a:pt x="2544" y="5762"/>
                </a:moveTo>
                <a:lnTo>
                  <a:pt x="2544" y="5762"/>
                </a:lnTo>
                <a:cubicBezTo>
                  <a:pt x="2489" y="5832"/>
                  <a:pt x="2434" y="5908"/>
                  <a:pt x="2381" y="5993"/>
                </a:cubicBezTo>
                <a:cubicBezTo>
                  <a:pt x="1977" y="6635"/>
                  <a:pt x="1880" y="7358"/>
                  <a:pt x="2103" y="8082"/>
                </a:cubicBezTo>
                <a:cubicBezTo>
                  <a:pt x="2324" y="8804"/>
                  <a:pt x="2830" y="9324"/>
                  <a:pt x="3604" y="9627"/>
                </a:cubicBezTo>
                <a:cubicBezTo>
                  <a:pt x="4110" y="9825"/>
                  <a:pt x="4630" y="9895"/>
                  <a:pt x="5066" y="9924"/>
                </a:cubicBezTo>
                <a:cubicBezTo>
                  <a:pt x="5040" y="9962"/>
                  <a:pt x="5016" y="9993"/>
                  <a:pt x="4996" y="10016"/>
                </a:cubicBezTo>
                <a:cubicBezTo>
                  <a:pt x="4756" y="10262"/>
                  <a:pt x="4320" y="10421"/>
                  <a:pt x="3821" y="10421"/>
                </a:cubicBezTo>
                <a:cubicBezTo>
                  <a:pt x="3458" y="10421"/>
                  <a:pt x="3061" y="10337"/>
                  <a:pt x="2683" y="10139"/>
                </a:cubicBezTo>
                <a:cubicBezTo>
                  <a:pt x="1899" y="9728"/>
                  <a:pt x="988" y="8207"/>
                  <a:pt x="1385" y="7027"/>
                </a:cubicBezTo>
                <a:cubicBezTo>
                  <a:pt x="1598" y="6394"/>
                  <a:pt x="2162" y="5979"/>
                  <a:pt x="2544" y="5762"/>
                </a:cubicBezTo>
                <a:close/>
                <a:moveTo>
                  <a:pt x="10311" y="5762"/>
                </a:moveTo>
                <a:lnTo>
                  <a:pt x="10311" y="5762"/>
                </a:lnTo>
                <a:cubicBezTo>
                  <a:pt x="10693" y="5980"/>
                  <a:pt x="11257" y="6394"/>
                  <a:pt x="11470" y="7027"/>
                </a:cubicBezTo>
                <a:cubicBezTo>
                  <a:pt x="11867" y="8207"/>
                  <a:pt x="10956" y="9728"/>
                  <a:pt x="10172" y="10139"/>
                </a:cubicBezTo>
                <a:cubicBezTo>
                  <a:pt x="9793" y="10337"/>
                  <a:pt x="9397" y="10421"/>
                  <a:pt x="9034" y="10421"/>
                </a:cubicBezTo>
                <a:cubicBezTo>
                  <a:pt x="8535" y="10421"/>
                  <a:pt x="8099" y="10262"/>
                  <a:pt x="7860" y="10016"/>
                </a:cubicBezTo>
                <a:cubicBezTo>
                  <a:pt x="7838" y="9993"/>
                  <a:pt x="7815" y="9962"/>
                  <a:pt x="7790" y="9924"/>
                </a:cubicBezTo>
                <a:cubicBezTo>
                  <a:pt x="8224" y="9895"/>
                  <a:pt x="8746" y="9825"/>
                  <a:pt x="9251" y="9627"/>
                </a:cubicBezTo>
                <a:cubicBezTo>
                  <a:pt x="10026" y="9324"/>
                  <a:pt x="10531" y="8804"/>
                  <a:pt x="10752" y="8082"/>
                </a:cubicBezTo>
                <a:cubicBezTo>
                  <a:pt x="10975" y="7358"/>
                  <a:pt x="10878" y="6635"/>
                  <a:pt x="10473" y="5993"/>
                </a:cubicBezTo>
                <a:cubicBezTo>
                  <a:pt x="10420" y="5908"/>
                  <a:pt x="10366" y="5833"/>
                  <a:pt x="10311" y="5762"/>
                </a:cubicBezTo>
                <a:close/>
                <a:moveTo>
                  <a:pt x="1246" y="0"/>
                </a:moveTo>
                <a:cubicBezTo>
                  <a:pt x="977" y="0"/>
                  <a:pt x="730" y="76"/>
                  <a:pt x="523" y="226"/>
                </a:cubicBezTo>
                <a:cubicBezTo>
                  <a:pt x="186" y="468"/>
                  <a:pt x="0" y="870"/>
                  <a:pt x="0" y="1354"/>
                </a:cubicBezTo>
                <a:cubicBezTo>
                  <a:pt x="0" y="2187"/>
                  <a:pt x="196" y="3215"/>
                  <a:pt x="523" y="4107"/>
                </a:cubicBezTo>
                <a:cubicBezTo>
                  <a:pt x="985" y="5370"/>
                  <a:pt x="1421" y="5635"/>
                  <a:pt x="1704" y="5635"/>
                </a:cubicBezTo>
                <a:cubicBezTo>
                  <a:pt x="1758" y="5635"/>
                  <a:pt x="1863" y="5631"/>
                  <a:pt x="2007" y="5626"/>
                </a:cubicBezTo>
                <a:lnTo>
                  <a:pt x="2007" y="5626"/>
                </a:lnTo>
                <a:cubicBezTo>
                  <a:pt x="1623" y="5901"/>
                  <a:pt x="1200" y="6317"/>
                  <a:pt x="1004" y="6899"/>
                </a:cubicBezTo>
                <a:cubicBezTo>
                  <a:pt x="792" y="7527"/>
                  <a:pt x="870" y="8285"/>
                  <a:pt x="1223" y="9032"/>
                </a:cubicBezTo>
                <a:cubicBezTo>
                  <a:pt x="1529" y="9685"/>
                  <a:pt x="2018" y="10245"/>
                  <a:pt x="2497" y="10495"/>
                </a:cubicBezTo>
                <a:cubicBezTo>
                  <a:pt x="2936" y="10725"/>
                  <a:pt x="3394" y="10824"/>
                  <a:pt x="3817" y="10824"/>
                </a:cubicBezTo>
                <a:cubicBezTo>
                  <a:pt x="4431" y="10824"/>
                  <a:pt x="4973" y="10616"/>
                  <a:pt x="5284" y="10296"/>
                </a:cubicBezTo>
                <a:cubicBezTo>
                  <a:pt x="5547" y="10026"/>
                  <a:pt x="5935" y="9022"/>
                  <a:pt x="6226" y="8187"/>
                </a:cubicBezTo>
                <a:lnTo>
                  <a:pt x="6226" y="8438"/>
                </a:lnTo>
                <a:cubicBezTo>
                  <a:pt x="6226" y="8550"/>
                  <a:pt x="6317" y="8640"/>
                  <a:pt x="6428" y="8640"/>
                </a:cubicBezTo>
                <a:cubicBezTo>
                  <a:pt x="6539" y="8640"/>
                  <a:pt x="6629" y="8550"/>
                  <a:pt x="6629" y="8438"/>
                </a:cubicBezTo>
                <a:lnTo>
                  <a:pt x="6629" y="8187"/>
                </a:lnTo>
                <a:cubicBezTo>
                  <a:pt x="6921" y="9022"/>
                  <a:pt x="7309" y="10026"/>
                  <a:pt x="7571" y="10296"/>
                </a:cubicBezTo>
                <a:cubicBezTo>
                  <a:pt x="7882" y="10616"/>
                  <a:pt x="8424" y="10824"/>
                  <a:pt x="9039" y="10824"/>
                </a:cubicBezTo>
                <a:cubicBezTo>
                  <a:pt x="9462" y="10824"/>
                  <a:pt x="9919" y="10725"/>
                  <a:pt x="10358" y="10495"/>
                </a:cubicBezTo>
                <a:cubicBezTo>
                  <a:pt x="10836" y="10245"/>
                  <a:pt x="11325" y="9685"/>
                  <a:pt x="11633" y="9032"/>
                </a:cubicBezTo>
                <a:cubicBezTo>
                  <a:pt x="11985" y="8285"/>
                  <a:pt x="12063" y="7527"/>
                  <a:pt x="11851" y="6899"/>
                </a:cubicBezTo>
                <a:cubicBezTo>
                  <a:pt x="11655" y="6317"/>
                  <a:pt x="11233" y="5901"/>
                  <a:pt x="10848" y="5626"/>
                </a:cubicBezTo>
                <a:lnTo>
                  <a:pt x="10848" y="5626"/>
                </a:lnTo>
                <a:cubicBezTo>
                  <a:pt x="10991" y="5631"/>
                  <a:pt x="11096" y="5635"/>
                  <a:pt x="11151" y="5635"/>
                </a:cubicBezTo>
                <a:cubicBezTo>
                  <a:pt x="11433" y="5635"/>
                  <a:pt x="11869" y="5370"/>
                  <a:pt x="12332" y="4107"/>
                </a:cubicBezTo>
                <a:cubicBezTo>
                  <a:pt x="12659" y="3215"/>
                  <a:pt x="12854" y="2187"/>
                  <a:pt x="12854" y="1354"/>
                </a:cubicBezTo>
                <a:cubicBezTo>
                  <a:pt x="12854" y="870"/>
                  <a:pt x="12669" y="468"/>
                  <a:pt x="12333" y="226"/>
                </a:cubicBezTo>
                <a:cubicBezTo>
                  <a:pt x="12125" y="76"/>
                  <a:pt x="11877" y="1"/>
                  <a:pt x="11609" y="1"/>
                </a:cubicBezTo>
                <a:cubicBezTo>
                  <a:pt x="11441" y="1"/>
                  <a:pt x="11266" y="30"/>
                  <a:pt x="11087" y="89"/>
                </a:cubicBezTo>
                <a:cubicBezTo>
                  <a:pt x="9807" y="516"/>
                  <a:pt x="7652" y="2648"/>
                  <a:pt x="6829" y="4519"/>
                </a:cubicBezTo>
                <a:cubicBezTo>
                  <a:pt x="6773" y="4471"/>
                  <a:pt x="6708" y="4433"/>
                  <a:pt x="6636" y="4408"/>
                </a:cubicBezTo>
                <a:cubicBezTo>
                  <a:pt x="6710" y="3534"/>
                  <a:pt x="7322" y="2032"/>
                  <a:pt x="8072" y="1282"/>
                </a:cubicBezTo>
                <a:cubicBezTo>
                  <a:pt x="8152" y="1204"/>
                  <a:pt x="8152" y="1076"/>
                  <a:pt x="8072" y="998"/>
                </a:cubicBezTo>
                <a:cubicBezTo>
                  <a:pt x="8033" y="958"/>
                  <a:pt x="7982" y="938"/>
                  <a:pt x="7931" y="938"/>
                </a:cubicBezTo>
                <a:cubicBezTo>
                  <a:pt x="7879" y="938"/>
                  <a:pt x="7828" y="958"/>
                  <a:pt x="7789" y="998"/>
                </a:cubicBezTo>
                <a:cubicBezTo>
                  <a:pt x="7196" y="1589"/>
                  <a:pt x="6693" y="2585"/>
                  <a:pt x="6428" y="3456"/>
                </a:cubicBezTo>
                <a:cubicBezTo>
                  <a:pt x="6163" y="2585"/>
                  <a:pt x="5660" y="1589"/>
                  <a:pt x="5067" y="998"/>
                </a:cubicBezTo>
                <a:cubicBezTo>
                  <a:pt x="5028" y="958"/>
                  <a:pt x="4976" y="938"/>
                  <a:pt x="4925" y="938"/>
                </a:cubicBezTo>
                <a:cubicBezTo>
                  <a:pt x="4873" y="938"/>
                  <a:pt x="4822" y="958"/>
                  <a:pt x="4782" y="998"/>
                </a:cubicBezTo>
                <a:cubicBezTo>
                  <a:pt x="4704" y="1076"/>
                  <a:pt x="4704" y="1204"/>
                  <a:pt x="4782" y="1282"/>
                </a:cubicBezTo>
                <a:cubicBezTo>
                  <a:pt x="5532" y="2032"/>
                  <a:pt x="6145" y="3534"/>
                  <a:pt x="6219" y="4408"/>
                </a:cubicBezTo>
                <a:cubicBezTo>
                  <a:pt x="6148" y="4433"/>
                  <a:pt x="6083" y="4471"/>
                  <a:pt x="6025" y="4519"/>
                </a:cubicBezTo>
                <a:cubicBezTo>
                  <a:pt x="5204" y="2648"/>
                  <a:pt x="3048" y="517"/>
                  <a:pt x="1769" y="89"/>
                </a:cubicBezTo>
                <a:cubicBezTo>
                  <a:pt x="1589" y="30"/>
                  <a:pt x="1414" y="0"/>
                  <a:pt x="124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2" name="Google Shape;1652;p22"/>
          <p:cNvSpPr/>
          <p:nvPr/>
        </p:nvSpPr>
        <p:spPr>
          <a:xfrm>
            <a:off x="7545798" y="3116366"/>
            <a:ext cx="381726" cy="330017"/>
          </a:xfrm>
          <a:custGeom>
            <a:avLst/>
            <a:gdLst/>
            <a:ahLst/>
            <a:cxnLst/>
            <a:rect l="l" t="t" r="r" b="b"/>
            <a:pathLst>
              <a:path w="12882" h="11137" extrusionOk="0">
                <a:moveTo>
                  <a:pt x="1289" y="618"/>
                </a:moveTo>
                <a:cubicBezTo>
                  <a:pt x="1415" y="618"/>
                  <a:pt x="1517" y="720"/>
                  <a:pt x="1517" y="846"/>
                </a:cubicBezTo>
                <a:cubicBezTo>
                  <a:pt x="1517" y="972"/>
                  <a:pt x="1415" y="1075"/>
                  <a:pt x="1289" y="1075"/>
                </a:cubicBezTo>
                <a:cubicBezTo>
                  <a:pt x="1164" y="1075"/>
                  <a:pt x="1062" y="972"/>
                  <a:pt x="1062" y="846"/>
                </a:cubicBezTo>
                <a:cubicBezTo>
                  <a:pt x="1062" y="720"/>
                  <a:pt x="1164" y="618"/>
                  <a:pt x="1289" y="618"/>
                </a:cubicBezTo>
                <a:close/>
                <a:moveTo>
                  <a:pt x="11594" y="618"/>
                </a:moveTo>
                <a:cubicBezTo>
                  <a:pt x="11719" y="618"/>
                  <a:pt x="11822" y="721"/>
                  <a:pt x="11822" y="846"/>
                </a:cubicBezTo>
                <a:cubicBezTo>
                  <a:pt x="11822" y="972"/>
                  <a:pt x="11719" y="1075"/>
                  <a:pt x="11594" y="1075"/>
                </a:cubicBezTo>
                <a:cubicBezTo>
                  <a:pt x="11468" y="1075"/>
                  <a:pt x="11365" y="972"/>
                  <a:pt x="11365" y="846"/>
                </a:cubicBezTo>
                <a:cubicBezTo>
                  <a:pt x="11365" y="721"/>
                  <a:pt x="11468" y="618"/>
                  <a:pt x="11594" y="618"/>
                </a:cubicBezTo>
                <a:close/>
                <a:moveTo>
                  <a:pt x="3198" y="3040"/>
                </a:moveTo>
                <a:lnTo>
                  <a:pt x="3849" y="3692"/>
                </a:lnTo>
                <a:cubicBezTo>
                  <a:pt x="3776" y="3930"/>
                  <a:pt x="3633" y="4482"/>
                  <a:pt x="3646" y="5153"/>
                </a:cubicBezTo>
                <a:lnTo>
                  <a:pt x="2092" y="5153"/>
                </a:lnTo>
                <a:cubicBezTo>
                  <a:pt x="1900" y="4116"/>
                  <a:pt x="2845" y="3304"/>
                  <a:pt x="3198" y="3040"/>
                </a:cubicBezTo>
                <a:close/>
                <a:moveTo>
                  <a:pt x="1738" y="404"/>
                </a:moveTo>
                <a:lnTo>
                  <a:pt x="1738" y="404"/>
                </a:lnTo>
                <a:cubicBezTo>
                  <a:pt x="2417" y="408"/>
                  <a:pt x="3049" y="640"/>
                  <a:pt x="3618" y="1094"/>
                </a:cubicBezTo>
                <a:cubicBezTo>
                  <a:pt x="4088" y="1469"/>
                  <a:pt x="4516" y="1994"/>
                  <a:pt x="4894" y="2655"/>
                </a:cubicBezTo>
                <a:cubicBezTo>
                  <a:pt x="5496" y="3713"/>
                  <a:pt x="5772" y="4787"/>
                  <a:pt x="5810" y="4948"/>
                </a:cubicBezTo>
                <a:lnTo>
                  <a:pt x="5810" y="5153"/>
                </a:lnTo>
                <a:lnTo>
                  <a:pt x="4052" y="5153"/>
                </a:lnTo>
                <a:cubicBezTo>
                  <a:pt x="4037" y="4345"/>
                  <a:pt x="4264" y="3718"/>
                  <a:pt x="4269" y="3707"/>
                </a:cubicBezTo>
                <a:cubicBezTo>
                  <a:pt x="4296" y="3633"/>
                  <a:pt x="4278" y="3550"/>
                  <a:pt x="4222" y="3494"/>
                </a:cubicBezTo>
                <a:lnTo>
                  <a:pt x="3364" y="2636"/>
                </a:lnTo>
                <a:cubicBezTo>
                  <a:pt x="3325" y="2597"/>
                  <a:pt x="3273" y="2577"/>
                  <a:pt x="3222" y="2577"/>
                </a:cubicBezTo>
                <a:cubicBezTo>
                  <a:pt x="3185" y="2577"/>
                  <a:pt x="3148" y="2587"/>
                  <a:pt x="3115" y="2608"/>
                </a:cubicBezTo>
                <a:cubicBezTo>
                  <a:pt x="3096" y="2619"/>
                  <a:pt x="2653" y="2899"/>
                  <a:pt x="2261" y="3374"/>
                </a:cubicBezTo>
                <a:cubicBezTo>
                  <a:pt x="1792" y="3943"/>
                  <a:pt x="1595" y="4553"/>
                  <a:pt x="1684" y="5153"/>
                </a:cubicBezTo>
                <a:lnTo>
                  <a:pt x="1451" y="5153"/>
                </a:lnTo>
                <a:cubicBezTo>
                  <a:pt x="1268" y="5153"/>
                  <a:pt x="1105" y="5042"/>
                  <a:pt x="1037" y="4870"/>
                </a:cubicBezTo>
                <a:cubicBezTo>
                  <a:pt x="761" y="4179"/>
                  <a:pt x="805" y="3201"/>
                  <a:pt x="833" y="2554"/>
                </a:cubicBezTo>
                <a:cubicBezTo>
                  <a:pt x="840" y="2389"/>
                  <a:pt x="846" y="2248"/>
                  <a:pt x="846" y="2135"/>
                </a:cubicBezTo>
                <a:cubicBezTo>
                  <a:pt x="846" y="1623"/>
                  <a:pt x="611" y="1334"/>
                  <a:pt x="451" y="1196"/>
                </a:cubicBezTo>
                <a:cubicBezTo>
                  <a:pt x="484" y="1110"/>
                  <a:pt x="543" y="987"/>
                  <a:pt x="641" y="864"/>
                </a:cubicBezTo>
                <a:cubicBezTo>
                  <a:pt x="647" y="857"/>
                  <a:pt x="653" y="851"/>
                  <a:pt x="658" y="844"/>
                </a:cubicBezTo>
                <a:lnTo>
                  <a:pt x="658" y="846"/>
                </a:lnTo>
                <a:cubicBezTo>
                  <a:pt x="658" y="1194"/>
                  <a:pt x="941" y="1477"/>
                  <a:pt x="1289" y="1477"/>
                </a:cubicBezTo>
                <a:cubicBezTo>
                  <a:pt x="1637" y="1477"/>
                  <a:pt x="1920" y="1194"/>
                  <a:pt x="1920" y="846"/>
                </a:cubicBezTo>
                <a:cubicBezTo>
                  <a:pt x="1920" y="674"/>
                  <a:pt x="1850" y="518"/>
                  <a:pt x="1738" y="404"/>
                </a:cubicBezTo>
                <a:close/>
                <a:moveTo>
                  <a:pt x="9685" y="3040"/>
                </a:moveTo>
                <a:cubicBezTo>
                  <a:pt x="10039" y="3303"/>
                  <a:pt x="10984" y="4114"/>
                  <a:pt x="10791" y="5153"/>
                </a:cubicBezTo>
                <a:lnTo>
                  <a:pt x="9238" y="5153"/>
                </a:lnTo>
                <a:cubicBezTo>
                  <a:pt x="9249" y="4481"/>
                  <a:pt x="9107" y="3930"/>
                  <a:pt x="9033" y="3692"/>
                </a:cubicBezTo>
                <a:lnTo>
                  <a:pt x="9685" y="3040"/>
                </a:lnTo>
                <a:close/>
                <a:moveTo>
                  <a:pt x="11144" y="404"/>
                </a:moveTo>
                <a:lnTo>
                  <a:pt x="11144" y="404"/>
                </a:lnTo>
                <a:cubicBezTo>
                  <a:pt x="11032" y="518"/>
                  <a:pt x="10962" y="674"/>
                  <a:pt x="10962" y="847"/>
                </a:cubicBezTo>
                <a:cubicBezTo>
                  <a:pt x="10962" y="1194"/>
                  <a:pt x="11245" y="1477"/>
                  <a:pt x="11593" y="1477"/>
                </a:cubicBezTo>
                <a:cubicBezTo>
                  <a:pt x="11941" y="1477"/>
                  <a:pt x="12224" y="1194"/>
                  <a:pt x="12224" y="847"/>
                </a:cubicBezTo>
                <a:lnTo>
                  <a:pt x="12224" y="843"/>
                </a:lnTo>
                <a:cubicBezTo>
                  <a:pt x="12333" y="973"/>
                  <a:pt x="12398" y="1105"/>
                  <a:pt x="12432" y="1196"/>
                </a:cubicBezTo>
                <a:cubicBezTo>
                  <a:pt x="12272" y="1334"/>
                  <a:pt x="12036" y="1622"/>
                  <a:pt x="12036" y="2135"/>
                </a:cubicBezTo>
                <a:cubicBezTo>
                  <a:pt x="12036" y="2248"/>
                  <a:pt x="12042" y="2389"/>
                  <a:pt x="12049" y="2554"/>
                </a:cubicBezTo>
                <a:cubicBezTo>
                  <a:pt x="12079" y="3201"/>
                  <a:pt x="12121" y="4179"/>
                  <a:pt x="11846" y="4870"/>
                </a:cubicBezTo>
                <a:cubicBezTo>
                  <a:pt x="11777" y="5042"/>
                  <a:pt x="11615" y="5153"/>
                  <a:pt x="11432" y="5153"/>
                </a:cubicBezTo>
                <a:lnTo>
                  <a:pt x="11199" y="5153"/>
                </a:lnTo>
                <a:cubicBezTo>
                  <a:pt x="11287" y="4553"/>
                  <a:pt x="11090" y="3943"/>
                  <a:pt x="10621" y="3374"/>
                </a:cubicBezTo>
                <a:cubicBezTo>
                  <a:pt x="10230" y="2899"/>
                  <a:pt x="9787" y="2619"/>
                  <a:pt x="9768" y="2608"/>
                </a:cubicBezTo>
                <a:cubicBezTo>
                  <a:pt x="9735" y="2587"/>
                  <a:pt x="9698" y="2577"/>
                  <a:pt x="9661" y="2577"/>
                </a:cubicBezTo>
                <a:cubicBezTo>
                  <a:pt x="9609" y="2577"/>
                  <a:pt x="9558" y="2597"/>
                  <a:pt x="9519" y="2636"/>
                </a:cubicBezTo>
                <a:lnTo>
                  <a:pt x="8660" y="3494"/>
                </a:lnTo>
                <a:cubicBezTo>
                  <a:pt x="8604" y="3550"/>
                  <a:pt x="8587" y="3633"/>
                  <a:pt x="8614" y="3707"/>
                </a:cubicBezTo>
                <a:cubicBezTo>
                  <a:pt x="8618" y="3718"/>
                  <a:pt x="8847" y="4344"/>
                  <a:pt x="8831" y="5153"/>
                </a:cubicBezTo>
                <a:lnTo>
                  <a:pt x="7072" y="5153"/>
                </a:lnTo>
                <a:lnTo>
                  <a:pt x="7072" y="4948"/>
                </a:lnTo>
                <a:cubicBezTo>
                  <a:pt x="7112" y="4787"/>
                  <a:pt x="7386" y="3713"/>
                  <a:pt x="7989" y="2656"/>
                </a:cubicBezTo>
                <a:cubicBezTo>
                  <a:pt x="8366" y="1994"/>
                  <a:pt x="8795" y="1469"/>
                  <a:pt x="9264" y="1094"/>
                </a:cubicBezTo>
                <a:cubicBezTo>
                  <a:pt x="9833" y="641"/>
                  <a:pt x="10465" y="409"/>
                  <a:pt x="11144" y="404"/>
                </a:cubicBezTo>
                <a:close/>
                <a:moveTo>
                  <a:pt x="6442" y="4697"/>
                </a:moveTo>
                <a:cubicBezTo>
                  <a:pt x="6568" y="4697"/>
                  <a:pt x="6669" y="4800"/>
                  <a:pt x="6669" y="4925"/>
                </a:cubicBezTo>
                <a:lnTo>
                  <a:pt x="6669" y="5196"/>
                </a:lnTo>
                <a:cubicBezTo>
                  <a:pt x="6599" y="5169"/>
                  <a:pt x="6522" y="5153"/>
                  <a:pt x="6442" y="5153"/>
                </a:cubicBezTo>
                <a:cubicBezTo>
                  <a:pt x="6362" y="5153"/>
                  <a:pt x="6284" y="5169"/>
                  <a:pt x="6213" y="5196"/>
                </a:cubicBezTo>
                <a:lnTo>
                  <a:pt x="6213" y="4925"/>
                </a:lnTo>
                <a:cubicBezTo>
                  <a:pt x="6213" y="4800"/>
                  <a:pt x="6316" y="4697"/>
                  <a:pt x="6442" y="4697"/>
                </a:cubicBezTo>
                <a:close/>
                <a:moveTo>
                  <a:pt x="6442" y="5556"/>
                </a:moveTo>
                <a:cubicBezTo>
                  <a:pt x="6568" y="5556"/>
                  <a:pt x="6669" y="5658"/>
                  <a:pt x="6669" y="5784"/>
                </a:cubicBezTo>
                <a:lnTo>
                  <a:pt x="6669" y="7501"/>
                </a:lnTo>
                <a:cubicBezTo>
                  <a:pt x="6669" y="7627"/>
                  <a:pt x="6568" y="7729"/>
                  <a:pt x="6442" y="7729"/>
                </a:cubicBezTo>
                <a:cubicBezTo>
                  <a:pt x="6316" y="7729"/>
                  <a:pt x="6213" y="7627"/>
                  <a:pt x="6213" y="7501"/>
                </a:cubicBezTo>
                <a:lnTo>
                  <a:pt x="6213" y="5784"/>
                </a:lnTo>
                <a:cubicBezTo>
                  <a:pt x="6213" y="5658"/>
                  <a:pt x="6316" y="5556"/>
                  <a:pt x="6442" y="5556"/>
                </a:cubicBezTo>
                <a:close/>
                <a:moveTo>
                  <a:pt x="3672" y="5556"/>
                </a:moveTo>
                <a:cubicBezTo>
                  <a:pt x="3722" y="6006"/>
                  <a:pt x="3853" y="6490"/>
                  <a:pt x="4120" y="6957"/>
                </a:cubicBezTo>
                <a:cubicBezTo>
                  <a:pt x="4504" y="7628"/>
                  <a:pt x="4322" y="8147"/>
                  <a:pt x="4049" y="8387"/>
                </a:cubicBezTo>
                <a:cubicBezTo>
                  <a:pt x="3911" y="8510"/>
                  <a:pt x="3747" y="8571"/>
                  <a:pt x="3580" y="8571"/>
                </a:cubicBezTo>
                <a:cubicBezTo>
                  <a:pt x="3425" y="8571"/>
                  <a:pt x="3268" y="8519"/>
                  <a:pt x="3127" y="8413"/>
                </a:cubicBezTo>
                <a:cubicBezTo>
                  <a:pt x="2638" y="8046"/>
                  <a:pt x="2617" y="7271"/>
                  <a:pt x="2685" y="6686"/>
                </a:cubicBezTo>
                <a:cubicBezTo>
                  <a:pt x="2739" y="6233"/>
                  <a:pt x="2854" y="5819"/>
                  <a:pt x="2924" y="5596"/>
                </a:cubicBezTo>
                <a:cubicBezTo>
                  <a:pt x="2975" y="5578"/>
                  <a:pt x="3014" y="5564"/>
                  <a:pt x="3038" y="5556"/>
                </a:cubicBezTo>
                <a:close/>
                <a:moveTo>
                  <a:pt x="9844" y="5556"/>
                </a:moveTo>
                <a:cubicBezTo>
                  <a:pt x="9868" y="5563"/>
                  <a:pt x="9908" y="5577"/>
                  <a:pt x="9959" y="5595"/>
                </a:cubicBezTo>
                <a:cubicBezTo>
                  <a:pt x="10028" y="5817"/>
                  <a:pt x="10142" y="6227"/>
                  <a:pt x="10196" y="6679"/>
                </a:cubicBezTo>
                <a:cubicBezTo>
                  <a:pt x="10267" y="7267"/>
                  <a:pt x="10247" y="8045"/>
                  <a:pt x="9756" y="8413"/>
                </a:cubicBezTo>
                <a:cubicBezTo>
                  <a:pt x="9615" y="8519"/>
                  <a:pt x="9458" y="8571"/>
                  <a:pt x="9303" y="8571"/>
                </a:cubicBezTo>
                <a:cubicBezTo>
                  <a:pt x="9136" y="8571"/>
                  <a:pt x="8972" y="8510"/>
                  <a:pt x="8833" y="8387"/>
                </a:cubicBezTo>
                <a:cubicBezTo>
                  <a:pt x="8397" y="8002"/>
                  <a:pt x="8523" y="7376"/>
                  <a:pt x="8762" y="6957"/>
                </a:cubicBezTo>
                <a:cubicBezTo>
                  <a:pt x="9030" y="6490"/>
                  <a:pt x="9161" y="6006"/>
                  <a:pt x="9212" y="5556"/>
                </a:cubicBezTo>
                <a:close/>
                <a:moveTo>
                  <a:pt x="5811" y="5556"/>
                </a:moveTo>
                <a:lnTo>
                  <a:pt x="5811" y="7501"/>
                </a:lnTo>
                <a:cubicBezTo>
                  <a:pt x="5811" y="7919"/>
                  <a:pt x="5811" y="8491"/>
                  <a:pt x="5226" y="9076"/>
                </a:cubicBezTo>
                <a:cubicBezTo>
                  <a:pt x="4900" y="9402"/>
                  <a:pt x="4413" y="10010"/>
                  <a:pt x="4470" y="10692"/>
                </a:cubicBezTo>
                <a:cubicBezTo>
                  <a:pt x="4109" y="10627"/>
                  <a:pt x="3449" y="10471"/>
                  <a:pt x="2803" y="10139"/>
                </a:cubicBezTo>
                <a:cubicBezTo>
                  <a:pt x="1564" y="9503"/>
                  <a:pt x="977" y="8548"/>
                  <a:pt x="1061" y="7299"/>
                </a:cubicBezTo>
                <a:cubicBezTo>
                  <a:pt x="1108" y="6580"/>
                  <a:pt x="1875" y="6077"/>
                  <a:pt x="2446" y="5799"/>
                </a:cubicBezTo>
                <a:lnTo>
                  <a:pt x="2446" y="5799"/>
                </a:lnTo>
                <a:cubicBezTo>
                  <a:pt x="2240" y="6590"/>
                  <a:pt x="2004" y="8074"/>
                  <a:pt x="2886" y="8736"/>
                </a:cubicBezTo>
                <a:cubicBezTo>
                  <a:pt x="3098" y="8895"/>
                  <a:pt x="3340" y="8974"/>
                  <a:pt x="3579" y="8974"/>
                </a:cubicBezTo>
                <a:cubicBezTo>
                  <a:pt x="3842" y="8974"/>
                  <a:pt x="4101" y="8878"/>
                  <a:pt x="4316" y="8689"/>
                </a:cubicBezTo>
                <a:cubicBezTo>
                  <a:pt x="4701" y="8349"/>
                  <a:pt x="4973" y="7638"/>
                  <a:pt x="4469" y="6757"/>
                </a:cubicBezTo>
                <a:cubicBezTo>
                  <a:pt x="4244" y="6361"/>
                  <a:pt x="4128" y="5947"/>
                  <a:pt x="4080" y="5556"/>
                </a:cubicBezTo>
                <a:close/>
                <a:moveTo>
                  <a:pt x="8803" y="5556"/>
                </a:moveTo>
                <a:cubicBezTo>
                  <a:pt x="8755" y="5947"/>
                  <a:pt x="8640" y="6361"/>
                  <a:pt x="8413" y="6757"/>
                </a:cubicBezTo>
                <a:cubicBezTo>
                  <a:pt x="7909" y="7638"/>
                  <a:pt x="8181" y="8349"/>
                  <a:pt x="8567" y="8689"/>
                </a:cubicBezTo>
                <a:cubicBezTo>
                  <a:pt x="8781" y="8878"/>
                  <a:pt x="9041" y="8974"/>
                  <a:pt x="9303" y="8974"/>
                </a:cubicBezTo>
                <a:cubicBezTo>
                  <a:pt x="9543" y="8974"/>
                  <a:pt x="9785" y="8895"/>
                  <a:pt x="9997" y="8736"/>
                </a:cubicBezTo>
                <a:cubicBezTo>
                  <a:pt x="10879" y="8074"/>
                  <a:pt x="10642" y="6589"/>
                  <a:pt x="10437" y="5799"/>
                </a:cubicBezTo>
                <a:lnTo>
                  <a:pt x="10437" y="5799"/>
                </a:lnTo>
                <a:cubicBezTo>
                  <a:pt x="11007" y="6076"/>
                  <a:pt x="11774" y="6579"/>
                  <a:pt x="11822" y="7300"/>
                </a:cubicBezTo>
                <a:cubicBezTo>
                  <a:pt x="11905" y="8544"/>
                  <a:pt x="11321" y="9498"/>
                  <a:pt x="10089" y="10135"/>
                </a:cubicBezTo>
                <a:cubicBezTo>
                  <a:pt x="9443" y="10469"/>
                  <a:pt x="8775" y="10626"/>
                  <a:pt x="8413" y="10692"/>
                </a:cubicBezTo>
                <a:cubicBezTo>
                  <a:pt x="8470" y="10010"/>
                  <a:pt x="7982" y="9402"/>
                  <a:pt x="7657" y="9076"/>
                </a:cubicBezTo>
                <a:cubicBezTo>
                  <a:pt x="7072" y="8491"/>
                  <a:pt x="7072" y="7919"/>
                  <a:pt x="7072" y="7501"/>
                </a:cubicBezTo>
                <a:lnTo>
                  <a:pt x="7072" y="5556"/>
                </a:lnTo>
                <a:close/>
                <a:moveTo>
                  <a:pt x="1718" y="1"/>
                </a:moveTo>
                <a:cubicBezTo>
                  <a:pt x="937" y="1"/>
                  <a:pt x="550" y="334"/>
                  <a:pt x="326" y="613"/>
                </a:cubicBezTo>
                <a:cubicBezTo>
                  <a:pt x="84" y="916"/>
                  <a:pt x="20" y="1223"/>
                  <a:pt x="18" y="1236"/>
                </a:cubicBezTo>
                <a:cubicBezTo>
                  <a:pt x="1" y="1325"/>
                  <a:pt x="44" y="1415"/>
                  <a:pt x="125" y="1455"/>
                </a:cubicBezTo>
                <a:cubicBezTo>
                  <a:pt x="129" y="1457"/>
                  <a:pt x="444" y="1629"/>
                  <a:pt x="444" y="2135"/>
                </a:cubicBezTo>
                <a:cubicBezTo>
                  <a:pt x="444" y="2239"/>
                  <a:pt x="437" y="2376"/>
                  <a:pt x="430" y="2536"/>
                </a:cubicBezTo>
                <a:cubicBezTo>
                  <a:pt x="400" y="3217"/>
                  <a:pt x="355" y="4247"/>
                  <a:pt x="663" y="5019"/>
                </a:cubicBezTo>
                <a:cubicBezTo>
                  <a:pt x="792" y="5345"/>
                  <a:pt x="1102" y="5556"/>
                  <a:pt x="1451" y="5556"/>
                </a:cubicBezTo>
                <a:lnTo>
                  <a:pt x="2038" y="5556"/>
                </a:lnTo>
                <a:cubicBezTo>
                  <a:pt x="1424" y="5895"/>
                  <a:pt x="713" y="6459"/>
                  <a:pt x="658" y="7273"/>
                </a:cubicBezTo>
                <a:cubicBezTo>
                  <a:pt x="565" y="8675"/>
                  <a:pt x="1243" y="9791"/>
                  <a:pt x="2619" y="10498"/>
                </a:cubicBezTo>
                <a:cubicBezTo>
                  <a:pt x="3633" y="11019"/>
                  <a:pt x="4659" y="11131"/>
                  <a:pt x="4702" y="11136"/>
                </a:cubicBezTo>
                <a:cubicBezTo>
                  <a:pt x="4710" y="11137"/>
                  <a:pt x="4716" y="11137"/>
                  <a:pt x="4723" y="11137"/>
                </a:cubicBezTo>
                <a:cubicBezTo>
                  <a:pt x="4784" y="11137"/>
                  <a:pt x="4842" y="11110"/>
                  <a:pt x="4880" y="11062"/>
                </a:cubicBezTo>
                <a:cubicBezTo>
                  <a:pt x="4923" y="11009"/>
                  <a:pt x="4935" y="10937"/>
                  <a:pt x="4915" y="10872"/>
                </a:cubicBezTo>
                <a:cubicBezTo>
                  <a:pt x="4715" y="10274"/>
                  <a:pt x="5202" y="9669"/>
                  <a:pt x="5510" y="9361"/>
                </a:cubicBezTo>
                <a:cubicBezTo>
                  <a:pt x="5957" y="8914"/>
                  <a:pt x="6119" y="8458"/>
                  <a:pt x="6178" y="8074"/>
                </a:cubicBezTo>
                <a:cubicBezTo>
                  <a:pt x="6259" y="8111"/>
                  <a:pt x="6347" y="8131"/>
                  <a:pt x="6441" y="8131"/>
                </a:cubicBezTo>
                <a:cubicBezTo>
                  <a:pt x="6534" y="8131"/>
                  <a:pt x="6623" y="8111"/>
                  <a:pt x="6703" y="8074"/>
                </a:cubicBezTo>
                <a:cubicBezTo>
                  <a:pt x="6762" y="8458"/>
                  <a:pt x="6924" y="8914"/>
                  <a:pt x="7372" y="9361"/>
                </a:cubicBezTo>
                <a:cubicBezTo>
                  <a:pt x="7680" y="9669"/>
                  <a:pt x="8166" y="10274"/>
                  <a:pt x="7967" y="10872"/>
                </a:cubicBezTo>
                <a:cubicBezTo>
                  <a:pt x="7946" y="10937"/>
                  <a:pt x="7958" y="11009"/>
                  <a:pt x="8001" y="11062"/>
                </a:cubicBezTo>
                <a:cubicBezTo>
                  <a:pt x="8039" y="11110"/>
                  <a:pt x="8098" y="11137"/>
                  <a:pt x="8158" y="11137"/>
                </a:cubicBezTo>
                <a:cubicBezTo>
                  <a:pt x="8165" y="11137"/>
                  <a:pt x="8172" y="11137"/>
                  <a:pt x="8179" y="11136"/>
                </a:cubicBezTo>
                <a:cubicBezTo>
                  <a:pt x="8223" y="11131"/>
                  <a:pt x="9248" y="11019"/>
                  <a:pt x="10262" y="10498"/>
                </a:cubicBezTo>
                <a:cubicBezTo>
                  <a:pt x="11639" y="9791"/>
                  <a:pt x="12317" y="8675"/>
                  <a:pt x="12223" y="7273"/>
                </a:cubicBezTo>
                <a:cubicBezTo>
                  <a:pt x="12169" y="6459"/>
                  <a:pt x="11459" y="5895"/>
                  <a:pt x="10843" y="5556"/>
                </a:cubicBezTo>
                <a:lnTo>
                  <a:pt x="11431" y="5556"/>
                </a:lnTo>
                <a:cubicBezTo>
                  <a:pt x="11780" y="5556"/>
                  <a:pt x="12089" y="5345"/>
                  <a:pt x="12219" y="5019"/>
                </a:cubicBezTo>
                <a:cubicBezTo>
                  <a:pt x="12526" y="4246"/>
                  <a:pt x="12481" y="3217"/>
                  <a:pt x="12451" y="2536"/>
                </a:cubicBezTo>
                <a:cubicBezTo>
                  <a:pt x="12444" y="2376"/>
                  <a:pt x="12437" y="2239"/>
                  <a:pt x="12437" y="2135"/>
                </a:cubicBezTo>
                <a:cubicBezTo>
                  <a:pt x="12437" y="1644"/>
                  <a:pt x="12732" y="1469"/>
                  <a:pt x="12757" y="1455"/>
                </a:cubicBezTo>
                <a:cubicBezTo>
                  <a:pt x="12840" y="1416"/>
                  <a:pt x="12882" y="1326"/>
                  <a:pt x="12863" y="1236"/>
                </a:cubicBezTo>
                <a:lnTo>
                  <a:pt x="12864" y="1236"/>
                </a:lnTo>
                <a:cubicBezTo>
                  <a:pt x="12862" y="1223"/>
                  <a:pt x="12798" y="916"/>
                  <a:pt x="12556" y="613"/>
                </a:cubicBezTo>
                <a:cubicBezTo>
                  <a:pt x="12332" y="334"/>
                  <a:pt x="11909" y="1"/>
                  <a:pt x="11164" y="1"/>
                </a:cubicBezTo>
                <a:cubicBezTo>
                  <a:pt x="10418" y="1"/>
                  <a:pt x="9658" y="264"/>
                  <a:pt x="9009" y="783"/>
                </a:cubicBezTo>
                <a:cubicBezTo>
                  <a:pt x="8499" y="1191"/>
                  <a:pt x="8037" y="1756"/>
                  <a:pt x="7635" y="2464"/>
                </a:cubicBezTo>
                <a:cubicBezTo>
                  <a:pt x="7314" y="3028"/>
                  <a:pt x="7084" y="3588"/>
                  <a:pt x="6931" y="4027"/>
                </a:cubicBezTo>
                <a:cubicBezTo>
                  <a:pt x="7025" y="3463"/>
                  <a:pt x="7210" y="2550"/>
                  <a:pt x="7480" y="2010"/>
                </a:cubicBezTo>
                <a:cubicBezTo>
                  <a:pt x="7530" y="1910"/>
                  <a:pt x="7489" y="1789"/>
                  <a:pt x="7390" y="1739"/>
                </a:cubicBezTo>
                <a:cubicBezTo>
                  <a:pt x="7361" y="1725"/>
                  <a:pt x="7331" y="1718"/>
                  <a:pt x="7300" y="1718"/>
                </a:cubicBezTo>
                <a:cubicBezTo>
                  <a:pt x="7226" y="1718"/>
                  <a:pt x="7155" y="1759"/>
                  <a:pt x="7120" y="1830"/>
                </a:cubicBezTo>
                <a:cubicBezTo>
                  <a:pt x="6758" y="2554"/>
                  <a:pt x="6548" y="3829"/>
                  <a:pt x="6480" y="4295"/>
                </a:cubicBezTo>
                <a:cubicBezTo>
                  <a:pt x="6468" y="4295"/>
                  <a:pt x="6454" y="4294"/>
                  <a:pt x="6442" y="4294"/>
                </a:cubicBezTo>
                <a:cubicBezTo>
                  <a:pt x="6428" y="4294"/>
                  <a:pt x="6416" y="4295"/>
                  <a:pt x="6402" y="4295"/>
                </a:cubicBezTo>
                <a:cubicBezTo>
                  <a:pt x="6334" y="3829"/>
                  <a:pt x="6124" y="2554"/>
                  <a:pt x="5762" y="1830"/>
                </a:cubicBezTo>
                <a:cubicBezTo>
                  <a:pt x="5727" y="1759"/>
                  <a:pt x="5656" y="1718"/>
                  <a:pt x="5582" y="1718"/>
                </a:cubicBezTo>
                <a:cubicBezTo>
                  <a:pt x="5552" y="1718"/>
                  <a:pt x="5521" y="1725"/>
                  <a:pt x="5492" y="1739"/>
                </a:cubicBezTo>
                <a:cubicBezTo>
                  <a:pt x="5393" y="1789"/>
                  <a:pt x="5353" y="1910"/>
                  <a:pt x="5402" y="2010"/>
                </a:cubicBezTo>
                <a:cubicBezTo>
                  <a:pt x="5672" y="2550"/>
                  <a:pt x="5857" y="3463"/>
                  <a:pt x="5952" y="4027"/>
                </a:cubicBezTo>
                <a:cubicBezTo>
                  <a:pt x="5798" y="3588"/>
                  <a:pt x="5568" y="3028"/>
                  <a:pt x="5247" y="2464"/>
                </a:cubicBezTo>
                <a:cubicBezTo>
                  <a:pt x="4845" y="1756"/>
                  <a:pt x="4383" y="1191"/>
                  <a:pt x="3873" y="783"/>
                </a:cubicBezTo>
                <a:cubicBezTo>
                  <a:pt x="3224" y="264"/>
                  <a:pt x="2499" y="1"/>
                  <a:pt x="171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536;p45">
            <a:extLst>
              <a:ext uri="{FF2B5EF4-FFF2-40B4-BE49-F238E27FC236}">
                <a16:creationId xmlns:a16="http://schemas.microsoft.com/office/drawing/2014/main" id="{8544F33D-04C2-4BBF-964F-D1B650A93428}"/>
              </a:ext>
            </a:extLst>
          </p:cNvPr>
          <p:cNvGrpSpPr/>
          <p:nvPr/>
        </p:nvGrpSpPr>
        <p:grpSpPr>
          <a:xfrm>
            <a:off x="5120906" y="1187951"/>
            <a:ext cx="598057" cy="648970"/>
            <a:chOff x="4959775" y="612300"/>
            <a:chExt cx="2373642" cy="2498340"/>
          </a:xfrm>
        </p:grpSpPr>
        <p:sp>
          <p:nvSpPr>
            <p:cNvPr id="29" name="Google Shape;2537;p45">
              <a:extLst>
                <a:ext uri="{FF2B5EF4-FFF2-40B4-BE49-F238E27FC236}">
                  <a16:creationId xmlns:a16="http://schemas.microsoft.com/office/drawing/2014/main" id="{654D7822-860D-47ED-8FEB-3BE8A5171A68}"/>
                </a:ext>
              </a:extLst>
            </p:cNvPr>
            <p:cNvSpPr/>
            <p:nvPr/>
          </p:nvSpPr>
          <p:spPr>
            <a:xfrm>
              <a:off x="5598143" y="612300"/>
              <a:ext cx="1706575" cy="1988443"/>
            </a:xfrm>
            <a:custGeom>
              <a:avLst/>
              <a:gdLst/>
              <a:ahLst/>
              <a:cxnLst/>
              <a:rect l="l" t="t" r="r" b="b"/>
              <a:pathLst>
                <a:path w="30097" h="35068" extrusionOk="0">
                  <a:moveTo>
                    <a:pt x="21916" y="0"/>
                  </a:moveTo>
                  <a:cubicBezTo>
                    <a:pt x="19312" y="0"/>
                    <a:pt x="15432" y="1594"/>
                    <a:pt x="10164" y="5701"/>
                  </a:cubicBezTo>
                  <a:cubicBezTo>
                    <a:pt x="1" y="13646"/>
                    <a:pt x="7272" y="35067"/>
                    <a:pt x="7272" y="35067"/>
                  </a:cubicBezTo>
                  <a:cubicBezTo>
                    <a:pt x="7272" y="35067"/>
                    <a:pt x="25633" y="27066"/>
                    <a:pt x="27879" y="22911"/>
                  </a:cubicBezTo>
                  <a:cubicBezTo>
                    <a:pt x="30097" y="18756"/>
                    <a:pt x="24285" y="14096"/>
                    <a:pt x="23275" y="11653"/>
                  </a:cubicBezTo>
                  <a:cubicBezTo>
                    <a:pt x="22264" y="9211"/>
                    <a:pt x="26559" y="7667"/>
                    <a:pt x="25970" y="3427"/>
                  </a:cubicBezTo>
                  <a:cubicBezTo>
                    <a:pt x="25671" y="1393"/>
                    <a:pt x="24351" y="0"/>
                    <a:pt x="21916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538;p45">
              <a:extLst>
                <a:ext uri="{FF2B5EF4-FFF2-40B4-BE49-F238E27FC236}">
                  <a16:creationId xmlns:a16="http://schemas.microsoft.com/office/drawing/2014/main" id="{076A8D4D-D599-4D88-8B0C-BB3AB992B02F}"/>
                </a:ext>
              </a:extLst>
            </p:cNvPr>
            <p:cNvSpPr/>
            <p:nvPr/>
          </p:nvSpPr>
          <p:spPr>
            <a:xfrm>
              <a:off x="6010487" y="2096227"/>
              <a:ext cx="1322926" cy="826099"/>
            </a:xfrm>
            <a:custGeom>
              <a:avLst/>
              <a:gdLst/>
              <a:ahLst/>
              <a:cxnLst/>
              <a:rect l="l" t="t" r="r" b="b"/>
              <a:pathLst>
                <a:path w="23331" h="14569" extrusionOk="0">
                  <a:moveTo>
                    <a:pt x="16579" y="1"/>
                  </a:moveTo>
                  <a:cubicBezTo>
                    <a:pt x="12627" y="1"/>
                    <a:pt x="5375" y="1898"/>
                    <a:pt x="2836" y="2693"/>
                  </a:cubicBezTo>
                  <a:cubicBezTo>
                    <a:pt x="56" y="3563"/>
                    <a:pt x="0" y="5444"/>
                    <a:pt x="1095" y="7129"/>
                  </a:cubicBezTo>
                  <a:cubicBezTo>
                    <a:pt x="1095" y="7129"/>
                    <a:pt x="2892" y="11368"/>
                    <a:pt x="8703" y="13081"/>
                  </a:cubicBezTo>
                  <a:cubicBezTo>
                    <a:pt x="11910" y="14026"/>
                    <a:pt x="15057" y="14569"/>
                    <a:pt x="17464" y="14569"/>
                  </a:cubicBezTo>
                  <a:cubicBezTo>
                    <a:pt x="19420" y="14569"/>
                    <a:pt x="20889" y="14210"/>
                    <a:pt x="21505" y="13418"/>
                  </a:cubicBezTo>
                  <a:cubicBezTo>
                    <a:pt x="22853" y="11649"/>
                    <a:pt x="23330" y="10020"/>
                    <a:pt x="22235" y="6876"/>
                  </a:cubicBezTo>
                  <a:cubicBezTo>
                    <a:pt x="21112" y="3704"/>
                    <a:pt x="21140" y="503"/>
                    <a:pt x="17603" y="54"/>
                  </a:cubicBezTo>
                  <a:cubicBezTo>
                    <a:pt x="17295" y="18"/>
                    <a:pt x="16952" y="1"/>
                    <a:pt x="1657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539;p45">
              <a:extLst>
                <a:ext uri="{FF2B5EF4-FFF2-40B4-BE49-F238E27FC236}">
                  <a16:creationId xmlns:a16="http://schemas.microsoft.com/office/drawing/2014/main" id="{DBE84462-085A-434E-B0B7-E8FFF6B702C1}"/>
                </a:ext>
              </a:extLst>
            </p:cNvPr>
            <p:cNvSpPr/>
            <p:nvPr/>
          </p:nvSpPr>
          <p:spPr>
            <a:xfrm>
              <a:off x="6309766" y="2177653"/>
              <a:ext cx="499889" cy="176345"/>
            </a:xfrm>
            <a:custGeom>
              <a:avLst/>
              <a:gdLst/>
              <a:ahLst/>
              <a:cxnLst/>
              <a:rect l="l" t="t" r="r" b="b"/>
              <a:pathLst>
                <a:path w="8816" h="3110" extrusionOk="0">
                  <a:moveTo>
                    <a:pt x="7044" y="1"/>
                  </a:moveTo>
                  <a:cubicBezTo>
                    <a:pt x="5083" y="1"/>
                    <a:pt x="149" y="3010"/>
                    <a:pt x="0" y="3110"/>
                  </a:cubicBezTo>
                  <a:cubicBezTo>
                    <a:pt x="0" y="3110"/>
                    <a:pt x="14" y="3110"/>
                    <a:pt x="40" y="3110"/>
                  </a:cubicBezTo>
                  <a:cubicBezTo>
                    <a:pt x="435" y="3110"/>
                    <a:pt x="3662" y="3085"/>
                    <a:pt x="5952" y="2296"/>
                  </a:cubicBezTo>
                  <a:cubicBezTo>
                    <a:pt x="8366" y="1453"/>
                    <a:pt x="8816" y="1145"/>
                    <a:pt x="7636" y="162"/>
                  </a:cubicBezTo>
                  <a:cubicBezTo>
                    <a:pt x="7499" y="50"/>
                    <a:pt x="7296" y="1"/>
                    <a:pt x="7044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540;p45">
              <a:extLst>
                <a:ext uri="{FF2B5EF4-FFF2-40B4-BE49-F238E27FC236}">
                  <a16:creationId xmlns:a16="http://schemas.microsoft.com/office/drawing/2014/main" id="{401C8FF8-42A8-433B-95FF-3181A8F0F0C3}"/>
                </a:ext>
              </a:extLst>
            </p:cNvPr>
            <p:cNvSpPr/>
            <p:nvPr/>
          </p:nvSpPr>
          <p:spPr>
            <a:xfrm>
              <a:off x="6389320" y="2096397"/>
              <a:ext cx="944097" cy="825872"/>
            </a:xfrm>
            <a:custGeom>
              <a:avLst/>
              <a:gdLst/>
              <a:ahLst/>
              <a:cxnLst/>
              <a:rect l="l" t="t" r="r" b="b"/>
              <a:pathLst>
                <a:path w="16650" h="14565" extrusionOk="0">
                  <a:moveTo>
                    <a:pt x="9926" y="1"/>
                  </a:moveTo>
                  <a:cubicBezTo>
                    <a:pt x="7303" y="1"/>
                    <a:pt x="3208" y="834"/>
                    <a:pt x="1" y="1623"/>
                  </a:cubicBezTo>
                  <a:cubicBezTo>
                    <a:pt x="2303" y="1144"/>
                    <a:pt x="4791" y="740"/>
                    <a:pt x="6607" y="740"/>
                  </a:cubicBezTo>
                  <a:cubicBezTo>
                    <a:pt x="7027" y="740"/>
                    <a:pt x="7412" y="761"/>
                    <a:pt x="7750" y="809"/>
                  </a:cubicBezTo>
                  <a:cubicBezTo>
                    <a:pt x="10950" y="1230"/>
                    <a:pt x="10950" y="4178"/>
                    <a:pt x="12017" y="7098"/>
                  </a:cubicBezTo>
                  <a:cubicBezTo>
                    <a:pt x="13056" y="10017"/>
                    <a:pt x="12634" y="11477"/>
                    <a:pt x="11427" y="13078"/>
                  </a:cubicBezTo>
                  <a:lnTo>
                    <a:pt x="11455" y="13078"/>
                  </a:lnTo>
                  <a:cubicBezTo>
                    <a:pt x="10934" y="13779"/>
                    <a:pt x="9686" y="14100"/>
                    <a:pt x="8008" y="14100"/>
                  </a:cubicBezTo>
                  <a:cubicBezTo>
                    <a:pt x="7067" y="14100"/>
                    <a:pt x="5990" y="13999"/>
                    <a:pt x="4830" y="13808"/>
                  </a:cubicBezTo>
                  <a:lnTo>
                    <a:pt x="4830" y="13808"/>
                  </a:lnTo>
                  <a:cubicBezTo>
                    <a:pt x="7003" y="14299"/>
                    <a:pt x="9052" y="14564"/>
                    <a:pt x="10742" y="14564"/>
                  </a:cubicBezTo>
                  <a:cubicBezTo>
                    <a:pt x="12718" y="14564"/>
                    <a:pt x="14204" y="14202"/>
                    <a:pt x="14824" y="13415"/>
                  </a:cubicBezTo>
                  <a:cubicBezTo>
                    <a:pt x="16172" y="11646"/>
                    <a:pt x="16649" y="10017"/>
                    <a:pt x="15554" y="6873"/>
                  </a:cubicBezTo>
                  <a:cubicBezTo>
                    <a:pt x="14431" y="3701"/>
                    <a:pt x="14459" y="500"/>
                    <a:pt x="10922" y="51"/>
                  </a:cubicBezTo>
                  <a:cubicBezTo>
                    <a:pt x="10622" y="17"/>
                    <a:pt x="10288" y="1"/>
                    <a:pt x="992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541;p45">
              <a:extLst>
                <a:ext uri="{FF2B5EF4-FFF2-40B4-BE49-F238E27FC236}">
                  <a16:creationId xmlns:a16="http://schemas.microsoft.com/office/drawing/2014/main" id="{138627A2-60EE-460D-929C-D5CD60363510}"/>
                </a:ext>
              </a:extLst>
            </p:cNvPr>
            <p:cNvSpPr/>
            <p:nvPr/>
          </p:nvSpPr>
          <p:spPr>
            <a:xfrm>
              <a:off x="6204695" y="2424029"/>
              <a:ext cx="832620" cy="407521"/>
            </a:xfrm>
            <a:custGeom>
              <a:avLst/>
              <a:gdLst/>
              <a:ahLst/>
              <a:cxnLst/>
              <a:rect l="l" t="t" r="r" b="b"/>
              <a:pathLst>
                <a:path w="14684" h="7187" extrusionOk="0">
                  <a:moveTo>
                    <a:pt x="28" y="0"/>
                  </a:moveTo>
                  <a:lnTo>
                    <a:pt x="0" y="28"/>
                  </a:lnTo>
                  <a:cubicBezTo>
                    <a:pt x="0" y="28"/>
                    <a:pt x="21" y="37"/>
                    <a:pt x="60" y="55"/>
                  </a:cubicBezTo>
                  <a:lnTo>
                    <a:pt x="60" y="55"/>
                  </a:lnTo>
                  <a:cubicBezTo>
                    <a:pt x="49" y="37"/>
                    <a:pt x="39" y="18"/>
                    <a:pt x="28" y="0"/>
                  </a:cubicBezTo>
                  <a:close/>
                  <a:moveTo>
                    <a:pt x="60" y="55"/>
                  </a:moveTo>
                  <a:cubicBezTo>
                    <a:pt x="2710" y="4649"/>
                    <a:pt x="4503" y="6766"/>
                    <a:pt x="7356" y="6822"/>
                  </a:cubicBezTo>
                  <a:cubicBezTo>
                    <a:pt x="9091" y="6873"/>
                    <a:pt x="10492" y="7186"/>
                    <a:pt x="11597" y="7186"/>
                  </a:cubicBezTo>
                  <a:cubicBezTo>
                    <a:pt x="12333" y="7186"/>
                    <a:pt x="12937" y="7047"/>
                    <a:pt x="13420" y="6598"/>
                  </a:cubicBezTo>
                  <a:cubicBezTo>
                    <a:pt x="14627" y="5447"/>
                    <a:pt x="14683" y="3818"/>
                    <a:pt x="14318" y="2583"/>
                  </a:cubicBezTo>
                  <a:cubicBezTo>
                    <a:pt x="14037" y="1720"/>
                    <a:pt x="13742" y="1201"/>
                    <a:pt x="12807" y="1201"/>
                  </a:cubicBezTo>
                  <a:cubicBezTo>
                    <a:pt x="12434" y="1201"/>
                    <a:pt x="11959" y="1284"/>
                    <a:pt x="11342" y="1460"/>
                  </a:cubicBezTo>
                  <a:cubicBezTo>
                    <a:pt x="9816" y="1882"/>
                    <a:pt x="7872" y="2376"/>
                    <a:pt x="6335" y="2376"/>
                  </a:cubicBezTo>
                  <a:cubicBezTo>
                    <a:pt x="5723" y="2376"/>
                    <a:pt x="5176" y="2298"/>
                    <a:pt x="4745" y="2106"/>
                  </a:cubicBezTo>
                  <a:cubicBezTo>
                    <a:pt x="3350" y="1512"/>
                    <a:pt x="506" y="252"/>
                    <a:pt x="60" y="55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542;p45">
              <a:extLst>
                <a:ext uri="{FF2B5EF4-FFF2-40B4-BE49-F238E27FC236}">
                  <a16:creationId xmlns:a16="http://schemas.microsoft.com/office/drawing/2014/main" id="{459FB241-944F-4F0A-A9BD-0A7A56B6028D}"/>
                </a:ext>
              </a:extLst>
            </p:cNvPr>
            <p:cNvSpPr/>
            <p:nvPr/>
          </p:nvSpPr>
          <p:spPr>
            <a:xfrm>
              <a:off x="6242913" y="2308921"/>
              <a:ext cx="687745" cy="194716"/>
            </a:xfrm>
            <a:custGeom>
              <a:avLst/>
              <a:gdLst/>
              <a:ahLst/>
              <a:cxnLst/>
              <a:rect l="l" t="t" r="r" b="b"/>
              <a:pathLst>
                <a:path w="12129" h="3434" extrusionOk="0">
                  <a:moveTo>
                    <a:pt x="10086" y="0"/>
                  </a:moveTo>
                  <a:cubicBezTo>
                    <a:pt x="8537" y="0"/>
                    <a:pt x="6322" y="1557"/>
                    <a:pt x="5337" y="1557"/>
                  </a:cubicBezTo>
                  <a:cubicBezTo>
                    <a:pt x="5307" y="1557"/>
                    <a:pt x="5278" y="1556"/>
                    <a:pt x="5250" y="1553"/>
                  </a:cubicBezTo>
                  <a:cubicBezTo>
                    <a:pt x="5056" y="1532"/>
                    <a:pt x="4759" y="1524"/>
                    <a:pt x="4403" y="1524"/>
                  </a:cubicBezTo>
                  <a:cubicBezTo>
                    <a:pt x="2800" y="1524"/>
                    <a:pt x="0" y="1693"/>
                    <a:pt x="0" y="1693"/>
                  </a:cubicBezTo>
                  <a:cubicBezTo>
                    <a:pt x="0" y="1693"/>
                    <a:pt x="3930" y="3406"/>
                    <a:pt x="5390" y="3434"/>
                  </a:cubicBezTo>
                  <a:cubicBezTo>
                    <a:pt x="6878" y="3434"/>
                    <a:pt x="11370" y="2592"/>
                    <a:pt x="11454" y="1946"/>
                  </a:cubicBezTo>
                  <a:cubicBezTo>
                    <a:pt x="11567" y="1300"/>
                    <a:pt x="12128" y="514"/>
                    <a:pt x="10584" y="65"/>
                  </a:cubicBezTo>
                  <a:cubicBezTo>
                    <a:pt x="10428" y="20"/>
                    <a:pt x="10261" y="0"/>
                    <a:pt x="10086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543;p45">
              <a:extLst>
                <a:ext uri="{FF2B5EF4-FFF2-40B4-BE49-F238E27FC236}">
                  <a16:creationId xmlns:a16="http://schemas.microsoft.com/office/drawing/2014/main" id="{C862DD0F-17FD-4F24-832E-D12995ADB6EE}"/>
                </a:ext>
              </a:extLst>
            </p:cNvPr>
            <p:cNvSpPr/>
            <p:nvPr/>
          </p:nvSpPr>
          <p:spPr>
            <a:xfrm>
              <a:off x="6797298" y="2174931"/>
              <a:ext cx="114256" cy="115106"/>
            </a:xfrm>
            <a:custGeom>
              <a:avLst/>
              <a:gdLst/>
              <a:ahLst/>
              <a:cxnLst/>
              <a:rect l="l" t="t" r="r" b="b"/>
              <a:pathLst>
                <a:path w="2015" h="2030" extrusionOk="0">
                  <a:moveTo>
                    <a:pt x="436" y="1"/>
                  </a:moveTo>
                  <a:cubicBezTo>
                    <a:pt x="1" y="1"/>
                    <a:pt x="225" y="1439"/>
                    <a:pt x="470" y="1782"/>
                  </a:cubicBezTo>
                  <a:cubicBezTo>
                    <a:pt x="587" y="1957"/>
                    <a:pt x="722" y="2030"/>
                    <a:pt x="837" y="2030"/>
                  </a:cubicBezTo>
                  <a:cubicBezTo>
                    <a:pt x="1000" y="2030"/>
                    <a:pt x="1121" y="1884"/>
                    <a:pt x="1088" y="1670"/>
                  </a:cubicBezTo>
                  <a:cubicBezTo>
                    <a:pt x="1032" y="1277"/>
                    <a:pt x="1874" y="1277"/>
                    <a:pt x="1930" y="743"/>
                  </a:cubicBezTo>
                  <a:cubicBezTo>
                    <a:pt x="2014" y="210"/>
                    <a:pt x="1284" y="575"/>
                    <a:pt x="667" y="98"/>
                  </a:cubicBezTo>
                  <a:cubicBezTo>
                    <a:pt x="575" y="31"/>
                    <a:pt x="499" y="1"/>
                    <a:pt x="43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544;p45">
              <a:extLst>
                <a:ext uri="{FF2B5EF4-FFF2-40B4-BE49-F238E27FC236}">
                  <a16:creationId xmlns:a16="http://schemas.microsoft.com/office/drawing/2014/main" id="{7CFE3C24-1FD7-48AD-BE05-7D6044048C25}"/>
                </a:ext>
              </a:extLst>
            </p:cNvPr>
            <p:cNvSpPr/>
            <p:nvPr/>
          </p:nvSpPr>
          <p:spPr>
            <a:xfrm>
              <a:off x="6911895" y="2270873"/>
              <a:ext cx="104730" cy="205036"/>
            </a:xfrm>
            <a:custGeom>
              <a:avLst/>
              <a:gdLst/>
              <a:ahLst/>
              <a:cxnLst/>
              <a:rect l="l" t="t" r="r" b="b"/>
              <a:pathLst>
                <a:path w="1847" h="3616" extrusionOk="0">
                  <a:moveTo>
                    <a:pt x="845" y="0"/>
                  </a:moveTo>
                  <a:cubicBezTo>
                    <a:pt x="312" y="0"/>
                    <a:pt x="1" y="2296"/>
                    <a:pt x="246" y="2842"/>
                  </a:cubicBezTo>
                  <a:cubicBezTo>
                    <a:pt x="458" y="3245"/>
                    <a:pt x="991" y="3615"/>
                    <a:pt x="1335" y="3615"/>
                  </a:cubicBezTo>
                  <a:cubicBezTo>
                    <a:pt x="1447" y="3615"/>
                    <a:pt x="1539" y="3577"/>
                    <a:pt x="1594" y="3487"/>
                  </a:cubicBezTo>
                  <a:cubicBezTo>
                    <a:pt x="1846" y="3122"/>
                    <a:pt x="1481" y="2505"/>
                    <a:pt x="1481" y="1915"/>
                  </a:cubicBezTo>
                  <a:cubicBezTo>
                    <a:pt x="1453" y="1326"/>
                    <a:pt x="1453" y="174"/>
                    <a:pt x="892" y="6"/>
                  </a:cubicBezTo>
                  <a:cubicBezTo>
                    <a:pt x="876" y="2"/>
                    <a:pt x="860" y="0"/>
                    <a:pt x="84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545;p45">
              <a:extLst>
                <a:ext uri="{FF2B5EF4-FFF2-40B4-BE49-F238E27FC236}">
                  <a16:creationId xmlns:a16="http://schemas.microsoft.com/office/drawing/2014/main" id="{ED8446C9-9A40-4CC7-867D-33CB17F667D2}"/>
                </a:ext>
              </a:extLst>
            </p:cNvPr>
            <p:cNvSpPr/>
            <p:nvPr/>
          </p:nvSpPr>
          <p:spPr>
            <a:xfrm>
              <a:off x="6523082" y="612413"/>
              <a:ext cx="781644" cy="1470976"/>
            </a:xfrm>
            <a:custGeom>
              <a:avLst/>
              <a:gdLst/>
              <a:ahLst/>
              <a:cxnLst/>
              <a:rect l="l" t="t" r="r" b="b"/>
              <a:pathLst>
                <a:path w="13785" h="25942" extrusionOk="0">
                  <a:moveTo>
                    <a:pt x="5222" y="0"/>
                  </a:moveTo>
                  <a:cubicBezTo>
                    <a:pt x="3818" y="84"/>
                    <a:pt x="2078" y="590"/>
                    <a:pt x="0" y="1657"/>
                  </a:cubicBezTo>
                  <a:cubicBezTo>
                    <a:pt x="972" y="1364"/>
                    <a:pt x="1835" y="1229"/>
                    <a:pt x="2591" y="1229"/>
                  </a:cubicBezTo>
                  <a:cubicBezTo>
                    <a:pt x="5023" y="1229"/>
                    <a:pt x="6347" y="2626"/>
                    <a:pt x="6626" y="4661"/>
                  </a:cubicBezTo>
                  <a:cubicBezTo>
                    <a:pt x="7243" y="8900"/>
                    <a:pt x="2948" y="10444"/>
                    <a:pt x="3959" y="12886"/>
                  </a:cubicBezTo>
                  <a:cubicBezTo>
                    <a:pt x="4969" y="15329"/>
                    <a:pt x="10781" y="19989"/>
                    <a:pt x="8535" y="24144"/>
                  </a:cubicBezTo>
                  <a:cubicBezTo>
                    <a:pt x="8114" y="24987"/>
                    <a:pt x="8086" y="25548"/>
                    <a:pt x="8310" y="25941"/>
                  </a:cubicBezTo>
                  <a:cubicBezTo>
                    <a:pt x="9911" y="24846"/>
                    <a:pt x="11090" y="23779"/>
                    <a:pt x="11567" y="22909"/>
                  </a:cubicBezTo>
                  <a:lnTo>
                    <a:pt x="11539" y="22909"/>
                  </a:lnTo>
                  <a:cubicBezTo>
                    <a:pt x="13785" y="18726"/>
                    <a:pt x="7945" y="14094"/>
                    <a:pt x="6935" y="11651"/>
                  </a:cubicBezTo>
                  <a:cubicBezTo>
                    <a:pt x="6626" y="10893"/>
                    <a:pt x="6822" y="10219"/>
                    <a:pt x="7243" y="9517"/>
                  </a:cubicBezTo>
                  <a:cubicBezTo>
                    <a:pt x="7300" y="9433"/>
                    <a:pt x="7328" y="9377"/>
                    <a:pt x="7384" y="9293"/>
                  </a:cubicBezTo>
                  <a:cubicBezTo>
                    <a:pt x="7552" y="9012"/>
                    <a:pt x="7777" y="8731"/>
                    <a:pt x="7973" y="8423"/>
                  </a:cubicBezTo>
                  <a:cubicBezTo>
                    <a:pt x="8310" y="7973"/>
                    <a:pt x="8647" y="7496"/>
                    <a:pt x="8928" y="6991"/>
                  </a:cubicBezTo>
                  <a:cubicBezTo>
                    <a:pt x="9124" y="6626"/>
                    <a:pt x="9293" y="6261"/>
                    <a:pt x="9433" y="5868"/>
                  </a:cubicBezTo>
                  <a:cubicBezTo>
                    <a:pt x="9461" y="5755"/>
                    <a:pt x="9489" y="5643"/>
                    <a:pt x="9517" y="5559"/>
                  </a:cubicBezTo>
                  <a:cubicBezTo>
                    <a:pt x="9574" y="5334"/>
                    <a:pt x="9630" y="5110"/>
                    <a:pt x="9658" y="4885"/>
                  </a:cubicBezTo>
                  <a:cubicBezTo>
                    <a:pt x="9714" y="4436"/>
                    <a:pt x="9714" y="3959"/>
                    <a:pt x="9630" y="3425"/>
                  </a:cubicBezTo>
                  <a:cubicBezTo>
                    <a:pt x="9630" y="3341"/>
                    <a:pt x="9602" y="3257"/>
                    <a:pt x="9602" y="3173"/>
                  </a:cubicBezTo>
                  <a:lnTo>
                    <a:pt x="9574" y="3088"/>
                  </a:lnTo>
                  <a:cubicBezTo>
                    <a:pt x="9574" y="3004"/>
                    <a:pt x="9546" y="2920"/>
                    <a:pt x="9517" y="2836"/>
                  </a:cubicBezTo>
                  <a:cubicBezTo>
                    <a:pt x="9517" y="2836"/>
                    <a:pt x="9517" y="2836"/>
                    <a:pt x="9517" y="2808"/>
                  </a:cubicBezTo>
                  <a:cubicBezTo>
                    <a:pt x="9489" y="2751"/>
                    <a:pt x="9461" y="2667"/>
                    <a:pt x="9433" y="2583"/>
                  </a:cubicBezTo>
                  <a:cubicBezTo>
                    <a:pt x="9433" y="2583"/>
                    <a:pt x="9433" y="2555"/>
                    <a:pt x="9433" y="2527"/>
                  </a:cubicBezTo>
                  <a:cubicBezTo>
                    <a:pt x="9405" y="2443"/>
                    <a:pt x="9377" y="2386"/>
                    <a:pt x="9349" y="2302"/>
                  </a:cubicBezTo>
                  <a:cubicBezTo>
                    <a:pt x="9349" y="2274"/>
                    <a:pt x="9321" y="2274"/>
                    <a:pt x="9321" y="2274"/>
                  </a:cubicBezTo>
                  <a:cubicBezTo>
                    <a:pt x="9293" y="2190"/>
                    <a:pt x="9265" y="2134"/>
                    <a:pt x="9237" y="2050"/>
                  </a:cubicBezTo>
                  <a:cubicBezTo>
                    <a:pt x="9237" y="2050"/>
                    <a:pt x="9237" y="2021"/>
                    <a:pt x="9209" y="2021"/>
                  </a:cubicBezTo>
                  <a:cubicBezTo>
                    <a:pt x="9181" y="1937"/>
                    <a:pt x="9153" y="1853"/>
                    <a:pt x="9096" y="1797"/>
                  </a:cubicBezTo>
                  <a:cubicBezTo>
                    <a:pt x="9096" y="1797"/>
                    <a:pt x="9096" y="1769"/>
                    <a:pt x="9068" y="1769"/>
                  </a:cubicBezTo>
                  <a:cubicBezTo>
                    <a:pt x="9040" y="1685"/>
                    <a:pt x="9012" y="1628"/>
                    <a:pt x="8956" y="1572"/>
                  </a:cubicBezTo>
                  <a:cubicBezTo>
                    <a:pt x="8956" y="1572"/>
                    <a:pt x="8956" y="1544"/>
                    <a:pt x="8956" y="1544"/>
                  </a:cubicBezTo>
                  <a:cubicBezTo>
                    <a:pt x="8900" y="1488"/>
                    <a:pt x="8844" y="1404"/>
                    <a:pt x="8788" y="1348"/>
                  </a:cubicBezTo>
                  <a:cubicBezTo>
                    <a:pt x="8788" y="1348"/>
                    <a:pt x="8788" y="1320"/>
                    <a:pt x="8788" y="1320"/>
                  </a:cubicBezTo>
                  <a:cubicBezTo>
                    <a:pt x="8731" y="1263"/>
                    <a:pt x="8675" y="1179"/>
                    <a:pt x="8619" y="1123"/>
                  </a:cubicBezTo>
                  <a:cubicBezTo>
                    <a:pt x="8563" y="1067"/>
                    <a:pt x="8507" y="1011"/>
                    <a:pt x="8451" y="955"/>
                  </a:cubicBezTo>
                  <a:cubicBezTo>
                    <a:pt x="8423" y="955"/>
                    <a:pt x="8423" y="927"/>
                    <a:pt x="8423" y="927"/>
                  </a:cubicBezTo>
                  <a:cubicBezTo>
                    <a:pt x="8282" y="814"/>
                    <a:pt x="8142" y="730"/>
                    <a:pt x="8001" y="618"/>
                  </a:cubicBezTo>
                  <a:lnTo>
                    <a:pt x="7973" y="618"/>
                  </a:lnTo>
                  <a:cubicBezTo>
                    <a:pt x="7833" y="505"/>
                    <a:pt x="7665" y="421"/>
                    <a:pt x="7496" y="365"/>
                  </a:cubicBezTo>
                  <a:cubicBezTo>
                    <a:pt x="7496" y="337"/>
                    <a:pt x="7496" y="337"/>
                    <a:pt x="7468" y="337"/>
                  </a:cubicBezTo>
                  <a:cubicBezTo>
                    <a:pt x="7300" y="281"/>
                    <a:pt x="7131" y="197"/>
                    <a:pt x="6935" y="140"/>
                  </a:cubicBezTo>
                  <a:cubicBezTo>
                    <a:pt x="6822" y="112"/>
                    <a:pt x="6738" y="112"/>
                    <a:pt x="6626" y="84"/>
                  </a:cubicBezTo>
                  <a:cubicBezTo>
                    <a:pt x="6401" y="56"/>
                    <a:pt x="6177" y="28"/>
                    <a:pt x="5952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546;p45">
              <a:extLst>
                <a:ext uri="{FF2B5EF4-FFF2-40B4-BE49-F238E27FC236}">
                  <a16:creationId xmlns:a16="http://schemas.microsoft.com/office/drawing/2014/main" id="{8F734854-1A90-4CC9-8D73-570D42063DB8}"/>
                </a:ext>
              </a:extLst>
            </p:cNvPr>
            <p:cNvSpPr/>
            <p:nvPr/>
          </p:nvSpPr>
          <p:spPr>
            <a:xfrm>
              <a:off x="6024096" y="1538898"/>
              <a:ext cx="956741" cy="861141"/>
            </a:xfrm>
            <a:custGeom>
              <a:avLst/>
              <a:gdLst/>
              <a:ahLst/>
              <a:cxnLst/>
              <a:rect l="l" t="t" r="r" b="b"/>
              <a:pathLst>
                <a:path w="16873" h="15187" extrusionOk="0">
                  <a:moveTo>
                    <a:pt x="13302" y="0"/>
                  </a:moveTo>
                  <a:cubicBezTo>
                    <a:pt x="10352" y="0"/>
                    <a:pt x="0" y="14806"/>
                    <a:pt x="0" y="14806"/>
                  </a:cubicBezTo>
                  <a:cubicBezTo>
                    <a:pt x="0" y="14806"/>
                    <a:pt x="901" y="15187"/>
                    <a:pt x="2466" y="15187"/>
                  </a:cubicBezTo>
                  <a:cubicBezTo>
                    <a:pt x="2754" y="15187"/>
                    <a:pt x="3065" y="15174"/>
                    <a:pt x="3397" y="15143"/>
                  </a:cubicBezTo>
                  <a:cubicBezTo>
                    <a:pt x="5559" y="14947"/>
                    <a:pt x="12184" y="10735"/>
                    <a:pt x="14543" y="8209"/>
                  </a:cubicBezTo>
                  <a:cubicBezTo>
                    <a:pt x="16873" y="5710"/>
                    <a:pt x="15750" y="2622"/>
                    <a:pt x="13813" y="235"/>
                  </a:cubicBezTo>
                  <a:cubicBezTo>
                    <a:pt x="13684" y="75"/>
                    <a:pt x="13512" y="0"/>
                    <a:pt x="1330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547;p45">
              <a:extLst>
                <a:ext uri="{FF2B5EF4-FFF2-40B4-BE49-F238E27FC236}">
                  <a16:creationId xmlns:a16="http://schemas.microsoft.com/office/drawing/2014/main" id="{2C85CE18-653F-4C4C-BE6C-EA4895D3DFCD}"/>
                </a:ext>
              </a:extLst>
            </p:cNvPr>
            <p:cNvSpPr/>
            <p:nvPr/>
          </p:nvSpPr>
          <p:spPr>
            <a:xfrm>
              <a:off x="5975445" y="1102274"/>
              <a:ext cx="700503" cy="1125942"/>
            </a:xfrm>
            <a:custGeom>
              <a:avLst/>
              <a:gdLst/>
              <a:ahLst/>
              <a:cxnLst/>
              <a:rect l="l" t="t" r="r" b="b"/>
              <a:pathLst>
                <a:path w="12354" h="19857" extrusionOk="0">
                  <a:moveTo>
                    <a:pt x="9935" y="0"/>
                  </a:moveTo>
                  <a:cubicBezTo>
                    <a:pt x="9472" y="0"/>
                    <a:pt x="8853" y="158"/>
                    <a:pt x="8142" y="373"/>
                  </a:cubicBezTo>
                  <a:cubicBezTo>
                    <a:pt x="6289" y="907"/>
                    <a:pt x="0" y="13765"/>
                    <a:pt x="478" y="19857"/>
                  </a:cubicBezTo>
                  <a:cubicBezTo>
                    <a:pt x="478" y="19857"/>
                    <a:pt x="11511" y="8739"/>
                    <a:pt x="11932" y="6830"/>
                  </a:cubicBezTo>
                  <a:cubicBezTo>
                    <a:pt x="12353" y="4753"/>
                    <a:pt x="10135" y="3630"/>
                    <a:pt x="10669" y="1636"/>
                  </a:cubicBezTo>
                  <a:cubicBezTo>
                    <a:pt x="11015" y="408"/>
                    <a:pt x="10678" y="0"/>
                    <a:pt x="993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548;p45">
              <a:extLst>
                <a:ext uri="{FF2B5EF4-FFF2-40B4-BE49-F238E27FC236}">
                  <a16:creationId xmlns:a16="http://schemas.microsoft.com/office/drawing/2014/main" id="{4F6C1A55-3513-42AC-8C12-C91B290CA64A}"/>
                </a:ext>
              </a:extLst>
            </p:cNvPr>
            <p:cNvSpPr/>
            <p:nvPr/>
          </p:nvSpPr>
          <p:spPr>
            <a:xfrm>
              <a:off x="5889483" y="805885"/>
              <a:ext cx="713204" cy="1072131"/>
            </a:xfrm>
            <a:custGeom>
              <a:avLst/>
              <a:gdLst/>
              <a:ahLst/>
              <a:cxnLst/>
              <a:rect l="l" t="t" r="r" b="b"/>
              <a:pathLst>
                <a:path w="12578" h="18908" extrusionOk="0">
                  <a:moveTo>
                    <a:pt x="10634" y="0"/>
                  </a:moveTo>
                  <a:cubicBezTo>
                    <a:pt x="9607" y="0"/>
                    <a:pt x="7981" y="1598"/>
                    <a:pt x="4633" y="4028"/>
                  </a:cubicBezTo>
                  <a:cubicBezTo>
                    <a:pt x="0" y="7369"/>
                    <a:pt x="1236" y="18908"/>
                    <a:pt x="1236" y="18908"/>
                  </a:cubicBezTo>
                  <a:cubicBezTo>
                    <a:pt x="1236" y="18908"/>
                    <a:pt x="2976" y="15651"/>
                    <a:pt x="3089" y="13910"/>
                  </a:cubicBezTo>
                  <a:cubicBezTo>
                    <a:pt x="3229" y="12170"/>
                    <a:pt x="7188" y="5067"/>
                    <a:pt x="8984" y="4224"/>
                  </a:cubicBezTo>
                  <a:cubicBezTo>
                    <a:pt x="10809" y="3354"/>
                    <a:pt x="12578" y="2512"/>
                    <a:pt x="11595" y="715"/>
                  </a:cubicBezTo>
                  <a:cubicBezTo>
                    <a:pt x="11320" y="225"/>
                    <a:pt x="11019" y="0"/>
                    <a:pt x="10634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549;p45">
              <a:extLst>
                <a:ext uri="{FF2B5EF4-FFF2-40B4-BE49-F238E27FC236}">
                  <a16:creationId xmlns:a16="http://schemas.microsoft.com/office/drawing/2014/main" id="{164CA369-4832-4A07-B28B-CFA5106576C6}"/>
                </a:ext>
              </a:extLst>
            </p:cNvPr>
            <p:cNvSpPr/>
            <p:nvPr/>
          </p:nvSpPr>
          <p:spPr>
            <a:xfrm>
              <a:off x="6568785" y="730923"/>
              <a:ext cx="258393" cy="336473"/>
            </a:xfrm>
            <a:custGeom>
              <a:avLst/>
              <a:gdLst/>
              <a:ahLst/>
              <a:cxnLst/>
              <a:rect l="l" t="t" r="r" b="b"/>
              <a:pathLst>
                <a:path w="4557" h="5934" extrusionOk="0">
                  <a:moveTo>
                    <a:pt x="2676" y="1"/>
                  </a:moveTo>
                  <a:cubicBezTo>
                    <a:pt x="2235" y="1"/>
                    <a:pt x="1725" y="85"/>
                    <a:pt x="1163" y="85"/>
                  </a:cubicBezTo>
                  <a:cubicBezTo>
                    <a:pt x="1042" y="85"/>
                    <a:pt x="919" y="81"/>
                    <a:pt x="794" y="72"/>
                  </a:cubicBezTo>
                  <a:cubicBezTo>
                    <a:pt x="782" y="71"/>
                    <a:pt x="770" y="71"/>
                    <a:pt x="758" y="71"/>
                  </a:cubicBezTo>
                  <a:cubicBezTo>
                    <a:pt x="1" y="71"/>
                    <a:pt x="653" y="1828"/>
                    <a:pt x="570" y="2795"/>
                  </a:cubicBezTo>
                  <a:cubicBezTo>
                    <a:pt x="486" y="3778"/>
                    <a:pt x="1131" y="5210"/>
                    <a:pt x="2226" y="5799"/>
                  </a:cubicBezTo>
                  <a:cubicBezTo>
                    <a:pt x="2413" y="5893"/>
                    <a:pt x="2594" y="5933"/>
                    <a:pt x="2763" y="5933"/>
                  </a:cubicBezTo>
                  <a:cubicBezTo>
                    <a:pt x="3607" y="5933"/>
                    <a:pt x="4149" y="4919"/>
                    <a:pt x="3658" y="4452"/>
                  </a:cubicBezTo>
                  <a:cubicBezTo>
                    <a:pt x="3068" y="3890"/>
                    <a:pt x="4556" y="2234"/>
                    <a:pt x="4023" y="858"/>
                  </a:cubicBezTo>
                  <a:cubicBezTo>
                    <a:pt x="3729" y="152"/>
                    <a:pt x="3265" y="1"/>
                    <a:pt x="2676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550;p45">
              <a:extLst>
                <a:ext uri="{FF2B5EF4-FFF2-40B4-BE49-F238E27FC236}">
                  <a16:creationId xmlns:a16="http://schemas.microsoft.com/office/drawing/2014/main" id="{C12B2FCB-3CAB-42C2-94CB-F85F11E8A288}"/>
                </a:ext>
              </a:extLst>
            </p:cNvPr>
            <p:cNvSpPr/>
            <p:nvPr/>
          </p:nvSpPr>
          <p:spPr>
            <a:xfrm>
              <a:off x="6593281" y="1089119"/>
              <a:ext cx="146349" cy="177082"/>
            </a:xfrm>
            <a:custGeom>
              <a:avLst/>
              <a:gdLst/>
              <a:ahLst/>
              <a:cxnLst/>
              <a:rect l="l" t="t" r="r" b="b"/>
              <a:pathLst>
                <a:path w="2581" h="3123" extrusionOk="0">
                  <a:moveTo>
                    <a:pt x="891" y="1"/>
                  </a:moveTo>
                  <a:cubicBezTo>
                    <a:pt x="0" y="1"/>
                    <a:pt x="713" y="2860"/>
                    <a:pt x="1036" y="3076"/>
                  </a:cubicBezTo>
                  <a:cubicBezTo>
                    <a:pt x="1092" y="3108"/>
                    <a:pt x="1146" y="3123"/>
                    <a:pt x="1197" y="3123"/>
                  </a:cubicBezTo>
                  <a:cubicBezTo>
                    <a:pt x="1454" y="3123"/>
                    <a:pt x="1626" y="2744"/>
                    <a:pt x="1485" y="2346"/>
                  </a:cubicBezTo>
                  <a:cubicBezTo>
                    <a:pt x="1345" y="1868"/>
                    <a:pt x="2524" y="1195"/>
                    <a:pt x="2552" y="689"/>
                  </a:cubicBezTo>
                  <a:cubicBezTo>
                    <a:pt x="2580" y="156"/>
                    <a:pt x="1822" y="240"/>
                    <a:pt x="1008" y="16"/>
                  </a:cubicBezTo>
                  <a:cubicBezTo>
                    <a:pt x="966" y="6"/>
                    <a:pt x="927" y="1"/>
                    <a:pt x="89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551;p45">
              <a:extLst>
                <a:ext uri="{FF2B5EF4-FFF2-40B4-BE49-F238E27FC236}">
                  <a16:creationId xmlns:a16="http://schemas.microsoft.com/office/drawing/2014/main" id="{801E4290-62DD-4464-BADE-2A37D89F0953}"/>
                </a:ext>
              </a:extLst>
            </p:cNvPr>
            <p:cNvSpPr/>
            <p:nvPr/>
          </p:nvSpPr>
          <p:spPr>
            <a:xfrm>
              <a:off x="6508283" y="987336"/>
              <a:ext cx="124689" cy="76832"/>
            </a:xfrm>
            <a:custGeom>
              <a:avLst/>
              <a:gdLst/>
              <a:ahLst/>
              <a:cxnLst/>
              <a:rect l="l" t="t" r="r" b="b"/>
              <a:pathLst>
                <a:path w="2199" h="1355" extrusionOk="0">
                  <a:moveTo>
                    <a:pt x="979" y="0"/>
                  </a:moveTo>
                  <a:cubicBezTo>
                    <a:pt x="508" y="0"/>
                    <a:pt x="1" y="917"/>
                    <a:pt x="317" y="1137"/>
                  </a:cubicBezTo>
                  <a:cubicBezTo>
                    <a:pt x="508" y="1269"/>
                    <a:pt x="829" y="1355"/>
                    <a:pt x="1140" y="1355"/>
                  </a:cubicBezTo>
                  <a:cubicBezTo>
                    <a:pt x="1424" y="1355"/>
                    <a:pt x="1701" y="1283"/>
                    <a:pt x="1861" y="1109"/>
                  </a:cubicBezTo>
                  <a:cubicBezTo>
                    <a:pt x="2198" y="744"/>
                    <a:pt x="1609" y="351"/>
                    <a:pt x="1188" y="70"/>
                  </a:cubicBezTo>
                  <a:cubicBezTo>
                    <a:pt x="1121" y="22"/>
                    <a:pt x="1050" y="0"/>
                    <a:pt x="979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552;p45">
              <a:extLst>
                <a:ext uri="{FF2B5EF4-FFF2-40B4-BE49-F238E27FC236}">
                  <a16:creationId xmlns:a16="http://schemas.microsoft.com/office/drawing/2014/main" id="{BA0C8E48-393A-4276-B1E2-E0ABAB0A3F3E}"/>
                </a:ext>
              </a:extLst>
            </p:cNvPr>
            <p:cNvSpPr/>
            <p:nvPr/>
          </p:nvSpPr>
          <p:spPr>
            <a:xfrm>
              <a:off x="6666654" y="1333113"/>
              <a:ext cx="123838" cy="177422"/>
            </a:xfrm>
            <a:custGeom>
              <a:avLst/>
              <a:gdLst/>
              <a:ahLst/>
              <a:cxnLst/>
              <a:rect l="l" t="t" r="r" b="b"/>
              <a:pathLst>
                <a:path w="2184" h="3129" extrusionOk="0">
                  <a:moveTo>
                    <a:pt x="327" y="0"/>
                  </a:moveTo>
                  <a:cubicBezTo>
                    <a:pt x="1" y="0"/>
                    <a:pt x="99" y="2436"/>
                    <a:pt x="697" y="2844"/>
                  </a:cubicBezTo>
                  <a:cubicBezTo>
                    <a:pt x="1004" y="3045"/>
                    <a:pt x="1282" y="3129"/>
                    <a:pt x="1507" y="3129"/>
                  </a:cubicBezTo>
                  <a:cubicBezTo>
                    <a:pt x="1942" y="3129"/>
                    <a:pt x="2183" y="2820"/>
                    <a:pt x="2072" y="2450"/>
                  </a:cubicBezTo>
                  <a:cubicBezTo>
                    <a:pt x="1876" y="1917"/>
                    <a:pt x="781" y="1356"/>
                    <a:pt x="781" y="878"/>
                  </a:cubicBezTo>
                  <a:cubicBezTo>
                    <a:pt x="781" y="401"/>
                    <a:pt x="725" y="148"/>
                    <a:pt x="360" y="8"/>
                  </a:cubicBezTo>
                  <a:cubicBezTo>
                    <a:pt x="348" y="3"/>
                    <a:pt x="337" y="0"/>
                    <a:pt x="327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553;p45">
              <a:extLst>
                <a:ext uri="{FF2B5EF4-FFF2-40B4-BE49-F238E27FC236}">
                  <a16:creationId xmlns:a16="http://schemas.microsoft.com/office/drawing/2014/main" id="{87D39251-A48A-4D4E-9F0D-F88EF4358022}"/>
                </a:ext>
              </a:extLst>
            </p:cNvPr>
            <p:cNvSpPr/>
            <p:nvPr/>
          </p:nvSpPr>
          <p:spPr>
            <a:xfrm>
              <a:off x="6020013" y="2307163"/>
              <a:ext cx="936555" cy="653496"/>
            </a:xfrm>
            <a:custGeom>
              <a:avLst/>
              <a:gdLst/>
              <a:ahLst/>
              <a:cxnLst/>
              <a:rect l="l" t="t" r="r" b="b"/>
              <a:pathLst>
                <a:path w="16517" h="11525" extrusionOk="0">
                  <a:moveTo>
                    <a:pt x="2289" y="1"/>
                  </a:moveTo>
                  <a:cubicBezTo>
                    <a:pt x="1200" y="1"/>
                    <a:pt x="383" y="1160"/>
                    <a:pt x="197" y="1612"/>
                  </a:cubicBezTo>
                  <a:cubicBezTo>
                    <a:pt x="1" y="2033"/>
                    <a:pt x="871" y="3016"/>
                    <a:pt x="1994" y="3970"/>
                  </a:cubicBezTo>
                  <a:cubicBezTo>
                    <a:pt x="1994" y="3970"/>
                    <a:pt x="5082" y="6778"/>
                    <a:pt x="8591" y="8631"/>
                  </a:cubicBezTo>
                  <a:cubicBezTo>
                    <a:pt x="11794" y="10290"/>
                    <a:pt x="14811" y="11525"/>
                    <a:pt x="15911" y="11525"/>
                  </a:cubicBezTo>
                  <a:cubicBezTo>
                    <a:pt x="16412" y="11525"/>
                    <a:pt x="16516" y="11269"/>
                    <a:pt x="16059" y="10680"/>
                  </a:cubicBezTo>
                  <a:cubicBezTo>
                    <a:pt x="14656" y="8883"/>
                    <a:pt x="13027" y="7283"/>
                    <a:pt x="9153" y="4419"/>
                  </a:cubicBezTo>
                  <a:cubicBezTo>
                    <a:pt x="6037" y="2089"/>
                    <a:pt x="3819" y="124"/>
                    <a:pt x="2471" y="12"/>
                  </a:cubicBezTo>
                  <a:cubicBezTo>
                    <a:pt x="2410" y="4"/>
                    <a:pt x="2349" y="1"/>
                    <a:pt x="228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554;p45">
              <a:extLst>
                <a:ext uri="{FF2B5EF4-FFF2-40B4-BE49-F238E27FC236}">
                  <a16:creationId xmlns:a16="http://schemas.microsoft.com/office/drawing/2014/main" id="{EA75D1F4-03C8-4730-873F-2E912753F56C}"/>
                </a:ext>
              </a:extLst>
            </p:cNvPr>
            <p:cNvSpPr/>
            <p:nvPr/>
          </p:nvSpPr>
          <p:spPr>
            <a:xfrm>
              <a:off x="6094748" y="2354681"/>
              <a:ext cx="97245" cy="98152"/>
            </a:xfrm>
            <a:custGeom>
              <a:avLst/>
              <a:gdLst/>
              <a:ahLst/>
              <a:cxnLst/>
              <a:rect l="l" t="t" r="r" b="b"/>
              <a:pathLst>
                <a:path w="1715" h="1731" extrusionOk="0">
                  <a:moveTo>
                    <a:pt x="538" y="1"/>
                  </a:moveTo>
                  <a:cubicBezTo>
                    <a:pt x="0" y="1"/>
                    <a:pt x="342" y="1678"/>
                    <a:pt x="367" y="1729"/>
                  </a:cubicBezTo>
                  <a:cubicBezTo>
                    <a:pt x="367" y="1729"/>
                    <a:pt x="399" y="1730"/>
                    <a:pt x="451" y="1730"/>
                  </a:cubicBezTo>
                  <a:cubicBezTo>
                    <a:pt x="689" y="1730"/>
                    <a:pt x="1357" y="1693"/>
                    <a:pt x="1518" y="1279"/>
                  </a:cubicBezTo>
                  <a:cubicBezTo>
                    <a:pt x="1715" y="802"/>
                    <a:pt x="1658" y="606"/>
                    <a:pt x="760" y="72"/>
                  </a:cubicBezTo>
                  <a:cubicBezTo>
                    <a:pt x="673" y="23"/>
                    <a:pt x="600" y="1"/>
                    <a:pt x="538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555;p45">
              <a:extLst>
                <a:ext uri="{FF2B5EF4-FFF2-40B4-BE49-F238E27FC236}">
                  <a16:creationId xmlns:a16="http://schemas.microsoft.com/office/drawing/2014/main" id="{FB869EA1-E9D8-4E17-88EE-3DAAD689CCE6}"/>
                </a:ext>
              </a:extLst>
            </p:cNvPr>
            <p:cNvSpPr/>
            <p:nvPr/>
          </p:nvSpPr>
          <p:spPr>
            <a:xfrm>
              <a:off x="6126672" y="2490882"/>
              <a:ext cx="577402" cy="342313"/>
            </a:xfrm>
            <a:custGeom>
              <a:avLst/>
              <a:gdLst/>
              <a:ahLst/>
              <a:cxnLst/>
              <a:rect l="l" t="t" r="r" b="b"/>
              <a:pathLst>
                <a:path w="10183" h="6037" extrusionOk="0">
                  <a:moveTo>
                    <a:pt x="1" y="0"/>
                  </a:moveTo>
                  <a:cubicBezTo>
                    <a:pt x="3622" y="3060"/>
                    <a:pt x="5924" y="4857"/>
                    <a:pt x="7216" y="5194"/>
                  </a:cubicBezTo>
                  <a:cubicBezTo>
                    <a:pt x="8219" y="5450"/>
                    <a:pt x="9456" y="6036"/>
                    <a:pt x="9924" y="6036"/>
                  </a:cubicBezTo>
                  <a:cubicBezTo>
                    <a:pt x="10124" y="6036"/>
                    <a:pt x="10183" y="5929"/>
                    <a:pt x="10023" y="5643"/>
                  </a:cubicBezTo>
                  <a:cubicBezTo>
                    <a:pt x="9490" y="4689"/>
                    <a:pt x="7861" y="3201"/>
                    <a:pt x="6570" y="2162"/>
                  </a:cubicBezTo>
                  <a:cubicBezTo>
                    <a:pt x="5684" y="1445"/>
                    <a:pt x="5131" y="1045"/>
                    <a:pt x="4756" y="1045"/>
                  </a:cubicBezTo>
                  <a:cubicBezTo>
                    <a:pt x="4632" y="1045"/>
                    <a:pt x="4527" y="1089"/>
                    <a:pt x="4436" y="1179"/>
                  </a:cubicBezTo>
                  <a:cubicBezTo>
                    <a:pt x="4215" y="1400"/>
                    <a:pt x="3910" y="1646"/>
                    <a:pt x="3457" y="1646"/>
                  </a:cubicBezTo>
                  <a:cubicBezTo>
                    <a:pt x="3219" y="1646"/>
                    <a:pt x="2940" y="1578"/>
                    <a:pt x="2612" y="1404"/>
                  </a:cubicBezTo>
                  <a:cubicBezTo>
                    <a:pt x="1713" y="92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556;p45">
              <a:extLst>
                <a:ext uri="{FF2B5EF4-FFF2-40B4-BE49-F238E27FC236}">
                  <a16:creationId xmlns:a16="http://schemas.microsoft.com/office/drawing/2014/main" id="{95B8651D-55FD-40FE-82F2-0307CB2F86EF}"/>
                </a:ext>
              </a:extLst>
            </p:cNvPr>
            <p:cNvSpPr/>
            <p:nvPr/>
          </p:nvSpPr>
          <p:spPr>
            <a:xfrm>
              <a:off x="6125084" y="2428395"/>
              <a:ext cx="230099" cy="118338"/>
            </a:xfrm>
            <a:custGeom>
              <a:avLst/>
              <a:gdLst/>
              <a:ahLst/>
              <a:cxnLst/>
              <a:rect l="l" t="t" r="r" b="b"/>
              <a:pathLst>
                <a:path w="4058" h="2087" extrusionOk="0">
                  <a:moveTo>
                    <a:pt x="1871" y="1"/>
                  </a:moveTo>
                  <a:cubicBezTo>
                    <a:pt x="1411" y="1"/>
                    <a:pt x="1682" y="910"/>
                    <a:pt x="1385" y="910"/>
                  </a:cubicBezTo>
                  <a:cubicBezTo>
                    <a:pt x="1374" y="910"/>
                    <a:pt x="1361" y="909"/>
                    <a:pt x="1348" y="906"/>
                  </a:cubicBezTo>
                  <a:cubicBezTo>
                    <a:pt x="1226" y="878"/>
                    <a:pt x="1036" y="868"/>
                    <a:pt x="837" y="868"/>
                  </a:cubicBezTo>
                  <a:cubicBezTo>
                    <a:pt x="437" y="868"/>
                    <a:pt x="1" y="906"/>
                    <a:pt x="1" y="906"/>
                  </a:cubicBezTo>
                  <a:cubicBezTo>
                    <a:pt x="1" y="906"/>
                    <a:pt x="2106" y="2029"/>
                    <a:pt x="2583" y="2085"/>
                  </a:cubicBezTo>
                  <a:cubicBezTo>
                    <a:pt x="2599" y="2086"/>
                    <a:pt x="2616" y="2086"/>
                    <a:pt x="2633" y="2086"/>
                  </a:cubicBezTo>
                  <a:cubicBezTo>
                    <a:pt x="3150" y="2086"/>
                    <a:pt x="4057" y="1678"/>
                    <a:pt x="3622" y="1243"/>
                  </a:cubicBezTo>
                  <a:cubicBezTo>
                    <a:pt x="3201" y="822"/>
                    <a:pt x="2864" y="316"/>
                    <a:pt x="2050" y="35"/>
                  </a:cubicBezTo>
                  <a:cubicBezTo>
                    <a:pt x="1981" y="11"/>
                    <a:pt x="1922" y="1"/>
                    <a:pt x="1871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557;p45">
              <a:extLst>
                <a:ext uri="{FF2B5EF4-FFF2-40B4-BE49-F238E27FC236}">
                  <a16:creationId xmlns:a16="http://schemas.microsoft.com/office/drawing/2014/main" id="{5ED396A2-6990-42D8-8708-C2C2E124D81F}"/>
                </a:ext>
              </a:extLst>
            </p:cNvPr>
            <p:cNvSpPr/>
            <p:nvPr/>
          </p:nvSpPr>
          <p:spPr>
            <a:xfrm>
              <a:off x="6146404" y="2352753"/>
              <a:ext cx="84033" cy="64471"/>
            </a:xfrm>
            <a:custGeom>
              <a:avLst/>
              <a:gdLst/>
              <a:ahLst/>
              <a:cxnLst/>
              <a:rect l="l" t="t" r="r" b="b"/>
              <a:pathLst>
                <a:path w="1482" h="1137" extrusionOk="0">
                  <a:moveTo>
                    <a:pt x="125" y="0"/>
                  </a:moveTo>
                  <a:cubicBezTo>
                    <a:pt x="1" y="0"/>
                    <a:pt x="898" y="783"/>
                    <a:pt x="1169" y="1005"/>
                  </a:cubicBezTo>
                  <a:cubicBezTo>
                    <a:pt x="1307" y="1096"/>
                    <a:pt x="1393" y="1137"/>
                    <a:pt x="1429" y="1137"/>
                  </a:cubicBezTo>
                  <a:cubicBezTo>
                    <a:pt x="1481" y="1137"/>
                    <a:pt x="1430" y="1053"/>
                    <a:pt x="1281" y="920"/>
                  </a:cubicBezTo>
                  <a:cubicBezTo>
                    <a:pt x="1028" y="696"/>
                    <a:pt x="1281" y="668"/>
                    <a:pt x="972" y="359"/>
                  </a:cubicBezTo>
                  <a:cubicBezTo>
                    <a:pt x="663" y="78"/>
                    <a:pt x="663" y="275"/>
                    <a:pt x="242" y="50"/>
                  </a:cubicBezTo>
                  <a:cubicBezTo>
                    <a:pt x="180" y="15"/>
                    <a:pt x="142" y="0"/>
                    <a:pt x="125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558;p45">
              <a:extLst>
                <a:ext uri="{FF2B5EF4-FFF2-40B4-BE49-F238E27FC236}">
                  <a16:creationId xmlns:a16="http://schemas.microsoft.com/office/drawing/2014/main" id="{F9F08EEC-DA84-44C4-A30F-46534030DDF5}"/>
                </a:ext>
              </a:extLst>
            </p:cNvPr>
            <p:cNvSpPr/>
            <p:nvPr/>
          </p:nvSpPr>
          <p:spPr>
            <a:xfrm>
              <a:off x="6241212" y="2404693"/>
              <a:ext cx="171071" cy="135519"/>
            </a:xfrm>
            <a:custGeom>
              <a:avLst/>
              <a:gdLst/>
              <a:ahLst/>
              <a:cxnLst/>
              <a:rect l="l" t="t" r="r" b="b"/>
              <a:pathLst>
                <a:path w="3017" h="2390" extrusionOk="0">
                  <a:moveTo>
                    <a:pt x="180" y="1"/>
                  </a:moveTo>
                  <a:cubicBezTo>
                    <a:pt x="0" y="1"/>
                    <a:pt x="1475" y="1446"/>
                    <a:pt x="1939" y="1801"/>
                  </a:cubicBezTo>
                  <a:cubicBezTo>
                    <a:pt x="2350" y="2104"/>
                    <a:pt x="2844" y="2390"/>
                    <a:pt x="2973" y="2390"/>
                  </a:cubicBezTo>
                  <a:cubicBezTo>
                    <a:pt x="3011" y="2390"/>
                    <a:pt x="3017" y="2364"/>
                    <a:pt x="2978" y="2306"/>
                  </a:cubicBezTo>
                  <a:cubicBezTo>
                    <a:pt x="2781" y="2054"/>
                    <a:pt x="2164" y="1605"/>
                    <a:pt x="1715" y="1212"/>
                  </a:cubicBezTo>
                  <a:cubicBezTo>
                    <a:pt x="1293" y="818"/>
                    <a:pt x="479" y="89"/>
                    <a:pt x="198" y="4"/>
                  </a:cubicBezTo>
                  <a:cubicBezTo>
                    <a:pt x="191" y="2"/>
                    <a:pt x="185" y="1"/>
                    <a:pt x="180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559;p45">
              <a:extLst>
                <a:ext uri="{FF2B5EF4-FFF2-40B4-BE49-F238E27FC236}">
                  <a16:creationId xmlns:a16="http://schemas.microsoft.com/office/drawing/2014/main" id="{8CF00E1F-D58C-480F-B30D-24859BD2D6CE}"/>
                </a:ext>
              </a:extLst>
            </p:cNvPr>
            <p:cNvSpPr/>
            <p:nvPr/>
          </p:nvSpPr>
          <p:spPr>
            <a:xfrm>
              <a:off x="4959775" y="1266194"/>
              <a:ext cx="1247739" cy="1327065"/>
            </a:xfrm>
            <a:custGeom>
              <a:avLst/>
              <a:gdLst/>
              <a:ahLst/>
              <a:cxnLst/>
              <a:rect l="l" t="t" r="r" b="b"/>
              <a:pathLst>
                <a:path w="22005" h="23404" extrusionOk="0">
                  <a:moveTo>
                    <a:pt x="806" y="1"/>
                  </a:moveTo>
                  <a:cubicBezTo>
                    <a:pt x="1" y="1"/>
                    <a:pt x="206" y="1370"/>
                    <a:pt x="2296" y="4902"/>
                  </a:cubicBezTo>
                  <a:cubicBezTo>
                    <a:pt x="5525" y="10377"/>
                    <a:pt x="22005" y="23403"/>
                    <a:pt x="22005" y="23403"/>
                  </a:cubicBezTo>
                  <a:cubicBezTo>
                    <a:pt x="22005" y="23403"/>
                    <a:pt x="20292" y="15851"/>
                    <a:pt x="17288" y="12538"/>
                  </a:cubicBezTo>
                  <a:cubicBezTo>
                    <a:pt x="14397" y="9338"/>
                    <a:pt x="9680" y="7317"/>
                    <a:pt x="7799" y="6053"/>
                  </a:cubicBezTo>
                  <a:cubicBezTo>
                    <a:pt x="6030" y="4846"/>
                    <a:pt x="5693" y="3274"/>
                    <a:pt x="2942" y="1140"/>
                  </a:cubicBezTo>
                  <a:cubicBezTo>
                    <a:pt x="2017" y="426"/>
                    <a:pt x="1255" y="1"/>
                    <a:pt x="806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560;p45">
              <a:extLst>
                <a:ext uri="{FF2B5EF4-FFF2-40B4-BE49-F238E27FC236}">
                  <a16:creationId xmlns:a16="http://schemas.microsoft.com/office/drawing/2014/main" id="{98304A19-7E0C-45A8-8E47-CD2FD5ABA609}"/>
                </a:ext>
              </a:extLst>
            </p:cNvPr>
            <p:cNvSpPr/>
            <p:nvPr/>
          </p:nvSpPr>
          <p:spPr>
            <a:xfrm>
              <a:off x="5005993" y="1313721"/>
              <a:ext cx="1063399" cy="857228"/>
            </a:xfrm>
            <a:custGeom>
              <a:avLst/>
              <a:gdLst/>
              <a:ahLst/>
              <a:cxnLst/>
              <a:rect l="l" t="t" r="r" b="b"/>
              <a:pathLst>
                <a:path w="18754" h="15118" extrusionOk="0">
                  <a:moveTo>
                    <a:pt x="505" y="1"/>
                  </a:moveTo>
                  <a:cubicBezTo>
                    <a:pt x="468" y="1"/>
                    <a:pt x="430" y="13"/>
                    <a:pt x="393" y="13"/>
                  </a:cubicBezTo>
                  <a:cubicBezTo>
                    <a:pt x="365" y="13"/>
                    <a:pt x="337" y="13"/>
                    <a:pt x="309" y="41"/>
                  </a:cubicBezTo>
                  <a:cubicBezTo>
                    <a:pt x="281" y="41"/>
                    <a:pt x="225" y="69"/>
                    <a:pt x="197" y="125"/>
                  </a:cubicBezTo>
                  <a:cubicBezTo>
                    <a:pt x="168" y="153"/>
                    <a:pt x="140" y="182"/>
                    <a:pt x="112" y="238"/>
                  </a:cubicBezTo>
                  <a:cubicBezTo>
                    <a:pt x="0" y="518"/>
                    <a:pt x="112" y="1080"/>
                    <a:pt x="477" y="1950"/>
                  </a:cubicBezTo>
                  <a:cubicBezTo>
                    <a:pt x="368" y="1394"/>
                    <a:pt x="520" y="1145"/>
                    <a:pt x="858" y="1145"/>
                  </a:cubicBezTo>
                  <a:cubicBezTo>
                    <a:pt x="1305" y="1145"/>
                    <a:pt x="2077" y="1580"/>
                    <a:pt x="3004" y="2315"/>
                  </a:cubicBezTo>
                  <a:cubicBezTo>
                    <a:pt x="5755" y="4477"/>
                    <a:pt x="6064" y="6021"/>
                    <a:pt x="7861" y="7228"/>
                  </a:cubicBezTo>
                  <a:cubicBezTo>
                    <a:pt x="9714" y="8520"/>
                    <a:pt x="14402" y="10625"/>
                    <a:pt x="17266" y="13798"/>
                  </a:cubicBezTo>
                  <a:cubicBezTo>
                    <a:pt x="17855" y="14444"/>
                    <a:pt x="18361" y="14865"/>
                    <a:pt x="18754" y="15117"/>
                  </a:cubicBezTo>
                  <a:cubicBezTo>
                    <a:pt x="18220" y="14107"/>
                    <a:pt x="17631" y="13208"/>
                    <a:pt x="17013" y="12534"/>
                  </a:cubicBezTo>
                  <a:lnTo>
                    <a:pt x="17013" y="12506"/>
                  </a:lnTo>
                  <a:cubicBezTo>
                    <a:pt x="14122" y="9334"/>
                    <a:pt x="9405" y="7313"/>
                    <a:pt x="7524" y="6049"/>
                  </a:cubicBezTo>
                  <a:cubicBezTo>
                    <a:pt x="6963" y="5656"/>
                    <a:pt x="6541" y="5235"/>
                    <a:pt x="6148" y="4786"/>
                  </a:cubicBezTo>
                  <a:lnTo>
                    <a:pt x="6036" y="4645"/>
                  </a:lnTo>
                  <a:cubicBezTo>
                    <a:pt x="5896" y="4477"/>
                    <a:pt x="5727" y="4280"/>
                    <a:pt x="5559" y="4084"/>
                  </a:cubicBezTo>
                  <a:cubicBezTo>
                    <a:pt x="5334" y="3775"/>
                    <a:pt x="5082" y="3466"/>
                    <a:pt x="4773" y="3129"/>
                  </a:cubicBezTo>
                  <a:cubicBezTo>
                    <a:pt x="4576" y="2905"/>
                    <a:pt x="4380" y="2680"/>
                    <a:pt x="4127" y="2428"/>
                  </a:cubicBezTo>
                  <a:cubicBezTo>
                    <a:pt x="4071" y="2371"/>
                    <a:pt x="4015" y="2315"/>
                    <a:pt x="3959" y="2259"/>
                  </a:cubicBezTo>
                  <a:cubicBezTo>
                    <a:pt x="3846" y="2147"/>
                    <a:pt x="3706" y="2006"/>
                    <a:pt x="3565" y="1894"/>
                  </a:cubicBezTo>
                  <a:cubicBezTo>
                    <a:pt x="3285" y="1641"/>
                    <a:pt x="3004" y="1389"/>
                    <a:pt x="2667" y="1136"/>
                  </a:cubicBezTo>
                  <a:cubicBezTo>
                    <a:pt x="2611" y="1080"/>
                    <a:pt x="2555" y="1052"/>
                    <a:pt x="2499" y="996"/>
                  </a:cubicBezTo>
                  <a:cubicBezTo>
                    <a:pt x="2471" y="996"/>
                    <a:pt x="2471" y="996"/>
                    <a:pt x="2443" y="968"/>
                  </a:cubicBezTo>
                  <a:cubicBezTo>
                    <a:pt x="2414" y="940"/>
                    <a:pt x="2358" y="883"/>
                    <a:pt x="2302" y="855"/>
                  </a:cubicBezTo>
                  <a:lnTo>
                    <a:pt x="2274" y="855"/>
                  </a:lnTo>
                  <a:cubicBezTo>
                    <a:pt x="2218" y="799"/>
                    <a:pt x="2190" y="771"/>
                    <a:pt x="2134" y="743"/>
                  </a:cubicBezTo>
                  <a:cubicBezTo>
                    <a:pt x="2106" y="743"/>
                    <a:pt x="2106" y="715"/>
                    <a:pt x="2106" y="715"/>
                  </a:cubicBezTo>
                  <a:cubicBezTo>
                    <a:pt x="2049" y="687"/>
                    <a:pt x="1993" y="659"/>
                    <a:pt x="1937" y="631"/>
                  </a:cubicBezTo>
                  <a:cubicBezTo>
                    <a:pt x="1937" y="603"/>
                    <a:pt x="1909" y="603"/>
                    <a:pt x="1909" y="603"/>
                  </a:cubicBezTo>
                  <a:cubicBezTo>
                    <a:pt x="1881" y="575"/>
                    <a:pt x="1825" y="547"/>
                    <a:pt x="1769" y="518"/>
                  </a:cubicBezTo>
                  <a:cubicBezTo>
                    <a:pt x="1769" y="518"/>
                    <a:pt x="1769" y="518"/>
                    <a:pt x="1741" y="490"/>
                  </a:cubicBezTo>
                  <a:cubicBezTo>
                    <a:pt x="1713" y="462"/>
                    <a:pt x="1656" y="434"/>
                    <a:pt x="1600" y="406"/>
                  </a:cubicBezTo>
                  <a:lnTo>
                    <a:pt x="1572" y="406"/>
                  </a:lnTo>
                  <a:cubicBezTo>
                    <a:pt x="1544" y="378"/>
                    <a:pt x="1488" y="350"/>
                    <a:pt x="1460" y="322"/>
                  </a:cubicBezTo>
                  <a:lnTo>
                    <a:pt x="1432" y="322"/>
                  </a:lnTo>
                  <a:cubicBezTo>
                    <a:pt x="1404" y="294"/>
                    <a:pt x="1348" y="266"/>
                    <a:pt x="1291" y="238"/>
                  </a:cubicBezTo>
                  <a:cubicBezTo>
                    <a:pt x="1235" y="210"/>
                    <a:pt x="1207" y="182"/>
                    <a:pt x="1151" y="182"/>
                  </a:cubicBezTo>
                  <a:cubicBezTo>
                    <a:pt x="1123" y="153"/>
                    <a:pt x="1067" y="125"/>
                    <a:pt x="1039" y="125"/>
                  </a:cubicBezTo>
                  <a:lnTo>
                    <a:pt x="1011" y="125"/>
                  </a:lnTo>
                  <a:cubicBezTo>
                    <a:pt x="926" y="69"/>
                    <a:pt x="842" y="41"/>
                    <a:pt x="786" y="41"/>
                  </a:cubicBezTo>
                  <a:lnTo>
                    <a:pt x="758" y="41"/>
                  </a:lnTo>
                  <a:cubicBezTo>
                    <a:pt x="702" y="13"/>
                    <a:pt x="646" y="13"/>
                    <a:pt x="562" y="13"/>
                  </a:cubicBezTo>
                  <a:cubicBezTo>
                    <a:pt x="543" y="4"/>
                    <a:pt x="524" y="1"/>
                    <a:pt x="505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561;p45">
              <a:extLst>
                <a:ext uri="{FF2B5EF4-FFF2-40B4-BE49-F238E27FC236}">
                  <a16:creationId xmlns:a16="http://schemas.microsoft.com/office/drawing/2014/main" id="{DF9A3EC9-D863-4F6E-8FEF-5CD931AA4661}"/>
                </a:ext>
              </a:extLst>
            </p:cNvPr>
            <p:cNvSpPr/>
            <p:nvPr/>
          </p:nvSpPr>
          <p:spPr>
            <a:xfrm>
              <a:off x="5544048" y="1837093"/>
              <a:ext cx="608134" cy="648166"/>
            </a:xfrm>
            <a:custGeom>
              <a:avLst/>
              <a:gdLst/>
              <a:ahLst/>
              <a:cxnLst/>
              <a:rect l="l" t="t" r="r" b="b"/>
              <a:pathLst>
                <a:path w="10725" h="11431" extrusionOk="0">
                  <a:moveTo>
                    <a:pt x="976" y="0"/>
                  </a:moveTo>
                  <a:cubicBezTo>
                    <a:pt x="1" y="0"/>
                    <a:pt x="9153" y="11306"/>
                    <a:pt x="9153" y="11306"/>
                  </a:cubicBezTo>
                  <a:cubicBezTo>
                    <a:pt x="9153" y="11306"/>
                    <a:pt x="9489" y="11431"/>
                    <a:pt x="9831" y="11431"/>
                  </a:cubicBezTo>
                  <a:cubicBezTo>
                    <a:pt x="10001" y="11431"/>
                    <a:pt x="10173" y="11399"/>
                    <a:pt x="10304" y="11306"/>
                  </a:cubicBezTo>
                  <a:cubicBezTo>
                    <a:pt x="10725" y="10997"/>
                    <a:pt x="8956" y="7291"/>
                    <a:pt x="7468" y="5242"/>
                  </a:cubicBezTo>
                  <a:cubicBezTo>
                    <a:pt x="6008" y="3192"/>
                    <a:pt x="3341" y="1311"/>
                    <a:pt x="1179" y="76"/>
                  </a:cubicBezTo>
                  <a:cubicBezTo>
                    <a:pt x="1088" y="25"/>
                    <a:pt x="1021" y="0"/>
                    <a:pt x="976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562;p45">
              <a:extLst>
                <a:ext uri="{FF2B5EF4-FFF2-40B4-BE49-F238E27FC236}">
                  <a16:creationId xmlns:a16="http://schemas.microsoft.com/office/drawing/2014/main" id="{49F7167E-053F-4B9F-8334-F5CEED8C4325}"/>
                </a:ext>
              </a:extLst>
            </p:cNvPr>
            <p:cNvSpPr/>
            <p:nvPr/>
          </p:nvSpPr>
          <p:spPr>
            <a:xfrm>
              <a:off x="5260647" y="1620486"/>
              <a:ext cx="675043" cy="749437"/>
            </a:xfrm>
            <a:custGeom>
              <a:avLst/>
              <a:gdLst/>
              <a:ahLst/>
              <a:cxnLst/>
              <a:rect l="l" t="t" r="r" b="b"/>
              <a:pathLst>
                <a:path w="11905" h="13217" extrusionOk="0">
                  <a:moveTo>
                    <a:pt x="152" y="0"/>
                  </a:moveTo>
                  <a:cubicBezTo>
                    <a:pt x="1" y="0"/>
                    <a:pt x="1" y="218"/>
                    <a:pt x="29" y="499"/>
                  </a:cubicBezTo>
                  <a:cubicBezTo>
                    <a:pt x="113" y="1060"/>
                    <a:pt x="7385" y="9286"/>
                    <a:pt x="11905" y="13217"/>
                  </a:cubicBezTo>
                  <a:cubicBezTo>
                    <a:pt x="11905" y="13217"/>
                    <a:pt x="6065" y="4794"/>
                    <a:pt x="4802" y="3587"/>
                  </a:cubicBezTo>
                  <a:cubicBezTo>
                    <a:pt x="3482" y="2296"/>
                    <a:pt x="2387" y="1987"/>
                    <a:pt x="1180" y="808"/>
                  </a:cubicBezTo>
                  <a:cubicBezTo>
                    <a:pt x="605" y="218"/>
                    <a:pt x="303" y="0"/>
                    <a:pt x="15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563;p45">
              <a:extLst>
                <a:ext uri="{FF2B5EF4-FFF2-40B4-BE49-F238E27FC236}">
                  <a16:creationId xmlns:a16="http://schemas.microsoft.com/office/drawing/2014/main" id="{C48E6793-81CE-4C9B-8105-43F5EB24CE46}"/>
                </a:ext>
              </a:extLst>
            </p:cNvPr>
            <p:cNvSpPr/>
            <p:nvPr/>
          </p:nvSpPr>
          <p:spPr>
            <a:xfrm>
              <a:off x="5070862" y="1476856"/>
              <a:ext cx="600593" cy="668636"/>
            </a:xfrm>
            <a:custGeom>
              <a:avLst/>
              <a:gdLst/>
              <a:ahLst/>
              <a:cxnLst/>
              <a:rect l="l" t="t" r="r" b="b"/>
              <a:pathLst>
                <a:path w="10592" h="11792" extrusionOk="0">
                  <a:moveTo>
                    <a:pt x="305" y="1"/>
                  </a:moveTo>
                  <a:cubicBezTo>
                    <a:pt x="1" y="1"/>
                    <a:pt x="734" y="1081"/>
                    <a:pt x="1804" y="2976"/>
                  </a:cubicBezTo>
                  <a:cubicBezTo>
                    <a:pt x="3123" y="5334"/>
                    <a:pt x="10591" y="11791"/>
                    <a:pt x="10591" y="11791"/>
                  </a:cubicBezTo>
                  <a:cubicBezTo>
                    <a:pt x="10591" y="11791"/>
                    <a:pt x="8710" y="9601"/>
                    <a:pt x="7587" y="8563"/>
                  </a:cubicBezTo>
                  <a:cubicBezTo>
                    <a:pt x="6492" y="7552"/>
                    <a:pt x="2730" y="3144"/>
                    <a:pt x="2478" y="2414"/>
                  </a:cubicBezTo>
                  <a:cubicBezTo>
                    <a:pt x="2197" y="1684"/>
                    <a:pt x="1916" y="982"/>
                    <a:pt x="765" y="224"/>
                  </a:cubicBezTo>
                  <a:cubicBezTo>
                    <a:pt x="534" y="74"/>
                    <a:pt x="384" y="1"/>
                    <a:pt x="305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564;p45">
              <a:extLst>
                <a:ext uri="{FF2B5EF4-FFF2-40B4-BE49-F238E27FC236}">
                  <a16:creationId xmlns:a16="http://schemas.microsoft.com/office/drawing/2014/main" id="{EFB91D6C-EB90-4D7D-971F-669D467447B8}"/>
                </a:ext>
              </a:extLst>
            </p:cNvPr>
            <p:cNvSpPr/>
            <p:nvPr/>
          </p:nvSpPr>
          <p:spPr>
            <a:xfrm>
              <a:off x="5255883" y="1595083"/>
              <a:ext cx="134612" cy="98662"/>
            </a:xfrm>
            <a:custGeom>
              <a:avLst/>
              <a:gdLst/>
              <a:ahLst/>
              <a:cxnLst/>
              <a:rect l="l" t="t" r="r" b="b"/>
              <a:pathLst>
                <a:path w="2374" h="1740" extrusionOk="0">
                  <a:moveTo>
                    <a:pt x="619" y="1"/>
                  </a:moveTo>
                  <a:cubicBezTo>
                    <a:pt x="517" y="1"/>
                    <a:pt x="436" y="61"/>
                    <a:pt x="310" y="76"/>
                  </a:cubicBezTo>
                  <a:cubicBezTo>
                    <a:pt x="1" y="105"/>
                    <a:pt x="2022" y="1649"/>
                    <a:pt x="2219" y="1733"/>
                  </a:cubicBezTo>
                  <a:cubicBezTo>
                    <a:pt x="2235" y="1737"/>
                    <a:pt x="2248" y="1740"/>
                    <a:pt x="2258" y="1740"/>
                  </a:cubicBezTo>
                  <a:cubicBezTo>
                    <a:pt x="2374" y="1740"/>
                    <a:pt x="2135" y="1462"/>
                    <a:pt x="1826" y="1256"/>
                  </a:cubicBezTo>
                  <a:cubicBezTo>
                    <a:pt x="1517" y="1003"/>
                    <a:pt x="1264" y="441"/>
                    <a:pt x="927" y="161"/>
                  </a:cubicBezTo>
                  <a:cubicBezTo>
                    <a:pt x="792" y="37"/>
                    <a:pt x="699" y="1"/>
                    <a:pt x="619" y="1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565;p45">
              <a:extLst>
                <a:ext uri="{FF2B5EF4-FFF2-40B4-BE49-F238E27FC236}">
                  <a16:creationId xmlns:a16="http://schemas.microsoft.com/office/drawing/2014/main" id="{9A7EF9C2-9F44-499C-B0EE-2B52D7539103}"/>
                </a:ext>
              </a:extLst>
            </p:cNvPr>
            <p:cNvSpPr/>
            <p:nvPr/>
          </p:nvSpPr>
          <p:spPr>
            <a:xfrm>
              <a:off x="5426503" y="1726748"/>
              <a:ext cx="147540" cy="96508"/>
            </a:xfrm>
            <a:custGeom>
              <a:avLst/>
              <a:gdLst/>
              <a:ahLst/>
              <a:cxnLst/>
              <a:rect l="l" t="t" r="r" b="b"/>
              <a:pathLst>
                <a:path w="2602" h="1702" extrusionOk="0">
                  <a:moveTo>
                    <a:pt x="132" y="0"/>
                  </a:moveTo>
                  <a:cubicBezTo>
                    <a:pt x="0" y="0"/>
                    <a:pt x="1712" y="1462"/>
                    <a:pt x="2101" y="1629"/>
                  </a:cubicBezTo>
                  <a:cubicBezTo>
                    <a:pt x="2235" y="1680"/>
                    <a:pt x="2330" y="1702"/>
                    <a:pt x="2392" y="1702"/>
                  </a:cubicBezTo>
                  <a:cubicBezTo>
                    <a:pt x="2601" y="1702"/>
                    <a:pt x="2427" y="1446"/>
                    <a:pt x="2101" y="1208"/>
                  </a:cubicBezTo>
                  <a:cubicBezTo>
                    <a:pt x="1680" y="899"/>
                    <a:pt x="1119" y="730"/>
                    <a:pt x="782" y="450"/>
                  </a:cubicBezTo>
                  <a:cubicBezTo>
                    <a:pt x="473" y="169"/>
                    <a:pt x="305" y="57"/>
                    <a:pt x="136" y="0"/>
                  </a:cubicBezTo>
                  <a:cubicBezTo>
                    <a:pt x="135" y="0"/>
                    <a:pt x="133" y="0"/>
                    <a:pt x="132" y="0"/>
                  </a:cubicBezTo>
                  <a:close/>
                </a:path>
              </a:pathLst>
            </a:custGeom>
            <a:solidFill>
              <a:srgbClr val="F990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66;p45">
              <a:extLst>
                <a:ext uri="{FF2B5EF4-FFF2-40B4-BE49-F238E27FC236}">
                  <a16:creationId xmlns:a16="http://schemas.microsoft.com/office/drawing/2014/main" id="{347E8289-2511-4B39-BF2C-36661B7A0FA7}"/>
                </a:ext>
              </a:extLst>
            </p:cNvPr>
            <p:cNvSpPr/>
            <p:nvPr/>
          </p:nvSpPr>
          <p:spPr>
            <a:xfrm>
              <a:off x="5824218" y="2418472"/>
              <a:ext cx="834207" cy="692167"/>
            </a:xfrm>
            <a:custGeom>
              <a:avLst/>
              <a:gdLst/>
              <a:ahLst/>
              <a:cxnLst/>
              <a:rect l="l" t="t" r="r" b="b"/>
              <a:pathLst>
                <a:path w="14712" h="12207" extrusionOk="0">
                  <a:moveTo>
                    <a:pt x="1523" y="1"/>
                  </a:moveTo>
                  <a:cubicBezTo>
                    <a:pt x="1433" y="1"/>
                    <a:pt x="1364" y="23"/>
                    <a:pt x="1320" y="70"/>
                  </a:cubicBezTo>
                  <a:cubicBezTo>
                    <a:pt x="843" y="604"/>
                    <a:pt x="0" y="1614"/>
                    <a:pt x="4296" y="3944"/>
                  </a:cubicBezTo>
                  <a:cubicBezTo>
                    <a:pt x="10109" y="7079"/>
                    <a:pt x="13417" y="12207"/>
                    <a:pt x="14147" y="12207"/>
                  </a:cubicBezTo>
                  <a:cubicBezTo>
                    <a:pt x="14182" y="12207"/>
                    <a:pt x="14211" y="12195"/>
                    <a:pt x="14234" y="12170"/>
                  </a:cubicBezTo>
                  <a:cubicBezTo>
                    <a:pt x="14712" y="11665"/>
                    <a:pt x="12213" y="8549"/>
                    <a:pt x="8647" y="5208"/>
                  </a:cubicBezTo>
                  <a:cubicBezTo>
                    <a:pt x="5412" y="2177"/>
                    <a:pt x="2409" y="1"/>
                    <a:pt x="1523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567;p45">
              <a:extLst>
                <a:ext uri="{FF2B5EF4-FFF2-40B4-BE49-F238E27FC236}">
                  <a16:creationId xmlns:a16="http://schemas.microsoft.com/office/drawing/2014/main" id="{106A96B7-3EEC-4E4B-86BD-0BDB7277D902}"/>
                </a:ext>
              </a:extLst>
            </p:cNvPr>
            <p:cNvSpPr/>
            <p:nvPr/>
          </p:nvSpPr>
          <p:spPr>
            <a:xfrm>
              <a:off x="5733493" y="2340335"/>
              <a:ext cx="199026" cy="163020"/>
            </a:xfrm>
            <a:custGeom>
              <a:avLst/>
              <a:gdLst/>
              <a:ahLst/>
              <a:cxnLst/>
              <a:rect l="l" t="t" r="r" b="b"/>
              <a:pathLst>
                <a:path w="3510" h="2875" extrusionOk="0">
                  <a:moveTo>
                    <a:pt x="1469" y="1"/>
                  </a:moveTo>
                  <a:cubicBezTo>
                    <a:pt x="1044" y="1"/>
                    <a:pt x="655" y="179"/>
                    <a:pt x="421" y="522"/>
                  </a:cubicBezTo>
                  <a:cubicBezTo>
                    <a:pt x="0" y="1111"/>
                    <a:pt x="253" y="2038"/>
                    <a:pt x="983" y="2543"/>
                  </a:cubicBezTo>
                  <a:cubicBezTo>
                    <a:pt x="1306" y="2767"/>
                    <a:pt x="1673" y="2875"/>
                    <a:pt x="2018" y="2875"/>
                  </a:cubicBezTo>
                  <a:cubicBezTo>
                    <a:pt x="2453" y="2875"/>
                    <a:pt x="2854" y="2703"/>
                    <a:pt x="3088" y="2375"/>
                  </a:cubicBezTo>
                  <a:cubicBezTo>
                    <a:pt x="3509" y="1757"/>
                    <a:pt x="3257" y="859"/>
                    <a:pt x="2499" y="353"/>
                  </a:cubicBezTo>
                  <a:cubicBezTo>
                    <a:pt x="2174" y="116"/>
                    <a:pt x="1810" y="1"/>
                    <a:pt x="1469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568;p45">
              <a:extLst>
                <a:ext uri="{FF2B5EF4-FFF2-40B4-BE49-F238E27FC236}">
                  <a16:creationId xmlns:a16="http://schemas.microsoft.com/office/drawing/2014/main" id="{D37236EE-1B1C-41A4-9D94-369B6E343CF2}"/>
                </a:ext>
              </a:extLst>
            </p:cNvPr>
            <p:cNvSpPr/>
            <p:nvPr/>
          </p:nvSpPr>
          <p:spPr>
            <a:xfrm>
              <a:off x="5406373" y="2283858"/>
              <a:ext cx="422660" cy="121797"/>
            </a:xfrm>
            <a:custGeom>
              <a:avLst/>
              <a:gdLst/>
              <a:ahLst/>
              <a:cxnLst/>
              <a:rect l="l" t="t" r="r" b="b"/>
              <a:pathLst>
                <a:path w="7454" h="2148" extrusionOk="0">
                  <a:moveTo>
                    <a:pt x="163" y="0"/>
                  </a:moveTo>
                  <a:cubicBezTo>
                    <a:pt x="1" y="0"/>
                    <a:pt x="210" y="367"/>
                    <a:pt x="210" y="367"/>
                  </a:cubicBezTo>
                  <a:cubicBezTo>
                    <a:pt x="1271" y="1869"/>
                    <a:pt x="3867" y="2147"/>
                    <a:pt x="5645" y="2147"/>
                  </a:cubicBezTo>
                  <a:cubicBezTo>
                    <a:pt x="6691" y="2147"/>
                    <a:pt x="7454" y="2051"/>
                    <a:pt x="7454" y="2051"/>
                  </a:cubicBezTo>
                  <a:lnTo>
                    <a:pt x="7454" y="2051"/>
                  </a:lnTo>
                  <a:cubicBezTo>
                    <a:pt x="7139" y="2067"/>
                    <a:pt x="6827" y="2075"/>
                    <a:pt x="6519" y="2075"/>
                  </a:cubicBezTo>
                  <a:cubicBezTo>
                    <a:pt x="4140" y="2075"/>
                    <a:pt x="2051" y="1619"/>
                    <a:pt x="1305" y="1097"/>
                  </a:cubicBezTo>
                  <a:cubicBezTo>
                    <a:pt x="463" y="507"/>
                    <a:pt x="379" y="30"/>
                    <a:pt x="182" y="2"/>
                  </a:cubicBezTo>
                  <a:cubicBezTo>
                    <a:pt x="175" y="1"/>
                    <a:pt x="169" y="0"/>
                    <a:pt x="163" y="0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569;p45">
              <a:extLst>
                <a:ext uri="{FF2B5EF4-FFF2-40B4-BE49-F238E27FC236}">
                  <a16:creationId xmlns:a16="http://schemas.microsoft.com/office/drawing/2014/main" id="{6B58B5D2-ACB3-403E-98C2-0D49052C6927}"/>
                </a:ext>
              </a:extLst>
            </p:cNvPr>
            <p:cNvSpPr/>
            <p:nvPr/>
          </p:nvSpPr>
          <p:spPr>
            <a:xfrm>
              <a:off x="5559018" y="2184231"/>
              <a:ext cx="352803" cy="254141"/>
            </a:xfrm>
            <a:custGeom>
              <a:avLst/>
              <a:gdLst/>
              <a:ahLst/>
              <a:cxnLst/>
              <a:rect l="l" t="t" r="r" b="b"/>
              <a:pathLst>
                <a:path w="6222" h="4482" extrusionOk="0">
                  <a:moveTo>
                    <a:pt x="111" y="1"/>
                  </a:moveTo>
                  <a:cubicBezTo>
                    <a:pt x="0" y="1"/>
                    <a:pt x="45" y="383"/>
                    <a:pt x="45" y="383"/>
                  </a:cubicBezTo>
                  <a:cubicBezTo>
                    <a:pt x="775" y="3190"/>
                    <a:pt x="6221" y="4482"/>
                    <a:pt x="6221" y="4482"/>
                  </a:cubicBezTo>
                  <a:cubicBezTo>
                    <a:pt x="3582" y="3668"/>
                    <a:pt x="1393" y="2292"/>
                    <a:pt x="803" y="1422"/>
                  </a:cubicBezTo>
                  <a:cubicBezTo>
                    <a:pt x="214" y="579"/>
                    <a:pt x="326" y="102"/>
                    <a:pt x="157" y="18"/>
                  </a:cubicBezTo>
                  <a:cubicBezTo>
                    <a:pt x="140" y="6"/>
                    <a:pt x="124" y="1"/>
                    <a:pt x="111" y="1"/>
                  </a:cubicBez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570;p45">
              <a:extLst>
                <a:ext uri="{FF2B5EF4-FFF2-40B4-BE49-F238E27FC236}">
                  <a16:creationId xmlns:a16="http://schemas.microsoft.com/office/drawing/2014/main" id="{8124C867-CD96-4D04-A5BB-83F62976381C}"/>
                </a:ext>
              </a:extLst>
            </p:cNvPr>
            <p:cNvSpPr/>
            <p:nvPr/>
          </p:nvSpPr>
          <p:spPr>
            <a:xfrm>
              <a:off x="6871888" y="7028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571;p45">
              <a:extLst>
                <a:ext uri="{FF2B5EF4-FFF2-40B4-BE49-F238E27FC236}">
                  <a16:creationId xmlns:a16="http://schemas.microsoft.com/office/drawing/2014/main" id="{8B7245B1-38C7-4AF3-8881-EAC63C80D302}"/>
                </a:ext>
              </a:extLst>
            </p:cNvPr>
            <p:cNvSpPr/>
            <p:nvPr/>
          </p:nvSpPr>
          <p:spPr>
            <a:xfrm>
              <a:off x="6922251" y="86159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572;p45">
              <a:extLst>
                <a:ext uri="{FF2B5EF4-FFF2-40B4-BE49-F238E27FC236}">
                  <a16:creationId xmlns:a16="http://schemas.microsoft.com/office/drawing/2014/main" id="{A1F651F3-BCB4-41C6-909B-E9417C007E6A}"/>
                </a:ext>
              </a:extLst>
            </p:cNvPr>
            <p:cNvSpPr/>
            <p:nvPr/>
          </p:nvSpPr>
          <p:spPr>
            <a:xfrm>
              <a:off x="6871888" y="9881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573;p45">
              <a:extLst>
                <a:ext uri="{FF2B5EF4-FFF2-40B4-BE49-F238E27FC236}">
                  <a16:creationId xmlns:a16="http://schemas.microsoft.com/office/drawing/2014/main" id="{53CB210F-90FD-4C74-9E57-C08655DD9BC3}"/>
                </a:ext>
              </a:extLst>
            </p:cNvPr>
            <p:cNvSpPr/>
            <p:nvPr/>
          </p:nvSpPr>
          <p:spPr>
            <a:xfrm>
              <a:off x="6790488" y="11022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574;p45">
              <a:extLst>
                <a:ext uri="{FF2B5EF4-FFF2-40B4-BE49-F238E27FC236}">
                  <a16:creationId xmlns:a16="http://schemas.microsoft.com/office/drawing/2014/main" id="{5A37340B-9A47-4B62-AEC8-AE59E5EC1DF4}"/>
                </a:ext>
              </a:extLst>
            </p:cNvPr>
            <p:cNvSpPr/>
            <p:nvPr/>
          </p:nvSpPr>
          <p:spPr>
            <a:xfrm>
              <a:off x="6790488" y="12655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575;p45">
              <a:extLst>
                <a:ext uri="{FF2B5EF4-FFF2-40B4-BE49-F238E27FC236}">
                  <a16:creationId xmlns:a16="http://schemas.microsoft.com/office/drawing/2014/main" id="{4B2980F7-F45A-40A6-B3D8-0AE619CB9A0D}"/>
                </a:ext>
              </a:extLst>
            </p:cNvPr>
            <p:cNvSpPr/>
            <p:nvPr/>
          </p:nvSpPr>
          <p:spPr>
            <a:xfrm>
              <a:off x="6854463" y="140224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576;p45">
              <a:extLst>
                <a:ext uri="{FF2B5EF4-FFF2-40B4-BE49-F238E27FC236}">
                  <a16:creationId xmlns:a16="http://schemas.microsoft.com/office/drawing/2014/main" id="{A638CF56-A12C-4466-888E-8E921ED2395A}"/>
                </a:ext>
              </a:extLst>
            </p:cNvPr>
            <p:cNvSpPr/>
            <p:nvPr/>
          </p:nvSpPr>
          <p:spPr>
            <a:xfrm>
              <a:off x="6955888" y="15422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577;p45">
              <a:extLst>
                <a:ext uri="{FF2B5EF4-FFF2-40B4-BE49-F238E27FC236}">
                  <a16:creationId xmlns:a16="http://schemas.microsoft.com/office/drawing/2014/main" id="{92DC3AB7-F473-404D-9C99-8A67D10FFCCE}"/>
                </a:ext>
              </a:extLst>
            </p:cNvPr>
            <p:cNvSpPr/>
            <p:nvPr/>
          </p:nvSpPr>
          <p:spPr>
            <a:xfrm>
              <a:off x="7037313" y="170476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578;p45">
              <a:extLst>
                <a:ext uri="{FF2B5EF4-FFF2-40B4-BE49-F238E27FC236}">
                  <a16:creationId xmlns:a16="http://schemas.microsoft.com/office/drawing/2014/main" id="{2241B279-8264-41DB-9377-B823FDE91D11}"/>
                </a:ext>
              </a:extLst>
            </p:cNvPr>
            <p:cNvSpPr/>
            <p:nvPr/>
          </p:nvSpPr>
          <p:spPr>
            <a:xfrm>
              <a:off x="6979938" y="186731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579;p45">
              <a:extLst>
                <a:ext uri="{FF2B5EF4-FFF2-40B4-BE49-F238E27FC236}">
                  <a16:creationId xmlns:a16="http://schemas.microsoft.com/office/drawing/2014/main" id="{C1A56B81-C1C9-41BF-A44C-364E5F0AA988}"/>
                </a:ext>
              </a:extLst>
            </p:cNvPr>
            <p:cNvSpPr/>
            <p:nvPr/>
          </p:nvSpPr>
          <p:spPr>
            <a:xfrm>
              <a:off x="6871888" y="1989428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580;p45">
              <a:extLst>
                <a:ext uri="{FF2B5EF4-FFF2-40B4-BE49-F238E27FC236}">
                  <a16:creationId xmlns:a16="http://schemas.microsoft.com/office/drawing/2014/main" id="{3DDEAE60-C6AA-4355-8447-001630D7B114}"/>
                </a:ext>
              </a:extLst>
            </p:cNvPr>
            <p:cNvSpPr/>
            <p:nvPr/>
          </p:nvSpPr>
          <p:spPr>
            <a:xfrm>
              <a:off x="7032901" y="2216142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581;p45">
              <a:extLst>
                <a:ext uri="{FF2B5EF4-FFF2-40B4-BE49-F238E27FC236}">
                  <a16:creationId xmlns:a16="http://schemas.microsoft.com/office/drawing/2014/main" id="{739C85AD-4123-4CCF-A0AA-BDA0D9C820C5}"/>
                </a:ext>
              </a:extLst>
            </p:cNvPr>
            <p:cNvSpPr/>
            <p:nvPr/>
          </p:nvSpPr>
          <p:spPr>
            <a:xfrm>
              <a:off x="7089851" y="2384267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582;p45">
              <a:extLst>
                <a:ext uri="{FF2B5EF4-FFF2-40B4-BE49-F238E27FC236}">
                  <a16:creationId xmlns:a16="http://schemas.microsoft.com/office/drawing/2014/main" id="{0A4E6BAA-E593-4247-BC82-E0DEDED24814}"/>
                </a:ext>
              </a:extLst>
            </p:cNvPr>
            <p:cNvSpPr/>
            <p:nvPr/>
          </p:nvSpPr>
          <p:spPr>
            <a:xfrm>
              <a:off x="7121326" y="2534179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583;p45">
              <a:extLst>
                <a:ext uri="{FF2B5EF4-FFF2-40B4-BE49-F238E27FC236}">
                  <a16:creationId xmlns:a16="http://schemas.microsoft.com/office/drawing/2014/main" id="{6889FDAB-B68F-40AA-B7CB-8E7DDAAE5CBB}"/>
                </a:ext>
              </a:extLst>
            </p:cNvPr>
            <p:cNvSpPr/>
            <p:nvPr/>
          </p:nvSpPr>
          <p:spPr>
            <a:xfrm>
              <a:off x="7121326" y="26841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584;p45">
              <a:extLst>
                <a:ext uri="{FF2B5EF4-FFF2-40B4-BE49-F238E27FC236}">
                  <a16:creationId xmlns:a16="http://schemas.microsoft.com/office/drawing/2014/main" id="{54ACD23F-C21D-4DB4-8D82-53F972F76D26}"/>
                </a:ext>
              </a:extLst>
            </p:cNvPr>
            <p:cNvSpPr/>
            <p:nvPr/>
          </p:nvSpPr>
          <p:spPr>
            <a:xfrm>
              <a:off x="7032901" y="2797704"/>
              <a:ext cx="84024" cy="75139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585;p45">
              <a:extLst>
                <a:ext uri="{FF2B5EF4-FFF2-40B4-BE49-F238E27FC236}">
                  <a16:creationId xmlns:a16="http://schemas.microsoft.com/office/drawing/2014/main" id="{32FF5449-647F-4A4C-8031-ACC0DF319D83}"/>
                </a:ext>
              </a:extLst>
            </p:cNvPr>
            <p:cNvSpPr/>
            <p:nvPr/>
          </p:nvSpPr>
          <p:spPr>
            <a:xfrm>
              <a:off x="5045243" y="1340737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586;p45">
              <a:extLst>
                <a:ext uri="{FF2B5EF4-FFF2-40B4-BE49-F238E27FC236}">
                  <a16:creationId xmlns:a16="http://schemas.microsoft.com/office/drawing/2014/main" id="{A93966F1-91B4-4479-8E42-09B4E73BA8EB}"/>
                </a:ext>
              </a:extLst>
            </p:cNvPr>
            <p:cNvSpPr/>
            <p:nvPr/>
          </p:nvSpPr>
          <p:spPr>
            <a:xfrm>
              <a:off x="5114293" y="1407574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587;p45">
              <a:extLst>
                <a:ext uri="{FF2B5EF4-FFF2-40B4-BE49-F238E27FC236}">
                  <a16:creationId xmlns:a16="http://schemas.microsoft.com/office/drawing/2014/main" id="{BE2E014B-A279-441E-A3C8-2997F39162C8}"/>
                </a:ext>
              </a:extLst>
            </p:cNvPr>
            <p:cNvSpPr/>
            <p:nvPr/>
          </p:nvSpPr>
          <p:spPr>
            <a:xfrm>
              <a:off x="5215268" y="1510524"/>
              <a:ext cx="72089" cy="64476"/>
            </a:xfrm>
            <a:custGeom>
              <a:avLst/>
              <a:gdLst/>
              <a:ahLst/>
              <a:cxnLst/>
              <a:rect l="l" t="t" r="r" b="b"/>
              <a:pathLst>
                <a:path w="1152" h="1031" extrusionOk="0">
                  <a:moveTo>
                    <a:pt x="599" y="0"/>
                  </a:moveTo>
                  <a:cubicBezTo>
                    <a:pt x="490" y="0"/>
                    <a:pt x="378" y="36"/>
                    <a:pt x="282" y="108"/>
                  </a:cubicBezTo>
                  <a:cubicBezTo>
                    <a:pt x="57" y="277"/>
                    <a:pt x="1" y="614"/>
                    <a:pt x="169" y="838"/>
                  </a:cubicBezTo>
                  <a:cubicBezTo>
                    <a:pt x="266" y="967"/>
                    <a:pt x="417" y="1031"/>
                    <a:pt x="571" y="1031"/>
                  </a:cubicBezTo>
                  <a:cubicBezTo>
                    <a:pt x="686" y="1031"/>
                    <a:pt x="803" y="995"/>
                    <a:pt x="899" y="922"/>
                  </a:cubicBezTo>
                  <a:cubicBezTo>
                    <a:pt x="1124" y="754"/>
                    <a:pt x="1152" y="417"/>
                    <a:pt x="984" y="193"/>
                  </a:cubicBezTo>
                  <a:cubicBezTo>
                    <a:pt x="887" y="64"/>
                    <a:pt x="745" y="0"/>
                    <a:pt x="5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0F97B4A-3855-41C6-83B3-DBEE05DC1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561" y="1704470"/>
            <a:ext cx="851515" cy="6655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F9ACAE-AC2F-4138-BAED-C3006BDC2A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86738" y="1178369"/>
            <a:ext cx="2717619" cy="3382541"/>
          </a:xfrm>
          <a:prstGeom prst="rect">
            <a:avLst/>
          </a:prstGeom>
          <a:ln w="38100">
            <a:solidFill>
              <a:srgbClr val="5D5C5A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Subject for High School: Monarch Butterfly by Slidesgo">
  <a:themeElements>
    <a:clrScheme name="Simple Light">
      <a:dk1>
        <a:srgbClr val="FBF3E8"/>
      </a:dk1>
      <a:lt1>
        <a:srgbClr val="494949"/>
      </a:lt1>
      <a:dk2>
        <a:srgbClr val="F99071"/>
      </a:dk2>
      <a:lt2>
        <a:srgbClr val="FFFFFF"/>
      </a:lt2>
      <a:accent1>
        <a:srgbClr val="719F7B"/>
      </a:accent1>
      <a:accent2>
        <a:srgbClr val="A2BAAD"/>
      </a:accent2>
      <a:accent3>
        <a:srgbClr val="E3C3C9"/>
      </a:accent3>
      <a:accent4>
        <a:srgbClr val="E6DEDF"/>
      </a:accent4>
      <a:accent5>
        <a:srgbClr val="72B7BC"/>
      </a:accent5>
      <a:accent6>
        <a:srgbClr val="FFF099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168</Words>
  <Application>Microsoft Office PowerPoint</Application>
  <PresentationFormat>On-screen Show (16:9)</PresentationFormat>
  <Paragraphs>32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Anaheim</vt:lpstr>
      <vt:lpstr>Bebas Neue</vt:lpstr>
      <vt:lpstr>Sacramento</vt:lpstr>
      <vt:lpstr>Nunito Light</vt:lpstr>
      <vt:lpstr>Josefin Slab SemiBold</vt:lpstr>
      <vt:lpstr>Roboto Condensed Light</vt:lpstr>
      <vt:lpstr>Science Subject for High School: Monarch Butterfly by Slidesgo</vt:lpstr>
      <vt:lpstr> Butterflies mummification </vt:lpstr>
      <vt:lpstr>Butterflies mummification </vt:lpstr>
      <vt:lpstr>About Butterflies mummification</vt:lpstr>
      <vt:lpstr>How to mummificate a btterflies</vt:lpstr>
      <vt:lpstr>Lifespan of Butterflies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Monarch Butterfly Infographics</dc:title>
  <dc:creator>tosha _yako</dc:creator>
  <cp:lastModifiedBy>Raheed Bezo</cp:lastModifiedBy>
  <cp:revision>20</cp:revision>
  <dcterms:modified xsi:type="dcterms:W3CDTF">2024-12-10T22:13:03Z</dcterms:modified>
</cp:coreProperties>
</file>