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4" r:id="rId9"/>
    <p:sldId id="332" r:id="rId10"/>
    <p:sldId id="325" r:id="rId11"/>
    <p:sldId id="318" r:id="rId12"/>
    <p:sldId id="333" r:id="rId13"/>
    <p:sldId id="334" r:id="rId14"/>
    <p:sldId id="320" r:id="rId15"/>
    <p:sldId id="321" r:id="rId16"/>
    <p:sldId id="335" r:id="rId17"/>
    <p:sldId id="336" r:id="rId18"/>
    <p:sldId id="337" r:id="rId19"/>
    <p:sldId id="338" r:id="rId20"/>
    <p:sldId id="339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4A9B-D9ED-47DB-A745-9167EE9C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9C5A-0C30-44D0-ADD0-EFCDFE63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5F51-B5F5-441F-A6D0-4FE209B9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D987-7988-4533-B177-1328B241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5437-8784-4C1E-B974-62AC311A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AF5D-6111-471F-A373-B59AECEE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45FB-CDD2-4982-84AB-FB7D6FD0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6DCD-D423-4070-9BC2-2E9E70F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9A5-07D2-4188-B8FE-443F12AD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0849-C476-433F-B073-7F0A1A53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49277-6FC1-4FA5-8555-4FD0D1422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E9A5-8351-4873-ABDD-E12B4644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0C7E-91F9-4D64-8B71-EA0C4BAE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15AB-8ED3-4EAB-A6EB-CD1C326A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8F7A-EB26-456B-858C-850390F1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B57-7B10-43F9-B0FE-598B0B51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0889-F1DA-44A4-A6EC-829CC342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F61B-C2A5-4377-A678-EB17B55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A426-4463-4313-9D7E-4B5C98BB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C9A2-66BA-4970-AEA6-FC482438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DAF-6169-4A8A-B126-34F63748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3489-66B0-4BC8-8596-A6EE1BF0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BCF9-0A0C-4674-8AB2-56236213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CE7D-256A-4468-BE7A-11832A84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4A2A-0E3E-4A8A-9BD3-CD35BFEC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9E91-A68A-4871-BF84-3303FD3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EC28-E664-4153-9AAD-27025386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5D4FD-0122-4D4A-BC2B-D6B9CEAD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EB75-76A9-4492-B0A1-C5F6159D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DEB05-486C-4AD7-89DD-1EA8D8B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7D0A-1977-48B8-9C54-F10F3B5E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58C7-BE9F-4145-811D-F67CAFE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557D5-FBF4-437C-8590-850515CA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FACE-4F0B-4DFB-A583-21C6B94B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21E9-4F51-4595-9630-C88055CE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83C98-17EA-4A77-9F26-80E255FCE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4B2B5-F675-48BB-AAD8-4440D4C8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5C5CB-3F84-4B80-8226-6DCDE9F8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46353-BE45-4D94-853E-FDA2E99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0F7-1502-4468-85CB-4A8403C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DBFE2-3A4F-4FFD-94E5-28192BBE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E0A9-68A8-4546-B0A7-C3EFAB31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C415-16FF-42EE-8CD9-F1115D5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50B5-C52A-48CD-9FBE-5E76DC62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415A7-85DC-4616-BD37-6334E158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EE13-6454-482A-AA1C-77F0B69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389-FC2F-426B-8FA2-FC6F26DA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AA90-3467-4B1A-8776-07682F24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899E5-5B7E-4829-85EC-347E15A6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10E0-4D4A-4515-9DAE-D80E55A6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D80A-E53A-46B5-B8A2-81CABBF3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9A1E-DE4E-433B-AF5F-1E19C6C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731F-9704-4F5C-93F0-8F772F24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DCA-2353-42CC-A328-832208983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02F0-6E7A-4BF9-9CC8-2926B6C6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D5464-D851-4184-A6C2-8BE7AE69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6D26-7B1F-457B-871B-911CADBD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212E-F30E-4443-B322-8793BB4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17A0D-1298-40B4-9DA4-C4A9D585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B915-16C5-4513-B0D0-F051909F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F5AD-C8DC-4993-819B-2599A3547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CA8-347A-411C-82A9-C22269EF3C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735A-0C9E-4D3E-9E0A-C63A0990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F7AA-D832-49DC-862E-FAD0F39C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C1A1-00AE-4114-A9C7-A4578609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?ref_cta=Sign+up&amp;ref_loc=header+logged+out&amp;ref_page=%2F&amp;source=header-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7881-04C6-4563-B168-12EAA1BA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131 Lab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0867-B60D-4DC6-BF47-674B4D3BE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write a program in the Eclipse IDE, Create a </a:t>
            </a:r>
            <a:r>
              <a:rPr lang="en-US" dirty="0" err="1"/>
              <a:t>Github</a:t>
            </a:r>
            <a:r>
              <a:rPr lang="en-US" dirty="0"/>
              <a:t> repository and save our work!</a:t>
            </a:r>
          </a:p>
        </p:txBody>
      </p:sp>
    </p:spTree>
    <p:extLst>
      <p:ext uri="{BB962C8B-B14F-4D97-AF65-F5344CB8AC3E}">
        <p14:creationId xmlns:p14="http://schemas.microsoft.com/office/powerpoint/2010/main" val="288945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4D5-B951-413B-AC6B-9C6B574F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GitHub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F810E-B053-4593-BB71-2DE4203E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17" y="1609408"/>
            <a:ext cx="6478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0E3E6-2190-43DD-AD41-7E86C43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creating GitHub/Git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CD2B0-18E3-406C-ABA6-D228A5B47DA8}"/>
              </a:ext>
            </a:extLst>
          </p:cNvPr>
          <p:cNvSpPr txBox="1"/>
          <p:nvPr/>
        </p:nvSpPr>
        <p:spPr>
          <a:xfrm>
            <a:off x="1936091" y="1667993"/>
            <a:ext cx="490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your repository in GitHub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40EA9-A36D-4DC8-A711-0FA1071C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53" y="2451812"/>
            <a:ext cx="7715494" cy="385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3506F3-C281-42C2-8992-FF8B691A3AD3}"/>
              </a:ext>
            </a:extLst>
          </p:cNvPr>
          <p:cNvSpPr/>
          <p:nvPr/>
        </p:nvSpPr>
        <p:spPr>
          <a:xfrm>
            <a:off x="3981450" y="4467226"/>
            <a:ext cx="952500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83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96D-22CD-44DD-A5C8-3D54DEB5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FAE55-B8BE-4785-B493-68CD8CF9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8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AC1D-658F-41F8-B8F2-952C0EA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public!!!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B46A2-0888-471D-86A6-8668F68B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6" y="1771290"/>
            <a:ext cx="7869598" cy="50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0E3E6-2190-43DD-AD41-7E86C43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creating GitHub/Git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CD2B0-18E3-406C-ABA6-D228A5B47DA8}"/>
              </a:ext>
            </a:extLst>
          </p:cNvPr>
          <p:cNvSpPr txBox="1"/>
          <p:nvPr/>
        </p:nvSpPr>
        <p:spPr>
          <a:xfrm>
            <a:off x="1936091" y="1667993"/>
            <a:ext cx="449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your project in GitHub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F61E4-F57C-4206-A81B-F5033DCB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48" y="2357406"/>
            <a:ext cx="9063104" cy="4500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3F6E30-0946-4E3B-AA56-722EF9D5FB3A}"/>
              </a:ext>
            </a:extLst>
          </p:cNvPr>
          <p:cNvSpPr/>
          <p:nvPr/>
        </p:nvSpPr>
        <p:spPr>
          <a:xfrm>
            <a:off x="4457700" y="3429001"/>
            <a:ext cx="197628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14174-CE4B-47B6-AE8E-2E970C30900E}"/>
              </a:ext>
            </a:extLst>
          </p:cNvPr>
          <p:cNvSpPr/>
          <p:nvPr/>
        </p:nvSpPr>
        <p:spPr>
          <a:xfrm>
            <a:off x="3469555" y="4607703"/>
            <a:ext cx="2964435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C270E-8841-4EC8-87EB-8508C8A01AA4}"/>
              </a:ext>
            </a:extLst>
          </p:cNvPr>
          <p:cNvSpPr/>
          <p:nvPr/>
        </p:nvSpPr>
        <p:spPr>
          <a:xfrm>
            <a:off x="3525476" y="6359206"/>
            <a:ext cx="1132250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8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0E3E6-2190-43DD-AD41-7E86C43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creating GitHub/Git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CD2B0-18E3-406C-ABA6-D228A5B47DA8}"/>
              </a:ext>
            </a:extLst>
          </p:cNvPr>
          <p:cNvSpPr txBox="1"/>
          <p:nvPr/>
        </p:nvSpPr>
        <p:spPr>
          <a:xfrm>
            <a:off x="1936091" y="1667993"/>
            <a:ext cx="552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the commands on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53010-CABF-4FEB-95B1-C650DFAE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89316"/>
            <a:ext cx="9044054" cy="3414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234DC8-B6F5-4F62-A1E9-8530ADEC22DB}"/>
              </a:ext>
            </a:extLst>
          </p:cNvPr>
          <p:cNvSpPr/>
          <p:nvPr/>
        </p:nvSpPr>
        <p:spPr>
          <a:xfrm>
            <a:off x="2722642" y="4695825"/>
            <a:ext cx="4497308" cy="100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7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669A-171B-47A3-B42E-702EF67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Grab the link: https://github.com/npjTeachingAccount/CS131Circle.git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F1D19-3B11-4A82-BB49-B9803E70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87" y="1497725"/>
            <a:ext cx="803824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D8C-A7A4-4E17-AFB9-6FC084D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Git: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A4503-8EAD-48F9-9BA1-D5E9CB4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96" y="2144112"/>
            <a:ext cx="4978290" cy="40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F3A-BB9D-48A4-A9AD-5CF3E048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 (</a:t>
            </a:r>
            <a:r>
              <a:rPr lang="en-US" dirty="0" err="1"/>
              <a:t>Bourne</a:t>
            </a:r>
            <a:r>
              <a:rPr lang="en-US" dirty="0"/>
              <a:t> Again Shell)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7CE69-A8BA-400F-B4EC-E5ACF5C1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509712"/>
            <a:ext cx="5810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A93A-2091-4C28-8A43-7754692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66" y="2256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  <a:t>CD to your workspace in Eclipse:</a:t>
            </a:r>
            <a:b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  <a:t>C:\Users\njohnson3\Google Drive\</a:t>
            </a:r>
            <a:r>
              <a:rPr lang="en-US" b="0" i="0" dirty="0" err="1">
                <a:solidFill>
                  <a:srgbClr val="343A40"/>
                </a:solidFill>
                <a:effectLst/>
                <a:latin typeface="-apple-system"/>
              </a:rPr>
              <a:t>EclipseWorkspace</a:t>
            </a:r>
            <a: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  <a:t>\CS131Workspaces\</a:t>
            </a:r>
            <a:r>
              <a:rPr lang="en-US" b="0" i="0" dirty="0" err="1">
                <a:solidFill>
                  <a:srgbClr val="343A40"/>
                </a:solidFill>
                <a:effectLst/>
                <a:latin typeface="-apple-system"/>
              </a:rPr>
              <a:t>CircleWorkspace</a:t>
            </a:r>
            <a:b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343A40"/>
                </a:solidFill>
                <a:effectLst/>
                <a:latin typeface="-apple-system"/>
              </a:rPr>
              <a:t>You will make this a git repository using git. Type the following commands into the Bash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8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1402-7468-42A5-880C-46B45B52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Eclipse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7B901-B557-43C5-95AB-7A67064FE4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570" y="1825625"/>
            <a:ext cx="5780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669A-171B-47A3-B42E-702EF67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Grab the link: https://github.com/npjTeachingAccount/CS131Circle.git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F1D19-3B11-4A82-BB49-B9803E70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87" y="1497725"/>
            <a:ext cx="803824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9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4595-E552-4FB8-A745-E7CD236E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 git add . (Note the period for current directory)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01770-E98A-4DFB-AFC3-D19D598A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97" y="2140507"/>
            <a:ext cx="5810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C0FA-3B83-48FB-B2F8-67FF642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Java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6EC2D-8B37-4015-B21F-7EE741C18E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570" y="1825625"/>
            <a:ext cx="5780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A270-4C85-4DA0-82DF-B70C27AC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 Create module-info: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3CF82-2263-4CFB-891D-206F0AB56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6" y="1825625"/>
            <a:ext cx="5185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78C-7664-412D-BBA1-3E6D25D9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File/New/Class and create a class. Be sure to name it starting with a capital letter!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4D3E0-97F9-430C-AFB5-BD27A09C02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258" y="1825625"/>
            <a:ext cx="4369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73E27F-A2A9-4C2D-BD38-81C86A3BEE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258" y="1825625"/>
            <a:ext cx="4369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51DB-9B23-452F-AB2B-CEA58883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code for the circle and circle App class!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F62A41-69C2-4A7C-A402-C15DE59A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1609725"/>
            <a:ext cx="34956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4DC-C8F9-4F39-8990-B99E607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832C-31FF-41C0-B18E-5BD5ECB5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5114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https://github.com/join?ref_cta=Sign+up&amp;ref_loc=header+logged+out&amp;ref_page=%2F&amp;source=header-home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1C04-811A-46D8-800C-A91A052C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050D4-7EB2-44EC-AF51-F8AA1A070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218" y="1825625"/>
            <a:ext cx="5535383" cy="48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5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253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Office Theme</vt:lpstr>
      <vt:lpstr>CS 131 Lab 0</vt:lpstr>
      <vt:lpstr>Create your Eclipse Project</vt:lpstr>
      <vt:lpstr>Create a Java Project</vt:lpstr>
      <vt:lpstr>Uncheck Create module-info:</vt:lpstr>
      <vt:lpstr>Select File/New/Class and create a class. Be sure to name it starting with a capital letter! </vt:lpstr>
      <vt:lpstr>PowerPoint Presentation</vt:lpstr>
      <vt:lpstr>Write the code for the circle and circle App class!</vt:lpstr>
      <vt:lpstr>Create GitHub Account</vt:lpstr>
      <vt:lpstr>Install Git</vt:lpstr>
      <vt:lpstr>Log Into GitHub</vt:lpstr>
      <vt:lpstr>Steps for creating GitHub/Git Repository</vt:lpstr>
      <vt:lpstr>PowerPoint Presentation</vt:lpstr>
      <vt:lpstr>Make it public!!!</vt:lpstr>
      <vt:lpstr>Steps for creating GitHub/Git Repository</vt:lpstr>
      <vt:lpstr>Steps for creating GitHub/Git Repository</vt:lpstr>
      <vt:lpstr>Grab the link: https://github.com/npjTeachingAccount/CS131Circle.git</vt:lpstr>
      <vt:lpstr>Run Git:</vt:lpstr>
      <vt:lpstr>Git Bash (Bourne Again Shell)</vt:lpstr>
      <vt:lpstr>CD to your workspace in Eclipse:  C:\Users\njohnson3\Google Drive\EclipseWorkspace\CS131Workspaces\CircleWorkspace  You will make this a git repository using git. Type the following commands into the Bash shell.</vt:lpstr>
      <vt:lpstr>Grab the link: https://github.com/npjTeachingAccount/CS131Circle.git</vt:lpstr>
      <vt:lpstr>Be sure to git add . (Note the period for current directory)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131 Lab 0</dc:title>
  <dc:creator>Nathan Johnson</dc:creator>
  <cp:lastModifiedBy>Nathan Johnson</cp:lastModifiedBy>
  <cp:revision>10</cp:revision>
  <dcterms:created xsi:type="dcterms:W3CDTF">2021-01-18T19:01:42Z</dcterms:created>
  <dcterms:modified xsi:type="dcterms:W3CDTF">2021-01-18T20:55:25Z</dcterms:modified>
</cp:coreProperties>
</file>