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3"/>
    <p:sldMasterId id="2147483712" r:id="rId4"/>
    <p:sldMasterId id="2147483713" r:id="rId5"/>
    <p:sldMasterId id="2147483714" r:id="rId6"/>
    <p:sldMasterId id="214748371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Josefin Slab"/>
      <p:regular r:id="rId23"/>
      <p:bold r:id="rId24"/>
      <p:italic r:id="rId25"/>
      <p:boldItalic r:id="rId26"/>
    </p:embeddedFont>
    <p:embeddedFont>
      <p:font typeface="Catamaran"/>
      <p:regular r:id="rId27"/>
      <p:bold r:id="rId28"/>
    </p:embeddedFont>
    <p:embeddedFont>
      <p:font typeface="Anton"/>
      <p:regular r:id="rId29"/>
    </p:embeddedFont>
    <p:embeddedFont>
      <p:font typeface="Fira Sans Extra Condensed Medium"/>
      <p:regular r:id="rId30"/>
      <p:bold r:id="rId31"/>
      <p:italic r:id="rId32"/>
      <p:boldItalic r:id="rId33"/>
    </p:embeddedFont>
    <p:embeddedFont>
      <p:font typeface="Roboto Condensed"/>
      <p:regular r:id="rId34"/>
      <p:bold r:id="rId35"/>
      <p:italic r:id="rId36"/>
      <p:boldItalic r:id="rId37"/>
    </p:embeddedFont>
    <p:embeddedFont>
      <p:font typeface="Saira Semi Condensed"/>
      <p:regular r:id="rId38"/>
      <p:bold r:id="rId39"/>
    </p:embeddedFont>
    <p:embeddedFont>
      <p:font typeface="EB Garamond"/>
      <p:regular r:id="rId40"/>
      <p:bold r:id="rId41"/>
      <p:italic r:id="rId42"/>
      <p:boldItalic r:id="rId43"/>
    </p:embeddedFont>
    <p:embeddedFont>
      <p:font typeface="Montserrat Light"/>
      <p:regular r:id="rId44"/>
      <p:bold r:id="rId45"/>
      <p:italic r:id="rId46"/>
      <p:boldItalic r:id="rId47"/>
    </p:embeddedFont>
    <p:embeddedFont>
      <p:font typeface="Montserrat"/>
      <p:regular r:id="rId48"/>
      <p:bold r:id="rId49"/>
      <p:italic r:id="rId50"/>
      <p:boldItalic r:id="rId51"/>
    </p:embeddedFont>
    <p:embeddedFont>
      <p:font typeface="Montserrat Black"/>
      <p:bold r:id="rId52"/>
      <p:boldItalic r:id="rId53"/>
    </p:embeddedFont>
    <p:embeddedFont>
      <p:font typeface="Tahoma"/>
      <p:regular r:id="rId54"/>
      <p:bold r:id="rId55"/>
    </p:embeddedFont>
    <p:embeddedFont>
      <p:font typeface="Squada One"/>
      <p:regular r:id="rId56"/>
    </p:embeddedFont>
    <p:embeddedFont>
      <p:font typeface="Josefin Sans"/>
      <p:regular r:id="rId57"/>
      <p:bold r:id="rId58"/>
      <p:italic r:id="rId59"/>
      <p:boldItalic r:id="rId60"/>
    </p:embeddedFont>
    <p:embeddedFont>
      <p:font typeface="Montserrat ExtraBold"/>
      <p:bold r:id="rId61"/>
      <p:boldItalic r:id="rId62"/>
    </p:embeddedFont>
    <p:embeddedFont>
      <p:font typeface="Oswald"/>
      <p:regular r:id="rId63"/>
      <p:bold r:id="rId64"/>
    </p:embeddedFont>
    <p:embeddedFont>
      <p:font typeface="Barlow Ligh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EBGaramond-regular.fntdata"/><Relationship Id="rId42" Type="http://schemas.openxmlformats.org/officeDocument/2006/relationships/font" Target="fonts/EBGaramond-italic.fntdata"/><Relationship Id="rId41" Type="http://schemas.openxmlformats.org/officeDocument/2006/relationships/font" Target="fonts/EBGaramond-bold.fntdata"/><Relationship Id="rId44" Type="http://schemas.openxmlformats.org/officeDocument/2006/relationships/font" Target="fonts/MontserratLight-regular.fntdata"/><Relationship Id="rId43" Type="http://schemas.openxmlformats.org/officeDocument/2006/relationships/font" Target="fonts/EBGaramond-boldItalic.fntdata"/><Relationship Id="rId46" Type="http://schemas.openxmlformats.org/officeDocument/2006/relationships/font" Target="fonts/MontserratLight-italic.fntdata"/><Relationship Id="rId45" Type="http://schemas.openxmlformats.org/officeDocument/2006/relationships/font" Target="fonts/Montserrat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font" Target="fonts/Montserrat-regular.fntdata"/><Relationship Id="rId47" Type="http://schemas.openxmlformats.org/officeDocument/2006/relationships/font" Target="fonts/MontserratLight-boldItalic.fntdata"/><Relationship Id="rId49" Type="http://schemas.openxmlformats.org/officeDocument/2006/relationships/font" Target="fonts/Montserrat-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33" Type="http://schemas.openxmlformats.org/officeDocument/2006/relationships/font" Target="fonts/FiraSansExtraCondensedMedium-boldItalic.fntdata"/><Relationship Id="rId32" Type="http://schemas.openxmlformats.org/officeDocument/2006/relationships/font" Target="fonts/FiraSansExtraCondensedMedium-italic.fntdata"/><Relationship Id="rId35" Type="http://schemas.openxmlformats.org/officeDocument/2006/relationships/font" Target="fonts/RobotoCondensed-bold.fntdata"/><Relationship Id="rId34" Type="http://schemas.openxmlformats.org/officeDocument/2006/relationships/font" Target="fonts/RobotoCondensed-regular.fntdata"/><Relationship Id="rId37" Type="http://schemas.openxmlformats.org/officeDocument/2006/relationships/font" Target="fonts/RobotoCondensed-boldItalic.fntdata"/><Relationship Id="rId36" Type="http://schemas.openxmlformats.org/officeDocument/2006/relationships/font" Target="fonts/RobotoCondensed-italic.fntdata"/><Relationship Id="rId39" Type="http://schemas.openxmlformats.org/officeDocument/2006/relationships/font" Target="fonts/SairaSemiCondensed-bold.fntdata"/><Relationship Id="rId38" Type="http://schemas.openxmlformats.org/officeDocument/2006/relationships/font" Target="fonts/SairaSemiCondensed-regular.fntdata"/><Relationship Id="rId62" Type="http://schemas.openxmlformats.org/officeDocument/2006/relationships/font" Target="fonts/MontserratExtraBold-boldItalic.fntdata"/><Relationship Id="rId61" Type="http://schemas.openxmlformats.org/officeDocument/2006/relationships/font" Target="fonts/MontserratExtraBold-bold.fntdata"/><Relationship Id="rId20" Type="http://schemas.openxmlformats.org/officeDocument/2006/relationships/slide" Target="slides/slide12.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4.xml"/><Relationship Id="rId66" Type="http://schemas.openxmlformats.org/officeDocument/2006/relationships/font" Target="fonts/BarlowLight-bold.fntdata"/><Relationship Id="rId21" Type="http://schemas.openxmlformats.org/officeDocument/2006/relationships/slide" Target="slides/slide13.xml"/><Relationship Id="rId65" Type="http://schemas.openxmlformats.org/officeDocument/2006/relationships/font" Target="fonts/BarlowLight-regular.fntdata"/><Relationship Id="rId24" Type="http://schemas.openxmlformats.org/officeDocument/2006/relationships/font" Target="fonts/JosefinSlab-bold.fntdata"/><Relationship Id="rId68" Type="http://schemas.openxmlformats.org/officeDocument/2006/relationships/font" Target="fonts/BarlowLight-boldItalic.fntdata"/><Relationship Id="rId23" Type="http://schemas.openxmlformats.org/officeDocument/2006/relationships/font" Target="fonts/JosefinSlab-regular.fntdata"/><Relationship Id="rId67" Type="http://schemas.openxmlformats.org/officeDocument/2006/relationships/font" Target="fonts/BarlowLight-italic.fntdata"/><Relationship Id="rId60" Type="http://schemas.openxmlformats.org/officeDocument/2006/relationships/font" Target="fonts/JosefinSans-boldItalic.fntdata"/><Relationship Id="rId26" Type="http://schemas.openxmlformats.org/officeDocument/2006/relationships/font" Target="fonts/JosefinSlab-boldItalic.fntdata"/><Relationship Id="rId25" Type="http://schemas.openxmlformats.org/officeDocument/2006/relationships/font" Target="fonts/JosefinSlab-italic.fntdata"/><Relationship Id="rId28" Type="http://schemas.openxmlformats.org/officeDocument/2006/relationships/font" Target="fonts/Catamaran-bold.fntdata"/><Relationship Id="rId27" Type="http://schemas.openxmlformats.org/officeDocument/2006/relationships/font" Target="fonts/Catamaran-regular.fntdata"/><Relationship Id="rId29" Type="http://schemas.openxmlformats.org/officeDocument/2006/relationships/font" Target="fonts/Anton-regular.fntdata"/><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MontserratBlack-boldItalic.fntdata"/><Relationship Id="rId52" Type="http://schemas.openxmlformats.org/officeDocument/2006/relationships/font" Target="fonts/MontserratBlack-bold.fntdata"/><Relationship Id="rId11" Type="http://schemas.openxmlformats.org/officeDocument/2006/relationships/slide" Target="slides/slide3.xml"/><Relationship Id="rId55" Type="http://schemas.openxmlformats.org/officeDocument/2006/relationships/font" Target="fonts/Tahoma-bold.fntdata"/><Relationship Id="rId10" Type="http://schemas.openxmlformats.org/officeDocument/2006/relationships/slide" Target="slides/slide2.xml"/><Relationship Id="rId54" Type="http://schemas.openxmlformats.org/officeDocument/2006/relationships/font" Target="fonts/Tahoma-regular.fntdata"/><Relationship Id="rId13" Type="http://schemas.openxmlformats.org/officeDocument/2006/relationships/slide" Target="slides/slide5.xml"/><Relationship Id="rId57" Type="http://schemas.openxmlformats.org/officeDocument/2006/relationships/font" Target="fonts/JosefinSans-regular.fntdata"/><Relationship Id="rId12" Type="http://schemas.openxmlformats.org/officeDocument/2006/relationships/slide" Target="slides/slide4.xml"/><Relationship Id="rId56" Type="http://schemas.openxmlformats.org/officeDocument/2006/relationships/font" Target="fonts/SquadaOne-regular.fntdata"/><Relationship Id="rId15" Type="http://schemas.openxmlformats.org/officeDocument/2006/relationships/slide" Target="slides/slide7.xml"/><Relationship Id="rId59" Type="http://schemas.openxmlformats.org/officeDocument/2006/relationships/font" Target="fonts/JosefinSans-italic.fntdata"/><Relationship Id="rId14" Type="http://schemas.openxmlformats.org/officeDocument/2006/relationships/slide" Target="slides/slide6.xml"/><Relationship Id="rId58" Type="http://schemas.openxmlformats.org/officeDocument/2006/relationships/font" Target="fonts/JosefinSans-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10ae6397a68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1" name="Google Shape;1021;g10ae6397a68_1_6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10ae6397a68_1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g10ae6397a68_1_17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0d3489e60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0d3489e60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0ae6397a68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g10ae6397a68_1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5540b6adc3_2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5540b6adc3_2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56c698b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56c698b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0ae6397a68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7" name="Google Shape;897;g10ae6397a68_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0ccb039af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0ccb039af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0ada1498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0ada1498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0d3489e6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0d3489e6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0ccb039af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0ccb039af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0ae6397a68_1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g10ae6397a68_1_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0ae6397a68_1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g10ae6397a68_1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txBox="1"/>
          <p:nvPr>
            <p:ph type="ctrTitle"/>
          </p:nvPr>
        </p:nvSpPr>
        <p:spPr>
          <a:xfrm flipH="1">
            <a:off x="623625" y="2236500"/>
            <a:ext cx="35769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2"/>
          <p:cNvSpPr txBox="1"/>
          <p:nvPr>
            <p:ph idx="1" type="subTitle"/>
          </p:nvPr>
        </p:nvSpPr>
        <p:spPr>
          <a:xfrm flipH="1">
            <a:off x="623500" y="3116767"/>
            <a:ext cx="3629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 name="Google Shape;15;p2"/>
          <p:cNvSpPr/>
          <p:nvPr/>
        </p:nvSpPr>
        <p:spPr>
          <a:xfrm>
            <a:off x="3744300" y="-31000"/>
            <a:ext cx="5492372" cy="520552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79" name="Shape 79"/>
        <p:cNvGrpSpPr/>
        <p:nvPr/>
      </p:nvGrpSpPr>
      <p:grpSpPr>
        <a:xfrm>
          <a:off x="0" y="0"/>
          <a:ext cx="0" cy="0"/>
          <a:chOff x="0" y="0"/>
          <a:chExt cx="0" cy="0"/>
        </a:xfrm>
      </p:grpSpPr>
      <p:sp>
        <p:nvSpPr>
          <p:cNvPr id="80" name="Google Shape;80;p11"/>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 type="body"/>
          </p:nvPr>
        </p:nvSpPr>
        <p:spPr>
          <a:xfrm>
            <a:off x="642050" y="12204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82" name="Google Shape;82;p11"/>
          <p:cNvSpPr txBox="1"/>
          <p:nvPr>
            <p:ph type="title"/>
          </p:nvPr>
        </p:nvSpPr>
        <p:spPr>
          <a:xfrm>
            <a:off x="4722997" y="1262675"/>
            <a:ext cx="38082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2800"/>
              <a:buNone/>
              <a:defRPr>
                <a:solidFill>
                  <a:srgbClr val="000000"/>
                </a:solidFill>
              </a:defRPr>
            </a:lvl2pPr>
            <a:lvl3pPr lvl="2" rtl="0" algn="r">
              <a:spcBef>
                <a:spcPts val="0"/>
              </a:spcBef>
              <a:spcAft>
                <a:spcPts val="0"/>
              </a:spcAft>
              <a:buClr>
                <a:srgbClr val="000000"/>
              </a:buClr>
              <a:buSzPts val="2800"/>
              <a:buNone/>
              <a:defRPr>
                <a:solidFill>
                  <a:srgbClr val="000000"/>
                </a:solidFill>
              </a:defRPr>
            </a:lvl3pPr>
            <a:lvl4pPr lvl="3" rtl="0" algn="r">
              <a:spcBef>
                <a:spcPts val="0"/>
              </a:spcBef>
              <a:spcAft>
                <a:spcPts val="0"/>
              </a:spcAft>
              <a:buClr>
                <a:srgbClr val="000000"/>
              </a:buClr>
              <a:buSzPts val="2800"/>
              <a:buNone/>
              <a:defRPr>
                <a:solidFill>
                  <a:srgbClr val="000000"/>
                </a:solidFill>
              </a:defRPr>
            </a:lvl4pPr>
            <a:lvl5pPr lvl="4" rtl="0" algn="r">
              <a:spcBef>
                <a:spcPts val="0"/>
              </a:spcBef>
              <a:spcAft>
                <a:spcPts val="0"/>
              </a:spcAft>
              <a:buClr>
                <a:srgbClr val="000000"/>
              </a:buClr>
              <a:buSzPts val="2800"/>
              <a:buNone/>
              <a:defRPr>
                <a:solidFill>
                  <a:srgbClr val="000000"/>
                </a:solidFill>
              </a:defRPr>
            </a:lvl5pPr>
            <a:lvl6pPr lvl="5" rtl="0" algn="r">
              <a:spcBef>
                <a:spcPts val="0"/>
              </a:spcBef>
              <a:spcAft>
                <a:spcPts val="0"/>
              </a:spcAft>
              <a:buClr>
                <a:srgbClr val="000000"/>
              </a:buClr>
              <a:buSzPts val="2800"/>
              <a:buNone/>
              <a:defRPr>
                <a:solidFill>
                  <a:srgbClr val="000000"/>
                </a:solidFill>
              </a:defRPr>
            </a:lvl6pPr>
            <a:lvl7pPr lvl="6" rtl="0" algn="r">
              <a:spcBef>
                <a:spcPts val="0"/>
              </a:spcBef>
              <a:spcAft>
                <a:spcPts val="0"/>
              </a:spcAft>
              <a:buClr>
                <a:srgbClr val="000000"/>
              </a:buClr>
              <a:buSzPts val="2800"/>
              <a:buNone/>
              <a:defRPr>
                <a:solidFill>
                  <a:srgbClr val="000000"/>
                </a:solidFill>
              </a:defRPr>
            </a:lvl7pPr>
            <a:lvl8pPr lvl="7" rtl="0" algn="r">
              <a:spcBef>
                <a:spcPts val="0"/>
              </a:spcBef>
              <a:spcAft>
                <a:spcPts val="0"/>
              </a:spcAft>
              <a:buClr>
                <a:srgbClr val="000000"/>
              </a:buClr>
              <a:buSzPts val="2800"/>
              <a:buNone/>
              <a:defRPr>
                <a:solidFill>
                  <a:srgbClr val="000000"/>
                </a:solidFill>
              </a:defRPr>
            </a:lvl8pPr>
            <a:lvl9pPr lvl="8" rtl="0" algn="r">
              <a:spcBef>
                <a:spcPts val="0"/>
              </a:spcBef>
              <a:spcAft>
                <a:spcPts val="0"/>
              </a:spcAft>
              <a:buClr>
                <a:srgbClr val="000000"/>
              </a:buClr>
              <a:buSzPts val="2800"/>
              <a:buNone/>
              <a:defRPr>
                <a:solidFill>
                  <a:srgbClr val="000000"/>
                </a:solidFill>
              </a:defRPr>
            </a:lvl9pPr>
          </a:lstStyle>
          <a:p/>
        </p:txBody>
      </p:sp>
      <p:sp>
        <p:nvSpPr>
          <p:cNvPr id="83" name="Google Shape;83;p11"/>
          <p:cNvSpPr txBox="1"/>
          <p:nvPr>
            <p:ph idx="2" type="subTitle"/>
          </p:nvPr>
        </p:nvSpPr>
        <p:spPr>
          <a:xfrm>
            <a:off x="562250" y="914850"/>
            <a:ext cx="2843700" cy="3936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87" name="Shape 87"/>
        <p:cNvGrpSpPr/>
        <p:nvPr/>
      </p:nvGrpSpPr>
      <p:grpSpPr>
        <a:xfrm>
          <a:off x="0" y="0"/>
          <a:ext cx="0" cy="0"/>
          <a:chOff x="0" y="0"/>
          <a:chExt cx="0" cy="0"/>
        </a:xfrm>
      </p:grpSpPr>
      <p:sp>
        <p:nvSpPr>
          <p:cNvPr id="88" name="Google Shape;88;p13"/>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rgbClr val="455759"/>
          </a:solidFill>
          <a:ln>
            <a:noFill/>
          </a:ln>
        </p:spPr>
      </p:sp>
      <p:sp>
        <p:nvSpPr>
          <p:cNvPr id="89" name="Google Shape;89;p13"/>
          <p:cNvSpPr txBox="1"/>
          <p:nvPr>
            <p:ph type="ctrTitle"/>
          </p:nvPr>
        </p:nvSpPr>
        <p:spPr>
          <a:xfrm>
            <a:off x="844313" y="2952211"/>
            <a:ext cx="3033000" cy="7674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p:txBody>
      </p:sp>
      <p:sp>
        <p:nvSpPr>
          <p:cNvPr id="90" name="Google Shape;90;p13"/>
          <p:cNvSpPr txBox="1"/>
          <p:nvPr>
            <p:ph idx="2" type="ctrTitle"/>
          </p:nvPr>
        </p:nvSpPr>
        <p:spPr>
          <a:xfrm>
            <a:off x="5266664" y="2952211"/>
            <a:ext cx="3033000" cy="7674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p:txBody>
      </p:sp>
      <p:sp>
        <p:nvSpPr>
          <p:cNvPr id="91" name="Google Shape;91;p13"/>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92" name="Google Shape;92;p13"/>
          <p:cNvSpPr txBox="1"/>
          <p:nvPr>
            <p:ph idx="1" type="subTitle"/>
          </p:nvPr>
        </p:nvSpPr>
        <p:spPr>
          <a:xfrm>
            <a:off x="5135565" y="1217300"/>
            <a:ext cx="3295200" cy="126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2800"/>
              <a:buNone/>
              <a:defRPr sz="1600"/>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93" name="Google Shape;93;p13"/>
          <p:cNvSpPr txBox="1"/>
          <p:nvPr>
            <p:ph idx="3" type="subTitle"/>
          </p:nvPr>
        </p:nvSpPr>
        <p:spPr>
          <a:xfrm>
            <a:off x="713213" y="1217300"/>
            <a:ext cx="3295200" cy="126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94" name="Google Shape;94;p13"/>
          <p:cNvGrpSpPr/>
          <p:nvPr/>
        </p:nvGrpSpPr>
        <p:grpSpPr>
          <a:xfrm>
            <a:off x="-360225" y="387452"/>
            <a:ext cx="9939226" cy="4827748"/>
            <a:chOff x="-360225" y="387452"/>
            <a:chExt cx="9939226" cy="4827748"/>
          </a:xfrm>
        </p:grpSpPr>
        <p:sp>
          <p:nvSpPr>
            <p:cNvPr id="95" name="Google Shape;95;p13"/>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nvGrpSpPr>
            <p:cNvPr id="96" name="Google Shape;96;p13"/>
            <p:cNvGrpSpPr/>
            <p:nvPr/>
          </p:nvGrpSpPr>
          <p:grpSpPr>
            <a:xfrm flipH="1">
              <a:off x="3290168" y="387452"/>
              <a:ext cx="877171" cy="545763"/>
              <a:chOff x="3982050" y="663325"/>
              <a:chExt cx="992388" cy="558325"/>
            </a:xfrm>
          </p:grpSpPr>
          <p:sp>
            <p:nvSpPr>
              <p:cNvPr id="97" name="Google Shape;97;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98" name="Google Shape;98;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99" name="Google Shape;99;p13"/>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00" name="Google Shape;100;p13"/>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02" name="Google Shape;102;p13"/>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03" name="Shape 103"/>
        <p:cNvGrpSpPr/>
        <p:nvPr/>
      </p:nvGrpSpPr>
      <p:grpSpPr>
        <a:xfrm>
          <a:off x="0" y="0"/>
          <a:ext cx="0" cy="0"/>
          <a:chOff x="0" y="0"/>
          <a:chExt cx="0" cy="0"/>
        </a:xfrm>
      </p:grpSpPr>
      <p:sp>
        <p:nvSpPr>
          <p:cNvPr id="104" name="Google Shape;104;p14"/>
          <p:cNvSpPr txBox="1"/>
          <p:nvPr>
            <p:ph type="ctrTitle"/>
          </p:nvPr>
        </p:nvSpPr>
        <p:spPr>
          <a:xfrm>
            <a:off x="719300" y="896800"/>
            <a:ext cx="3033000" cy="3209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chemeClr val="dk1"/>
              </a:buClr>
              <a:buSzPts val="5200"/>
              <a:buNone/>
              <a:defRPr sz="4800">
                <a:solidFill>
                  <a:schemeClr val="dk1"/>
                </a:solidFill>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105" name="Google Shape;105;p14"/>
          <p:cNvSpPr txBox="1"/>
          <p:nvPr>
            <p:ph idx="1" type="subTitle"/>
          </p:nvPr>
        </p:nvSpPr>
        <p:spPr>
          <a:xfrm>
            <a:off x="719300" y="3979475"/>
            <a:ext cx="1994700" cy="58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800"/>
              <a:buNone/>
              <a:defRPr sz="1600">
                <a:solidFill>
                  <a:schemeClr val="dk1"/>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grpSp>
        <p:nvGrpSpPr>
          <p:cNvPr id="106" name="Google Shape;106;p14"/>
          <p:cNvGrpSpPr/>
          <p:nvPr/>
        </p:nvGrpSpPr>
        <p:grpSpPr>
          <a:xfrm>
            <a:off x="-457745" y="158584"/>
            <a:ext cx="10036746" cy="4508685"/>
            <a:chOff x="-457745" y="158584"/>
            <a:chExt cx="10036746" cy="4508685"/>
          </a:xfrm>
        </p:grpSpPr>
        <p:grpSp>
          <p:nvGrpSpPr>
            <p:cNvPr id="107" name="Google Shape;107;p14"/>
            <p:cNvGrpSpPr/>
            <p:nvPr/>
          </p:nvGrpSpPr>
          <p:grpSpPr>
            <a:xfrm>
              <a:off x="7614180" y="3126797"/>
              <a:ext cx="1072672" cy="414947"/>
              <a:chOff x="3982050" y="663325"/>
              <a:chExt cx="992388" cy="558325"/>
            </a:xfrm>
          </p:grpSpPr>
          <p:sp>
            <p:nvSpPr>
              <p:cNvPr id="108" name="Google Shape;108;p1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09" name="Google Shape;109;p1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grpSp>
          <p:nvGrpSpPr>
            <p:cNvPr id="110" name="Google Shape;110;p14"/>
            <p:cNvGrpSpPr/>
            <p:nvPr/>
          </p:nvGrpSpPr>
          <p:grpSpPr>
            <a:xfrm>
              <a:off x="5727630" y="293522"/>
              <a:ext cx="1072672" cy="414947"/>
              <a:chOff x="3982050" y="663325"/>
              <a:chExt cx="992388" cy="558325"/>
            </a:xfrm>
          </p:grpSpPr>
          <p:sp>
            <p:nvSpPr>
              <p:cNvPr id="111" name="Google Shape;111;p1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12" name="Google Shape;112;p1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13" name="Google Shape;113;p14"/>
            <p:cNvSpPr/>
            <p:nvPr/>
          </p:nvSpPr>
          <p:spPr>
            <a:xfrm rot="10800000">
              <a:off x="3472862" y="1126547"/>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nvGrpSpPr>
            <p:cNvPr id="114" name="Google Shape;114;p14"/>
            <p:cNvGrpSpPr/>
            <p:nvPr/>
          </p:nvGrpSpPr>
          <p:grpSpPr>
            <a:xfrm>
              <a:off x="4464580" y="4252322"/>
              <a:ext cx="1072672" cy="414947"/>
              <a:chOff x="4094664" y="28704"/>
              <a:chExt cx="992388" cy="558325"/>
            </a:xfrm>
          </p:grpSpPr>
          <p:sp>
            <p:nvSpPr>
              <p:cNvPr id="115" name="Google Shape;115;p14"/>
              <p:cNvSpPr/>
              <p:nvPr/>
            </p:nvSpPr>
            <p:spPr>
              <a:xfrm>
                <a:off x="4094664" y="2965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16" name="Google Shape;116;p14"/>
              <p:cNvSpPr/>
              <p:nvPr/>
            </p:nvSpPr>
            <p:spPr>
              <a:xfrm rot="10800000">
                <a:off x="4282177" y="287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grpSp>
          <p:nvGrpSpPr>
            <p:cNvPr id="117" name="Google Shape;117;p14"/>
            <p:cNvGrpSpPr/>
            <p:nvPr/>
          </p:nvGrpSpPr>
          <p:grpSpPr>
            <a:xfrm>
              <a:off x="-457745" y="3630659"/>
              <a:ext cx="1072672" cy="414947"/>
              <a:chOff x="3982050" y="663325"/>
              <a:chExt cx="992388" cy="558325"/>
            </a:xfrm>
          </p:grpSpPr>
          <p:sp>
            <p:nvSpPr>
              <p:cNvPr id="118" name="Google Shape;118;p1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19" name="Google Shape;119;p1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20" name="Google Shape;120;p14"/>
            <p:cNvSpPr/>
            <p:nvPr/>
          </p:nvSpPr>
          <p:spPr>
            <a:xfrm rot="10800000">
              <a:off x="8709012"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21" name="Google Shape;121;p14"/>
            <p:cNvSpPr/>
            <p:nvPr/>
          </p:nvSpPr>
          <p:spPr>
            <a:xfrm rot="10800000">
              <a:off x="-156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22" name="Google Shape;122;p14"/>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23" name="Shape 123"/>
        <p:cNvGrpSpPr/>
        <p:nvPr/>
      </p:nvGrpSpPr>
      <p:grpSpPr>
        <a:xfrm>
          <a:off x="0" y="0"/>
          <a:ext cx="0" cy="0"/>
          <a:chOff x="0" y="0"/>
          <a:chExt cx="0" cy="0"/>
        </a:xfrm>
      </p:grpSpPr>
      <p:sp>
        <p:nvSpPr>
          <p:cNvPr id="124" name="Google Shape;124;p15"/>
          <p:cNvSpPr txBox="1"/>
          <p:nvPr>
            <p:ph idx="1" type="body"/>
          </p:nvPr>
        </p:nvSpPr>
        <p:spPr>
          <a:xfrm>
            <a:off x="719300" y="1580325"/>
            <a:ext cx="7704600" cy="30156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Font typeface="Catamaran"/>
              <a:buChar char="●"/>
              <a:defRPr sz="1200">
                <a:solidFill>
                  <a:schemeClr val="dk1"/>
                </a:solidFill>
              </a:defRPr>
            </a:lvl1pPr>
            <a:lvl2pPr indent="-317500" lvl="1" marL="914400" algn="l">
              <a:lnSpc>
                <a:spcPct val="115000"/>
              </a:lnSpc>
              <a:spcBef>
                <a:spcPts val="0"/>
              </a:spcBef>
              <a:spcAft>
                <a:spcPts val="0"/>
              </a:spcAft>
              <a:buClr>
                <a:schemeClr val="dk1"/>
              </a:buClr>
              <a:buSzPts val="1400"/>
              <a:buFont typeface="Lato"/>
              <a:buChar char="○"/>
              <a:defRPr>
                <a:solidFill>
                  <a:schemeClr val="dk1"/>
                </a:solidFill>
              </a:defRPr>
            </a:lvl2pPr>
            <a:lvl3pPr indent="-317500" lvl="2" marL="1371600" algn="l">
              <a:lnSpc>
                <a:spcPct val="115000"/>
              </a:lnSpc>
              <a:spcBef>
                <a:spcPts val="1600"/>
              </a:spcBef>
              <a:spcAft>
                <a:spcPts val="0"/>
              </a:spcAft>
              <a:buClr>
                <a:schemeClr val="dk1"/>
              </a:buClr>
              <a:buSzPts val="1400"/>
              <a:buFont typeface="Lato"/>
              <a:buChar char="■"/>
              <a:defRPr>
                <a:solidFill>
                  <a:schemeClr val="dk1"/>
                </a:solidFill>
              </a:defRPr>
            </a:lvl3pPr>
            <a:lvl4pPr indent="-317500" lvl="3" marL="1828800" algn="l">
              <a:lnSpc>
                <a:spcPct val="115000"/>
              </a:lnSpc>
              <a:spcBef>
                <a:spcPts val="1600"/>
              </a:spcBef>
              <a:spcAft>
                <a:spcPts val="0"/>
              </a:spcAft>
              <a:buClr>
                <a:schemeClr val="dk1"/>
              </a:buClr>
              <a:buSzPts val="1400"/>
              <a:buFont typeface="Lato"/>
              <a:buChar char="●"/>
              <a:defRPr>
                <a:solidFill>
                  <a:schemeClr val="dk1"/>
                </a:solidFill>
              </a:defRPr>
            </a:lvl4pPr>
            <a:lvl5pPr indent="-317500" lvl="4" marL="2286000" algn="l">
              <a:lnSpc>
                <a:spcPct val="115000"/>
              </a:lnSpc>
              <a:spcBef>
                <a:spcPts val="1600"/>
              </a:spcBef>
              <a:spcAft>
                <a:spcPts val="0"/>
              </a:spcAft>
              <a:buClr>
                <a:schemeClr val="dk1"/>
              </a:buClr>
              <a:buSzPts val="1400"/>
              <a:buFont typeface="Lato"/>
              <a:buChar char="○"/>
              <a:defRPr>
                <a:solidFill>
                  <a:schemeClr val="dk1"/>
                </a:solidFill>
              </a:defRPr>
            </a:lvl5pPr>
            <a:lvl6pPr indent="-317500" lvl="5" marL="2743200" algn="l">
              <a:lnSpc>
                <a:spcPct val="115000"/>
              </a:lnSpc>
              <a:spcBef>
                <a:spcPts val="1600"/>
              </a:spcBef>
              <a:spcAft>
                <a:spcPts val="0"/>
              </a:spcAft>
              <a:buClr>
                <a:schemeClr val="dk1"/>
              </a:buClr>
              <a:buSzPts val="1400"/>
              <a:buFont typeface="Lato"/>
              <a:buChar char="■"/>
              <a:defRPr>
                <a:solidFill>
                  <a:schemeClr val="dk1"/>
                </a:solidFill>
              </a:defRPr>
            </a:lvl6pPr>
            <a:lvl7pPr indent="-317500" lvl="6" marL="3200400" algn="l">
              <a:lnSpc>
                <a:spcPct val="115000"/>
              </a:lnSpc>
              <a:spcBef>
                <a:spcPts val="1600"/>
              </a:spcBef>
              <a:spcAft>
                <a:spcPts val="0"/>
              </a:spcAft>
              <a:buClr>
                <a:schemeClr val="dk1"/>
              </a:buClr>
              <a:buSzPts val="1400"/>
              <a:buFont typeface="Lato"/>
              <a:buChar char="●"/>
              <a:defRPr>
                <a:solidFill>
                  <a:schemeClr val="dk1"/>
                </a:solidFill>
              </a:defRPr>
            </a:lvl7pPr>
            <a:lvl8pPr indent="-317500" lvl="7" marL="3657600" algn="l">
              <a:lnSpc>
                <a:spcPct val="115000"/>
              </a:lnSpc>
              <a:spcBef>
                <a:spcPts val="1600"/>
              </a:spcBef>
              <a:spcAft>
                <a:spcPts val="0"/>
              </a:spcAft>
              <a:buClr>
                <a:schemeClr val="dk1"/>
              </a:buClr>
              <a:buSzPts val="1400"/>
              <a:buFont typeface="Lato"/>
              <a:buChar char="○"/>
              <a:defRPr>
                <a:solidFill>
                  <a:schemeClr val="dk1"/>
                </a:solidFill>
              </a:defRPr>
            </a:lvl8pPr>
            <a:lvl9pPr indent="-317500" lvl="8" marL="4114800" algn="l">
              <a:lnSpc>
                <a:spcPct val="115000"/>
              </a:lnSpc>
              <a:spcBef>
                <a:spcPts val="1600"/>
              </a:spcBef>
              <a:spcAft>
                <a:spcPts val="1600"/>
              </a:spcAft>
              <a:buClr>
                <a:schemeClr val="dk1"/>
              </a:buClr>
              <a:buSzPts val="1400"/>
              <a:buFont typeface="Lato"/>
              <a:buChar char="■"/>
              <a:defRPr>
                <a:solidFill>
                  <a:schemeClr val="dk1"/>
                </a:solidFill>
              </a:defRPr>
            </a:lvl9pPr>
          </a:lstStyle>
          <a:p/>
        </p:txBody>
      </p:sp>
      <p:sp>
        <p:nvSpPr>
          <p:cNvPr id="125" name="Google Shape;125;p15"/>
          <p:cNvSpPr txBox="1"/>
          <p:nvPr>
            <p:ph type="ctrTitle"/>
          </p:nvPr>
        </p:nvSpPr>
        <p:spPr>
          <a:xfrm>
            <a:off x="1374925" y="371435"/>
            <a:ext cx="6390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p:txBody>
      </p:sp>
      <p:grpSp>
        <p:nvGrpSpPr>
          <p:cNvPr id="126" name="Google Shape;126;p15"/>
          <p:cNvGrpSpPr/>
          <p:nvPr/>
        </p:nvGrpSpPr>
        <p:grpSpPr>
          <a:xfrm>
            <a:off x="-457745" y="158584"/>
            <a:ext cx="10036747" cy="4983916"/>
            <a:chOff x="-457745" y="158584"/>
            <a:chExt cx="10036747" cy="4983916"/>
          </a:xfrm>
        </p:grpSpPr>
        <p:sp>
          <p:nvSpPr>
            <p:cNvPr id="127" name="Google Shape;127;p15"/>
            <p:cNvSpPr/>
            <p:nvPr/>
          </p:nvSpPr>
          <p:spPr>
            <a:xfrm flipH="1" rot="10800000">
              <a:off x="5736905" y="459942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nvGrpSpPr>
            <p:cNvPr id="128" name="Google Shape;128;p15"/>
            <p:cNvGrpSpPr/>
            <p:nvPr/>
          </p:nvGrpSpPr>
          <p:grpSpPr>
            <a:xfrm flipH="1">
              <a:off x="8506330" y="3630659"/>
              <a:ext cx="1072672" cy="414947"/>
              <a:chOff x="3982050" y="663325"/>
              <a:chExt cx="992388" cy="558325"/>
            </a:xfrm>
          </p:grpSpPr>
          <p:sp>
            <p:nvSpPr>
              <p:cNvPr id="129" name="Google Shape;129;p1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30" name="Google Shape;130;p1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31" name="Google Shape;131;p15"/>
            <p:cNvSpPr/>
            <p:nvPr/>
          </p:nvSpPr>
          <p:spPr>
            <a:xfrm flipH="1" rot="10800000">
              <a:off x="-457745"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32" name="Google Shape;132;p15"/>
            <p:cNvSpPr/>
            <p:nvPr/>
          </p:nvSpPr>
          <p:spPr>
            <a:xfrm flipH="1" rot="10800000">
              <a:off x="8408030"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33" name="Google Shape;133;p15"/>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lt1"/>
        </a:solidFill>
      </p:bgPr>
    </p:bg>
    <p:spTree>
      <p:nvGrpSpPr>
        <p:cNvPr id="134" name="Shape 134"/>
        <p:cNvGrpSpPr/>
        <p:nvPr/>
      </p:nvGrpSpPr>
      <p:grpSpPr>
        <a:xfrm>
          <a:off x="0" y="0"/>
          <a:ext cx="0" cy="0"/>
          <a:chOff x="0" y="0"/>
          <a:chExt cx="0" cy="0"/>
        </a:xfrm>
      </p:grpSpPr>
      <p:sp>
        <p:nvSpPr>
          <p:cNvPr id="135" name="Google Shape;135;p16"/>
          <p:cNvSpPr/>
          <p:nvPr/>
        </p:nvSpPr>
        <p:spPr>
          <a:xfrm>
            <a:off x="5920525" y="-42625"/>
            <a:ext cx="326600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36" name="Google Shape;136;p16"/>
          <p:cNvSpPr txBox="1"/>
          <p:nvPr>
            <p:ph idx="1" type="subTitle"/>
          </p:nvPr>
        </p:nvSpPr>
        <p:spPr>
          <a:xfrm>
            <a:off x="719300" y="771250"/>
            <a:ext cx="1693800" cy="72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7" name="Google Shape;137;p16"/>
          <p:cNvSpPr txBox="1"/>
          <p:nvPr>
            <p:ph idx="2" type="subTitle"/>
          </p:nvPr>
        </p:nvSpPr>
        <p:spPr>
          <a:xfrm>
            <a:off x="719300" y="1488750"/>
            <a:ext cx="1693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chemeClr val="dk1"/>
                </a:solidFill>
              </a:defRPr>
            </a:lvl1pPr>
            <a:lvl2pPr lvl="1"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8" name="Google Shape;138;p16"/>
          <p:cNvSpPr txBox="1"/>
          <p:nvPr>
            <p:ph idx="3" type="subTitle"/>
          </p:nvPr>
        </p:nvSpPr>
        <p:spPr>
          <a:xfrm>
            <a:off x="3725100" y="771250"/>
            <a:ext cx="1693800" cy="72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9" name="Google Shape;139;p16"/>
          <p:cNvSpPr txBox="1"/>
          <p:nvPr>
            <p:ph idx="4" type="subTitle"/>
          </p:nvPr>
        </p:nvSpPr>
        <p:spPr>
          <a:xfrm>
            <a:off x="3725101" y="1488750"/>
            <a:ext cx="1693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chemeClr val="dk1"/>
                </a:solidFill>
              </a:defRPr>
            </a:lvl1pPr>
            <a:lvl2pPr lvl="1"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0" name="Google Shape;140;p16"/>
          <p:cNvSpPr txBox="1"/>
          <p:nvPr>
            <p:ph idx="5" type="subTitle"/>
          </p:nvPr>
        </p:nvSpPr>
        <p:spPr>
          <a:xfrm>
            <a:off x="6730900" y="771250"/>
            <a:ext cx="1693800" cy="72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41" name="Google Shape;141;p16"/>
          <p:cNvSpPr txBox="1"/>
          <p:nvPr>
            <p:ph idx="6" type="subTitle"/>
          </p:nvPr>
        </p:nvSpPr>
        <p:spPr>
          <a:xfrm>
            <a:off x="6730901" y="1488750"/>
            <a:ext cx="1693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chemeClr val="dk1"/>
                </a:solidFill>
              </a:defRPr>
            </a:lvl1pPr>
            <a:lvl2pPr lvl="1"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2" name="Google Shape;142;p16"/>
          <p:cNvSpPr txBox="1"/>
          <p:nvPr>
            <p:ph idx="7" type="subTitle"/>
          </p:nvPr>
        </p:nvSpPr>
        <p:spPr>
          <a:xfrm>
            <a:off x="719300" y="2804650"/>
            <a:ext cx="1830000" cy="72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43" name="Google Shape;143;p16"/>
          <p:cNvSpPr txBox="1"/>
          <p:nvPr>
            <p:ph idx="8" type="subTitle"/>
          </p:nvPr>
        </p:nvSpPr>
        <p:spPr>
          <a:xfrm>
            <a:off x="719301" y="3522150"/>
            <a:ext cx="1693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chemeClr val="dk1"/>
                </a:solidFill>
              </a:defRPr>
            </a:lvl1pPr>
            <a:lvl2pPr lvl="1"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4" name="Google Shape;144;p16"/>
          <p:cNvSpPr txBox="1"/>
          <p:nvPr>
            <p:ph idx="9" type="subTitle"/>
          </p:nvPr>
        </p:nvSpPr>
        <p:spPr>
          <a:xfrm>
            <a:off x="3725100" y="2804650"/>
            <a:ext cx="1693800" cy="72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45" name="Google Shape;145;p16"/>
          <p:cNvSpPr txBox="1"/>
          <p:nvPr>
            <p:ph idx="13" type="subTitle"/>
          </p:nvPr>
        </p:nvSpPr>
        <p:spPr>
          <a:xfrm>
            <a:off x="3725101" y="3522150"/>
            <a:ext cx="1693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chemeClr val="dk1"/>
                </a:solidFill>
              </a:defRPr>
            </a:lvl1pPr>
            <a:lvl2pPr lvl="1"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46" name="Google Shape;146;p16"/>
          <p:cNvSpPr txBox="1"/>
          <p:nvPr>
            <p:ph idx="14" type="subTitle"/>
          </p:nvPr>
        </p:nvSpPr>
        <p:spPr>
          <a:xfrm>
            <a:off x="6730900" y="2804650"/>
            <a:ext cx="1693800" cy="72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47" name="Google Shape;147;p16"/>
          <p:cNvSpPr txBox="1"/>
          <p:nvPr>
            <p:ph idx="15" type="subTitle"/>
          </p:nvPr>
        </p:nvSpPr>
        <p:spPr>
          <a:xfrm>
            <a:off x="6730901" y="3522150"/>
            <a:ext cx="1693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Josefin Slab"/>
              <a:buNone/>
              <a:defRPr sz="1400">
                <a:solidFill>
                  <a:schemeClr val="dk1"/>
                </a:solidFill>
              </a:defRPr>
            </a:lvl1pPr>
            <a:lvl2pPr lvl="1"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grpSp>
        <p:nvGrpSpPr>
          <p:cNvPr id="148" name="Google Shape;148;p16"/>
          <p:cNvGrpSpPr/>
          <p:nvPr/>
        </p:nvGrpSpPr>
        <p:grpSpPr>
          <a:xfrm>
            <a:off x="-686345" y="-147400"/>
            <a:ext cx="10054346" cy="5324475"/>
            <a:chOff x="-686345" y="-147400"/>
            <a:chExt cx="10054346" cy="5324475"/>
          </a:xfrm>
        </p:grpSpPr>
        <p:grpSp>
          <p:nvGrpSpPr>
            <p:cNvPr id="149" name="Google Shape;149;p16"/>
            <p:cNvGrpSpPr/>
            <p:nvPr/>
          </p:nvGrpSpPr>
          <p:grpSpPr>
            <a:xfrm>
              <a:off x="-686345" y="3630659"/>
              <a:ext cx="1072672" cy="414947"/>
              <a:chOff x="3982050" y="663325"/>
              <a:chExt cx="992388" cy="558325"/>
            </a:xfrm>
          </p:grpSpPr>
          <p:sp>
            <p:nvSpPr>
              <p:cNvPr id="150" name="Google Shape;150;p1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51" name="Google Shape;151;p1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52" name="Google Shape;152;p16"/>
            <p:cNvSpPr/>
            <p:nvPr/>
          </p:nvSpPr>
          <p:spPr>
            <a:xfrm rot="10800000">
              <a:off x="-369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53" name="Google Shape;153;p16"/>
            <p:cNvSpPr/>
            <p:nvPr/>
          </p:nvSpPr>
          <p:spPr>
            <a:xfrm rot="10800000">
              <a:off x="5021387" y="47972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54" name="Google Shape;154;p16"/>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55" name="Google Shape;155;p16"/>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nvGrpSpPr>
            <p:cNvPr id="156" name="Google Shape;156;p16"/>
            <p:cNvGrpSpPr/>
            <p:nvPr/>
          </p:nvGrpSpPr>
          <p:grpSpPr>
            <a:xfrm>
              <a:off x="8608811" y="2804647"/>
              <a:ext cx="535195" cy="414947"/>
              <a:chOff x="3982050" y="663325"/>
              <a:chExt cx="992388" cy="558325"/>
            </a:xfrm>
          </p:grpSpPr>
          <p:sp>
            <p:nvSpPr>
              <p:cNvPr id="157" name="Google Shape;157;p1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58" name="Google Shape;158;p1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159" name="Google Shape;159;p16"/>
            <p:cNvSpPr/>
            <p:nvPr/>
          </p:nvSpPr>
          <p:spPr>
            <a:xfrm>
              <a:off x="5784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60" name="Google Shape;160;p16"/>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61" name="Shape 161"/>
        <p:cNvGrpSpPr/>
        <p:nvPr/>
      </p:nvGrpSpPr>
      <p:grpSpPr>
        <a:xfrm>
          <a:off x="0" y="0"/>
          <a:ext cx="0" cy="0"/>
          <a:chOff x="0" y="0"/>
          <a:chExt cx="0" cy="0"/>
        </a:xfrm>
      </p:grpSpPr>
      <p:sp>
        <p:nvSpPr>
          <p:cNvPr id="162" name="Google Shape;162;p17"/>
          <p:cNvSpPr txBox="1"/>
          <p:nvPr>
            <p:ph type="ctrTitle"/>
          </p:nvPr>
        </p:nvSpPr>
        <p:spPr>
          <a:xfrm>
            <a:off x="4296425" y="917288"/>
            <a:ext cx="4128300" cy="1635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2400"/>
              <a:buNone/>
              <a:defRPr sz="4800"/>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grpSp>
        <p:nvGrpSpPr>
          <p:cNvPr id="163" name="Google Shape;163;p17"/>
          <p:cNvGrpSpPr/>
          <p:nvPr/>
        </p:nvGrpSpPr>
        <p:grpSpPr>
          <a:xfrm>
            <a:off x="-255463" y="158584"/>
            <a:ext cx="9623464" cy="4983916"/>
            <a:chOff x="-255463" y="158584"/>
            <a:chExt cx="9623464" cy="4983916"/>
          </a:xfrm>
        </p:grpSpPr>
        <p:sp>
          <p:nvSpPr>
            <p:cNvPr id="164" name="Google Shape;164;p17"/>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65" name="Google Shape;165;p17"/>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nvGrpSpPr>
            <p:cNvPr id="166" name="Google Shape;166;p17"/>
            <p:cNvGrpSpPr/>
            <p:nvPr/>
          </p:nvGrpSpPr>
          <p:grpSpPr>
            <a:xfrm>
              <a:off x="8608811" y="2804647"/>
              <a:ext cx="535195" cy="414947"/>
              <a:chOff x="3982050" y="663325"/>
              <a:chExt cx="992388" cy="558325"/>
            </a:xfrm>
          </p:grpSpPr>
          <p:sp>
            <p:nvSpPr>
              <p:cNvPr id="167" name="Google Shape;167;p1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68" name="Google Shape;168;p1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169" name="Google Shape;169;p17"/>
            <p:cNvSpPr/>
            <p:nvPr/>
          </p:nvSpPr>
          <p:spPr>
            <a:xfrm rot="10800000">
              <a:off x="-255463" y="14539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70" name="Google Shape;170;p17"/>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7"/>
          <p:cNvSpPr txBox="1"/>
          <p:nvPr>
            <p:ph idx="1" type="subTitle"/>
          </p:nvPr>
        </p:nvSpPr>
        <p:spPr>
          <a:xfrm>
            <a:off x="4665775" y="2552288"/>
            <a:ext cx="3756300" cy="176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100"/>
              <a:buNone/>
              <a:defRPr>
                <a:solidFill>
                  <a:srgbClr val="FFFFFF"/>
                </a:solidFill>
              </a:defRPr>
            </a:lvl1pPr>
            <a:lvl2pPr lvl="1" algn="r">
              <a:lnSpc>
                <a:spcPct val="100000"/>
              </a:lnSpc>
              <a:spcBef>
                <a:spcPts val="0"/>
              </a:spcBef>
              <a:spcAft>
                <a:spcPts val="0"/>
              </a:spcAft>
              <a:buClr>
                <a:srgbClr val="F3F3F3"/>
              </a:buClr>
              <a:buSzPts val="1100"/>
              <a:buNone/>
              <a:defRPr sz="1100">
                <a:solidFill>
                  <a:srgbClr val="F3F3F3"/>
                </a:solidFill>
              </a:defRPr>
            </a:lvl2pPr>
            <a:lvl3pPr lvl="2" algn="r">
              <a:lnSpc>
                <a:spcPct val="100000"/>
              </a:lnSpc>
              <a:spcBef>
                <a:spcPts val="0"/>
              </a:spcBef>
              <a:spcAft>
                <a:spcPts val="0"/>
              </a:spcAft>
              <a:buClr>
                <a:srgbClr val="F3F3F3"/>
              </a:buClr>
              <a:buSzPts val="1100"/>
              <a:buNone/>
              <a:defRPr sz="1100">
                <a:solidFill>
                  <a:srgbClr val="F3F3F3"/>
                </a:solidFill>
              </a:defRPr>
            </a:lvl3pPr>
            <a:lvl4pPr lvl="3" algn="r">
              <a:lnSpc>
                <a:spcPct val="100000"/>
              </a:lnSpc>
              <a:spcBef>
                <a:spcPts val="0"/>
              </a:spcBef>
              <a:spcAft>
                <a:spcPts val="0"/>
              </a:spcAft>
              <a:buClr>
                <a:srgbClr val="F3F3F3"/>
              </a:buClr>
              <a:buSzPts val="1100"/>
              <a:buNone/>
              <a:defRPr sz="1100">
                <a:solidFill>
                  <a:srgbClr val="F3F3F3"/>
                </a:solidFill>
              </a:defRPr>
            </a:lvl4pPr>
            <a:lvl5pPr lvl="4" algn="r">
              <a:lnSpc>
                <a:spcPct val="100000"/>
              </a:lnSpc>
              <a:spcBef>
                <a:spcPts val="0"/>
              </a:spcBef>
              <a:spcAft>
                <a:spcPts val="0"/>
              </a:spcAft>
              <a:buClr>
                <a:srgbClr val="F3F3F3"/>
              </a:buClr>
              <a:buSzPts val="1100"/>
              <a:buNone/>
              <a:defRPr sz="1100">
                <a:solidFill>
                  <a:srgbClr val="F3F3F3"/>
                </a:solidFill>
              </a:defRPr>
            </a:lvl5pPr>
            <a:lvl6pPr lvl="5" algn="r">
              <a:lnSpc>
                <a:spcPct val="100000"/>
              </a:lnSpc>
              <a:spcBef>
                <a:spcPts val="0"/>
              </a:spcBef>
              <a:spcAft>
                <a:spcPts val="0"/>
              </a:spcAft>
              <a:buClr>
                <a:srgbClr val="F3F3F3"/>
              </a:buClr>
              <a:buSzPts val="1100"/>
              <a:buNone/>
              <a:defRPr sz="1100">
                <a:solidFill>
                  <a:srgbClr val="F3F3F3"/>
                </a:solidFill>
              </a:defRPr>
            </a:lvl6pPr>
            <a:lvl7pPr lvl="6" algn="r">
              <a:lnSpc>
                <a:spcPct val="100000"/>
              </a:lnSpc>
              <a:spcBef>
                <a:spcPts val="0"/>
              </a:spcBef>
              <a:spcAft>
                <a:spcPts val="0"/>
              </a:spcAft>
              <a:buClr>
                <a:srgbClr val="F3F3F3"/>
              </a:buClr>
              <a:buSzPts val="1100"/>
              <a:buNone/>
              <a:defRPr sz="1100">
                <a:solidFill>
                  <a:srgbClr val="F3F3F3"/>
                </a:solidFill>
              </a:defRPr>
            </a:lvl7pPr>
            <a:lvl8pPr lvl="7" algn="r">
              <a:lnSpc>
                <a:spcPct val="100000"/>
              </a:lnSpc>
              <a:spcBef>
                <a:spcPts val="0"/>
              </a:spcBef>
              <a:spcAft>
                <a:spcPts val="0"/>
              </a:spcAft>
              <a:buClr>
                <a:srgbClr val="F3F3F3"/>
              </a:buClr>
              <a:buSzPts val="1100"/>
              <a:buNone/>
              <a:defRPr sz="1100">
                <a:solidFill>
                  <a:srgbClr val="F3F3F3"/>
                </a:solidFill>
              </a:defRPr>
            </a:lvl8pPr>
            <a:lvl9pPr lvl="8" algn="r">
              <a:lnSpc>
                <a:spcPct val="100000"/>
              </a:lnSpc>
              <a:spcBef>
                <a:spcPts val="0"/>
              </a:spcBef>
              <a:spcAft>
                <a:spcPts val="0"/>
              </a:spcAft>
              <a:buClr>
                <a:srgbClr val="F3F3F3"/>
              </a:buClr>
              <a:buSzPts val="1100"/>
              <a:buNone/>
              <a:defRPr sz="11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172" name="Shape 172"/>
        <p:cNvGrpSpPr/>
        <p:nvPr/>
      </p:nvGrpSpPr>
      <p:grpSpPr>
        <a:xfrm>
          <a:off x="0" y="0"/>
          <a:ext cx="0" cy="0"/>
          <a:chOff x="0" y="0"/>
          <a:chExt cx="0" cy="0"/>
        </a:xfrm>
      </p:grpSpPr>
      <p:grpSp>
        <p:nvGrpSpPr>
          <p:cNvPr id="173" name="Google Shape;173;p18"/>
          <p:cNvGrpSpPr/>
          <p:nvPr/>
        </p:nvGrpSpPr>
        <p:grpSpPr>
          <a:xfrm>
            <a:off x="-350713" y="158584"/>
            <a:ext cx="9494713" cy="4983916"/>
            <a:chOff x="-350713" y="158584"/>
            <a:chExt cx="9494713" cy="4983916"/>
          </a:xfrm>
        </p:grpSpPr>
        <p:sp>
          <p:nvSpPr>
            <p:cNvPr id="174" name="Google Shape;174;p18"/>
            <p:cNvSpPr/>
            <p:nvPr/>
          </p:nvSpPr>
          <p:spPr>
            <a:xfrm flipH="1" rot="10800000">
              <a:off x="-350713"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nvGrpSpPr>
            <p:cNvPr id="175" name="Google Shape;175;p18"/>
            <p:cNvGrpSpPr/>
            <p:nvPr/>
          </p:nvGrpSpPr>
          <p:grpSpPr>
            <a:xfrm flipH="1">
              <a:off x="88258" y="2919272"/>
              <a:ext cx="535195" cy="414947"/>
              <a:chOff x="3982050" y="663325"/>
              <a:chExt cx="992388" cy="558325"/>
            </a:xfrm>
          </p:grpSpPr>
          <p:sp>
            <p:nvSpPr>
              <p:cNvPr id="176" name="Google Shape;176;p1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77" name="Google Shape;177;p1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178" name="Google Shape;178;p18"/>
            <p:cNvSpPr/>
            <p:nvPr/>
          </p:nvSpPr>
          <p:spPr>
            <a:xfrm flipH="1" rot="10800000">
              <a:off x="8091062" y="459113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79" name="Google Shape;179;p18"/>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80" name="Google Shape;180;p18"/>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18"/>
          <p:cNvSpPr txBox="1"/>
          <p:nvPr>
            <p:ph type="ctrTitle"/>
          </p:nvPr>
        </p:nvSpPr>
        <p:spPr>
          <a:xfrm>
            <a:off x="2249838" y="371425"/>
            <a:ext cx="46404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b="1" sz="2400">
                <a:solidFill>
                  <a:schemeClr val="dk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lt1"/>
        </a:solidFill>
      </p:bgPr>
    </p:bg>
    <p:spTree>
      <p:nvGrpSpPr>
        <p:cNvPr id="182" name="Shape 182"/>
        <p:cNvGrpSpPr/>
        <p:nvPr/>
      </p:nvGrpSpPr>
      <p:grpSpPr>
        <a:xfrm>
          <a:off x="0" y="0"/>
          <a:ext cx="0" cy="0"/>
          <a:chOff x="0" y="0"/>
          <a:chExt cx="0" cy="0"/>
        </a:xfrm>
      </p:grpSpPr>
      <p:grpSp>
        <p:nvGrpSpPr>
          <p:cNvPr id="183" name="Google Shape;183;p19"/>
          <p:cNvGrpSpPr/>
          <p:nvPr/>
        </p:nvGrpSpPr>
        <p:grpSpPr>
          <a:xfrm>
            <a:off x="-67525" y="-122900"/>
            <a:ext cx="9446139" cy="5324475"/>
            <a:chOff x="-67525" y="-122900"/>
            <a:chExt cx="9446139" cy="5324475"/>
          </a:xfrm>
        </p:grpSpPr>
        <p:sp>
          <p:nvSpPr>
            <p:cNvPr id="184" name="Google Shape;184;p19"/>
            <p:cNvSpPr/>
            <p:nvPr/>
          </p:nvSpPr>
          <p:spPr>
            <a:xfrm>
              <a:off x="-67525" y="-56500"/>
              <a:ext cx="2277329" cy="5248275"/>
            </a:xfrm>
            <a:custGeom>
              <a:rect b="b" l="l" r="r" t="t"/>
              <a:pathLst>
                <a:path extrusionOk="0" h="209931" w="110109">
                  <a:moveTo>
                    <a:pt x="110109" y="2244"/>
                  </a:moveTo>
                  <a:lnTo>
                    <a:pt x="109849" y="209180"/>
                  </a:lnTo>
                  <a:lnTo>
                    <a:pt x="0" y="209931"/>
                  </a:lnTo>
                  <a:lnTo>
                    <a:pt x="2667" y="0"/>
                  </a:lnTo>
                  <a:close/>
                </a:path>
              </a:pathLst>
            </a:custGeom>
            <a:solidFill>
              <a:schemeClr val="accent2"/>
            </a:solidFill>
            <a:ln>
              <a:noFill/>
            </a:ln>
          </p:spPr>
        </p:sp>
        <p:sp>
          <p:nvSpPr>
            <p:cNvPr id="185" name="Google Shape;185;p19"/>
            <p:cNvSpPr/>
            <p:nvPr/>
          </p:nvSpPr>
          <p:spPr>
            <a:xfrm flipH="1" rot="10800000">
              <a:off x="1079125" y="1830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86" name="Google Shape;186;p19"/>
            <p:cNvSpPr/>
            <p:nvPr/>
          </p:nvSpPr>
          <p:spPr>
            <a:xfrm flipH="1" rot="10800000">
              <a:off x="1079125" y="45159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187" name="Google Shape;187;p19"/>
            <p:cNvSpPr/>
            <p:nvPr/>
          </p:nvSpPr>
          <p:spPr>
            <a:xfrm>
              <a:off x="2044328" y="-122900"/>
              <a:ext cx="272010" cy="5324475"/>
            </a:xfrm>
            <a:custGeom>
              <a:rect b="b" l="l" r="r" t="t"/>
              <a:pathLst>
                <a:path extrusionOk="0" h="212979" w="9912">
                  <a:moveTo>
                    <a:pt x="9912" y="3757"/>
                  </a:moveTo>
                  <a:lnTo>
                    <a:pt x="9144" y="212598"/>
                  </a:lnTo>
                  <a:lnTo>
                    <a:pt x="3387" y="212979"/>
                  </a:lnTo>
                  <a:lnTo>
                    <a:pt x="0" y="0"/>
                  </a:lnTo>
                  <a:close/>
                </a:path>
              </a:pathLst>
            </a:custGeom>
            <a:solidFill>
              <a:schemeClr val="dk1"/>
            </a:solidFill>
            <a:ln>
              <a:noFill/>
            </a:ln>
          </p:spPr>
        </p:sp>
        <p:grpSp>
          <p:nvGrpSpPr>
            <p:cNvPr id="188" name="Google Shape;188;p19"/>
            <p:cNvGrpSpPr/>
            <p:nvPr/>
          </p:nvGrpSpPr>
          <p:grpSpPr>
            <a:xfrm>
              <a:off x="2925900" y="897403"/>
              <a:ext cx="877171" cy="545763"/>
              <a:chOff x="3982050" y="663325"/>
              <a:chExt cx="992388" cy="558325"/>
            </a:xfrm>
          </p:grpSpPr>
          <p:sp>
            <p:nvSpPr>
              <p:cNvPr id="189" name="Google Shape;189;p19"/>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90" name="Google Shape;190;p19"/>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91" name="Google Shape;191;p19"/>
            <p:cNvSpPr/>
            <p:nvPr/>
          </p:nvSpPr>
          <p:spPr>
            <a:xfrm flipH="1" rot="10800000">
              <a:off x="8508625" y="4731886"/>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192" name="Google Shape;192;p19"/>
            <p:cNvSpPr/>
            <p:nvPr/>
          </p:nvSpPr>
          <p:spPr>
            <a:xfrm flipH="1" rot="10800000">
              <a:off x="6746500" y="262087"/>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193" name="Google Shape;193;p19"/>
          <p:cNvSpPr/>
          <p:nvPr/>
        </p:nvSpPr>
        <p:spPr>
          <a:xfrm>
            <a:off x="-136925" y="4947300"/>
            <a:ext cx="92808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txBox="1"/>
          <p:nvPr>
            <p:ph type="ctrTitle"/>
          </p:nvPr>
        </p:nvSpPr>
        <p:spPr>
          <a:xfrm>
            <a:off x="2987875" y="3707523"/>
            <a:ext cx="5442900" cy="483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sz="2200">
                <a:solidFill>
                  <a:schemeClr val="dk1"/>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p:txBody>
      </p:sp>
      <p:sp>
        <p:nvSpPr>
          <p:cNvPr id="195" name="Google Shape;195;p19"/>
          <p:cNvSpPr txBox="1"/>
          <p:nvPr>
            <p:ph idx="1" type="subTitle"/>
          </p:nvPr>
        </p:nvSpPr>
        <p:spPr>
          <a:xfrm>
            <a:off x="3291475" y="1561625"/>
            <a:ext cx="5139300" cy="195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2400">
                <a:solidFill>
                  <a:schemeClr val="dk1"/>
                </a:solidFill>
              </a:defRPr>
            </a:lvl1pPr>
            <a:lvl2pPr lvl="1" algn="r">
              <a:lnSpc>
                <a:spcPct val="100000"/>
              </a:lnSpc>
              <a:spcBef>
                <a:spcPts val="0"/>
              </a:spcBef>
              <a:spcAft>
                <a:spcPts val="0"/>
              </a:spcAft>
              <a:buSzPts val="1400"/>
              <a:buNone/>
              <a:defRPr sz="2400">
                <a:solidFill>
                  <a:schemeClr val="dk1"/>
                </a:solidFill>
              </a:defRPr>
            </a:lvl2pPr>
            <a:lvl3pPr lvl="2" algn="r">
              <a:lnSpc>
                <a:spcPct val="100000"/>
              </a:lnSpc>
              <a:spcBef>
                <a:spcPts val="0"/>
              </a:spcBef>
              <a:spcAft>
                <a:spcPts val="0"/>
              </a:spcAft>
              <a:buSzPts val="1400"/>
              <a:buNone/>
              <a:defRPr sz="2400">
                <a:solidFill>
                  <a:schemeClr val="dk1"/>
                </a:solidFill>
              </a:defRPr>
            </a:lvl3pPr>
            <a:lvl4pPr lvl="3" algn="r">
              <a:lnSpc>
                <a:spcPct val="100000"/>
              </a:lnSpc>
              <a:spcBef>
                <a:spcPts val="0"/>
              </a:spcBef>
              <a:spcAft>
                <a:spcPts val="0"/>
              </a:spcAft>
              <a:buSzPts val="1400"/>
              <a:buNone/>
              <a:defRPr sz="2400">
                <a:solidFill>
                  <a:schemeClr val="dk1"/>
                </a:solidFill>
              </a:defRPr>
            </a:lvl4pPr>
            <a:lvl5pPr lvl="4" algn="r">
              <a:lnSpc>
                <a:spcPct val="100000"/>
              </a:lnSpc>
              <a:spcBef>
                <a:spcPts val="0"/>
              </a:spcBef>
              <a:spcAft>
                <a:spcPts val="0"/>
              </a:spcAft>
              <a:buSzPts val="1400"/>
              <a:buNone/>
              <a:defRPr sz="2400">
                <a:solidFill>
                  <a:schemeClr val="dk1"/>
                </a:solidFill>
              </a:defRPr>
            </a:lvl5pPr>
            <a:lvl6pPr lvl="5" algn="r">
              <a:lnSpc>
                <a:spcPct val="100000"/>
              </a:lnSpc>
              <a:spcBef>
                <a:spcPts val="0"/>
              </a:spcBef>
              <a:spcAft>
                <a:spcPts val="0"/>
              </a:spcAft>
              <a:buSzPts val="1400"/>
              <a:buNone/>
              <a:defRPr sz="2400">
                <a:solidFill>
                  <a:schemeClr val="dk1"/>
                </a:solidFill>
              </a:defRPr>
            </a:lvl6pPr>
            <a:lvl7pPr lvl="6" algn="r">
              <a:lnSpc>
                <a:spcPct val="100000"/>
              </a:lnSpc>
              <a:spcBef>
                <a:spcPts val="0"/>
              </a:spcBef>
              <a:spcAft>
                <a:spcPts val="0"/>
              </a:spcAft>
              <a:buSzPts val="1400"/>
              <a:buNone/>
              <a:defRPr sz="2400">
                <a:solidFill>
                  <a:schemeClr val="dk1"/>
                </a:solidFill>
              </a:defRPr>
            </a:lvl7pPr>
            <a:lvl8pPr lvl="7" algn="r">
              <a:lnSpc>
                <a:spcPct val="100000"/>
              </a:lnSpc>
              <a:spcBef>
                <a:spcPts val="0"/>
              </a:spcBef>
              <a:spcAft>
                <a:spcPts val="0"/>
              </a:spcAft>
              <a:buSzPts val="1400"/>
              <a:buNone/>
              <a:defRPr sz="2400">
                <a:solidFill>
                  <a:schemeClr val="dk1"/>
                </a:solidFill>
              </a:defRPr>
            </a:lvl8pPr>
            <a:lvl9pPr lvl="8" algn="r">
              <a:lnSpc>
                <a:spcPct val="100000"/>
              </a:lnSpc>
              <a:spcBef>
                <a:spcPts val="0"/>
              </a:spcBef>
              <a:spcAft>
                <a:spcPts val="0"/>
              </a:spcAft>
              <a:buSzPts val="1400"/>
              <a:buNone/>
              <a:defRPr sz="24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96" name="Shape 196"/>
        <p:cNvGrpSpPr/>
        <p:nvPr/>
      </p:nvGrpSpPr>
      <p:grpSpPr>
        <a:xfrm>
          <a:off x="0" y="0"/>
          <a:ext cx="0" cy="0"/>
          <a:chOff x="0" y="0"/>
          <a:chExt cx="0" cy="0"/>
        </a:xfrm>
      </p:grpSpPr>
      <p:sp>
        <p:nvSpPr>
          <p:cNvPr id="197" name="Google Shape;197;p20"/>
          <p:cNvSpPr txBox="1"/>
          <p:nvPr>
            <p:ph type="ctrTitle"/>
          </p:nvPr>
        </p:nvSpPr>
        <p:spPr>
          <a:xfrm>
            <a:off x="5268475" y="871325"/>
            <a:ext cx="3162300" cy="2640000"/>
          </a:xfrm>
          <a:prstGeom prst="rect">
            <a:avLst/>
          </a:prstGeom>
          <a:noFill/>
          <a:ln>
            <a:noFill/>
          </a:ln>
        </p:spPr>
        <p:txBody>
          <a:bodyPr anchorCtr="0" anchor="b" bIns="91425" lIns="91425" spcFirstLastPara="1" rIns="91425" wrap="square" tIns="91425">
            <a:noAutofit/>
          </a:bodyPr>
          <a:lstStyle>
            <a:lvl1pPr lvl="0" algn="r">
              <a:lnSpc>
                <a:spcPct val="90000"/>
              </a:lnSpc>
              <a:spcBef>
                <a:spcPts val="0"/>
              </a:spcBef>
              <a:spcAft>
                <a:spcPts val="0"/>
              </a:spcAft>
              <a:buClr>
                <a:schemeClr val="dk1"/>
              </a:buClr>
              <a:buSzPts val="5200"/>
              <a:buNone/>
              <a:defRPr sz="4800">
                <a:solidFill>
                  <a:schemeClr val="dk1"/>
                </a:solidFill>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198" name="Google Shape;198;p20"/>
          <p:cNvSpPr txBox="1"/>
          <p:nvPr>
            <p:ph idx="1" type="subTitle"/>
          </p:nvPr>
        </p:nvSpPr>
        <p:spPr>
          <a:xfrm>
            <a:off x="5901475" y="3796250"/>
            <a:ext cx="2529300" cy="420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99" name="Google Shape;199;p20"/>
          <p:cNvGrpSpPr/>
          <p:nvPr/>
        </p:nvGrpSpPr>
        <p:grpSpPr>
          <a:xfrm>
            <a:off x="-360225" y="377349"/>
            <a:ext cx="9668164" cy="4765151"/>
            <a:chOff x="-360225" y="377349"/>
            <a:chExt cx="9668164" cy="4765151"/>
          </a:xfrm>
        </p:grpSpPr>
        <p:grpSp>
          <p:nvGrpSpPr>
            <p:cNvPr id="200" name="Google Shape;200;p20"/>
            <p:cNvGrpSpPr/>
            <p:nvPr/>
          </p:nvGrpSpPr>
          <p:grpSpPr>
            <a:xfrm flipH="1">
              <a:off x="8430768" y="696190"/>
              <a:ext cx="877171" cy="545763"/>
              <a:chOff x="3982050" y="663325"/>
              <a:chExt cx="992388" cy="558325"/>
            </a:xfrm>
          </p:grpSpPr>
          <p:sp>
            <p:nvSpPr>
              <p:cNvPr id="201" name="Google Shape;201;p2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02" name="Google Shape;202;p2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203" name="Google Shape;203;p20"/>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04" name="Google Shape;204;p20"/>
            <p:cNvSpPr/>
            <p:nvPr/>
          </p:nvSpPr>
          <p:spPr>
            <a:xfrm rot="10800000">
              <a:off x="4180546" y="377349"/>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05" name="Google Shape;205;p20"/>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206" name="Shape 206"/>
        <p:cNvGrpSpPr/>
        <p:nvPr/>
      </p:nvGrpSpPr>
      <p:grpSpPr>
        <a:xfrm>
          <a:off x="0" y="0"/>
          <a:ext cx="0" cy="0"/>
          <a:chOff x="0" y="0"/>
          <a:chExt cx="0" cy="0"/>
        </a:xfrm>
      </p:grpSpPr>
      <p:grpSp>
        <p:nvGrpSpPr>
          <p:cNvPr id="207" name="Google Shape;207;p21"/>
          <p:cNvGrpSpPr/>
          <p:nvPr/>
        </p:nvGrpSpPr>
        <p:grpSpPr>
          <a:xfrm>
            <a:off x="-360225" y="616523"/>
            <a:ext cx="9789964" cy="4541677"/>
            <a:chOff x="-360225" y="616523"/>
            <a:chExt cx="9789964" cy="4541677"/>
          </a:xfrm>
        </p:grpSpPr>
        <p:sp>
          <p:nvSpPr>
            <p:cNvPr id="208" name="Google Shape;208;p21"/>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nvGrpSpPr>
            <p:cNvPr id="209" name="Google Shape;209;p21"/>
            <p:cNvGrpSpPr/>
            <p:nvPr/>
          </p:nvGrpSpPr>
          <p:grpSpPr>
            <a:xfrm>
              <a:off x="-360225" y="616527"/>
              <a:ext cx="877171" cy="545763"/>
              <a:chOff x="3982050" y="663325"/>
              <a:chExt cx="992388" cy="558325"/>
            </a:xfrm>
          </p:grpSpPr>
          <p:sp>
            <p:nvSpPr>
              <p:cNvPr id="210" name="Google Shape;210;p2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11" name="Google Shape;211;p2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212" name="Google Shape;212;p21"/>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13" name="Google Shape;213;p21"/>
            <p:cNvSpPr/>
            <p:nvPr/>
          </p:nvSpPr>
          <p:spPr>
            <a:xfrm flipH="1" rot="10800000">
              <a:off x="8559750" y="616523"/>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14" name="Google Shape;214;p2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21"/>
          <p:cNvSpPr txBox="1"/>
          <p:nvPr>
            <p:ph type="ctrTitle"/>
          </p:nvPr>
        </p:nvSpPr>
        <p:spPr>
          <a:xfrm>
            <a:off x="2940013" y="371425"/>
            <a:ext cx="3260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2400"/>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16" name="Shape 16"/>
        <p:cNvGrpSpPr/>
        <p:nvPr/>
      </p:nvGrpSpPr>
      <p:grpSpPr>
        <a:xfrm>
          <a:off x="0" y="0"/>
          <a:ext cx="0" cy="0"/>
          <a:chOff x="0" y="0"/>
          <a:chExt cx="0" cy="0"/>
        </a:xfrm>
      </p:grpSpPr>
      <p:sp>
        <p:nvSpPr>
          <p:cNvPr id="17" name="Google Shape;17;p3"/>
          <p:cNvSpPr txBox="1"/>
          <p:nvPr>
            <p:ph type="ctrTitle"/>
          </p:nvPr>
        </p:nvSpPr>
        <p:spPr>
          <a:xfrm>
            <a:off x="3414640"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8" name="Google Shape;18;p3"/>
          <p:cNvSpPr txBox="1"/>
          <p:nvPr>
            <p:ph idx="1" type="subTitle"/>
          </p:nvPr>
        </p:nvSpPr>
        <p:spPr>
          <a:xfrm>
            <a:off x="362274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 name="Google Shape;19;p3"/>
          <p:cNvSpPr txBox="1"/>
          <p:nvPr>
            <p:ph hasCustomPrompt="1" idx="2" type="title"/>
          </p:nvPr>
        </p:nvSpPr>
        <p:spPr>
          <a:xfrm>
            <a:off x="369910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idx="3" type="ctrTitle"/>
          </p:nvPr>
        </p:nvSpPr>
        <p:spPr>
          <a:xfrm>
            <a:off x="3414853"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1" name="Google Shape;21;p3"/>
          <p:cNvSpPr txBox="1"/>
          <p:nvPr>
            <p:ph idx="4" type="subTitle"/>
          </p:nvPr>
        </p:nvSpPr>
        <p:spPr>
          <a:xfrm>
            <a:off x="358764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3"/>
          <p:cNvSpPr txBox="1"/>
          <p:nvPr>
            <p:ph hasCustomPrompt="1" idx="5" type="title"/>
          </p:nvPr>
        </p:nvSpPr>
        <p:spPr>
          <a:xfrm>
            <a:off x="369910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p:nvPr>
            <p:ph idx="6" type="ctrTitle"/>
          </p:nvPr>
        </p:nvSpPr>
        <p:spPr>
          <a:xfrm>
            <a:off x="5582025"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4" name="Google Shape;24;p3"/>
          <p:cNvSpPr txBox="1"/>
          <p:nvPr>
            <p:ph idx="7" type="subTitle"/>
          </p:nvPr>
        </p:nvSpPr>
        <p:spPr>
          <a:xfrm>
            <a:off x="578990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3"/>
          <p:cNvSpPr txBox="1"/>
          <p:nvPr>
            <p:ph hasCustomPrompt="1" idx="8" type="title"/>
          </p:nvPr>
        </p:nvSpPr>
        <p:spPr>
          <a:xfrm>
            <a:off x="586626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idx="9" type="ctrTitle"/>
          </p:nvPr>
        </p:nvSpPr>
        <p:spPr>
          <a:xfrm>
            <a:off x="558198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7" name="Google Shape;27;p3"/>
          <p:cNvSpPr/>
          <p:nvPr/>
        </p:nvSpPr>
        <p:spPr>
          <a:xfrm>
            <a:off x="654600" y="184000"/>
            <a:ext cx="83502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idx="13" type="subTitle"/>
          </p:nvPr>
        </p:nvSpPr>
        <p:spPr>
          <a:xfrm>
            <a:off x="575480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3"/>
          <p:cNvSpPr txBox="1"/>
          <p:nvPr>
            <p:ph hasCustomPrompt="1" idx="14" type="title"/>
          </p:nvPr>
        </p:nvSpPr>
        <p:spPr>
          <a:xfrm>
            <a:off x="586626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p:nvPr>
            <p:ph idx="15" type="ctrTitle"/>
          </p:nvPr>
        </p:nvSpPr>
        <p:spPr>
          <a:xfrm>
            <a:off x="654600" y="1495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31" name="Google Shape;31;p3"/>
          <p:cNvSpPr txBox="1"/>
          <p:nvPr>
            <p:ph idx="16" type="ctrTitle"/>
          </p:nvPr>
        </p:nvSpPr>
        <p:spPr>
          <a:xfrm>
            <a:off x="1226125" y="1853313"/>
            <a:ext cx="2392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2" name="Google Shape;32;p3"/>
          <p:cNvSpPr txBox="1"/>
          <p:nvPr>
            <p:ph idx="17" type="subTitle"/>
          </p:nvPr>
        </p:nvSpPr>
        <p:spPr>
          <a:xfrm>
            <a:off x="1469325"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 name="Google Shape;33;p3"/>
          <p:cNvSpPr txBox="1"/>
          <p:nvPr>
            <p:ph hasCustomPrompt="1" idx="18" type="title"/>
          </p:nvPr>
        </p:nvSpPr>
        <p:spPr>
          <a:xfrm>
            <a:off x="1545687"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p:nvPr>
            <p:ph idx="19" type="ctrTitle"/>
          </p:nvPr>
        </p:nvSpPr>
        <p:spPr>
          <a:xfrm>
            <a:off x="126143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5" name="Google Shape;35;p3"/>
          <p:cNvSpPr txBox="1"/>
          <p:nvPr>
            <p:ph idx="20" type="subTitle"/>
          </p:nvPr>
        </p:nvSpPr>
        <p:spPr>
          <a:xfrm>
            <a:off x="1434225"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 name="Google Shape;36;p3"/>
          <p:cNvSpPr txBox="1"/>
          <p:nvPr>
            <p:ph hasCustomPrompt="1" idx="21" type="title"/>
          </p:nvPr>
        </p:nvSpPr>
        <p:spPr>
          <a:xfrm>
            <a:off x="1545687"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374925" y="1888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95250" y="1888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TITLE_AND_TWO_COLUMNS_1">
    <p:bg>
      <p:bgPr>
        <a:solidFill>
          <a:schemeClr val="lt1"/>
        </a:solidFill>
      </p:bgPr>
    </p:bg>
    <p:spTree>
      <p:nvGrpSpPr>
        <p:cNvPr id="216" name="Shape 216"/>
        <p:cNvGrpSpPr/>
        <p:nvPr/>
      </p:nvGrpSpPr>
      <p:grpSpPr>
        <a:xfrm>
          <a:off x="0" y="0"/>
          <a:ext cx="0" cy="0"/>
          <a:chOff x="0" y="0"/>
          <a:chExt cx="0" cy="0"/>
        </a:xfrm>
      </p:grpSpPr>
      <p:sp>
        <p:nvSpPr>
          <p:cNvPr id="217" name="Google Shape;217;p22"/>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218" name="Google Shape;218;p22"/>
          <p:cNvSpPr txBox="1"/>
          <p:nvPr>
            <p:ph type="ctrTitle"/>
          </p:nvPr>
        </p:nvSpPr>
        <p:spPr>
          <a:xfrm>
            <a:off x="844313" y="2571750"/>
            <a:ext cx="3033000" cy="7674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p:txBody>
      </p:sp>
      <p:sp>
        <p:nvSpPr>
          <p:cNvPr id="219" name="Google Shape;219;p22"/>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220" name="Google Shape;220;p22"/>
          <p:cNvSpPr txBox="1"/>
          <p:nvPr>
            <p:ph idx="1" type="subTitle"/>
          </p:nvPr>
        </p:nvSpPr>
        <p:spPr>
          <a:xfrm>
            <a:off x="5135564" y="3332225"/>
            <a:ext cx="3295200" cy="126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221" name="Google Shape;221;p22"/>
          <p:cNvSpPr txBox="1"/>
          <p:nvPr>
            <p:ph idx="2" type="subTitle"/>
          </p:nvPr>
        </p:nvSpPr>
        <p:spPr>
          <a:xfrm>
            <a:off x="713213" y="3332225"/>
            <a:ext cx="3295200" cy="126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None/>
              <a:defRPr sz="16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222" name="Google Shape;222;p22"/>
          <p:cNvGrpSpPr/>
          <p:nvPr/>
        </p:nvGrpSpPr>
        <p:grpSpPr>
          <a:xfrm>
            <a:off x="-360225" y="387452"/>
            <a:ext cx="9939226" cy="4827748"/>
            <a:chOff x="-360225" y="387452"/>
            <a:chExt cx="9939226" cy="4827748"/>
          </a:xfrm>
        </p:grpSpPr>
        <p:sp>
          <p:nvSpPr>
            <p:cNvPr id="223" name="Google Shape;223;p22"/>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nvGrpSpPr>
            <p:cNvPr id="224" name="Google Shape;224;p22"/>
            <p:cNvGrpSpPr/>
            <p:nvPr/>
          </p:nvGrpSpPr>
          <p:grpSpPr>
            <a:xfrm flipH="1">
              <a:off x="3290168" y="387452"/>
              <a:ext cx="877171" cy="545763"/>
              <a:chOff x="3982050" y="663325"/>
              <a:chExt cx="992388" cy="558325"/>
            </a:xfrm>
          </p:grpSpPr>
          <p:sp>
            <p:nvSpPr>
              <p:cNvPr id="225" name="Google Shape;225;p2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26" name="Google Shape;226;p2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227" name="Google Shape;227;p22"/>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28" name="Google Shape;228;p22"/>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30" name="Google Shape;230;p22"/>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231" name="Google Shape;231;p22"/>
          <p:cNvSpPr txBox="1"/>
          <p:nvPr>
            <p:ph idx="3" type="ctrTitle"/>
          </p:nvPr>
        </p:nvSpPr>
        <p:spPr>
          <a:xfrm>
            <a:off x="5266664" y="2571750"/>
            <a:ext cx="3033000" cy="7674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232" name="Shape 232"/>
        <p:cNvGrpSpPr/>
        <p:nvPr/>
      </p:nvGrpSpPr>
      <p:grpSpPr>
        <a:xfrm>
          <a:off x="0" y="0"/>
          <a:ext cx="0" cy="0"/>
          <a:chOff x="0" y="0"/>
          <a:chExt cx="0" cy="0"/>
        </a:xfrm>
      </p:grpSpPr>
      <p:grpSp>
        <p:nvGrpSpPr>
          <p:cNvPr id="233" name="Google Shape;233;p23"/>
          <p:cNvGrpSpPr/>
          <p:nvPr/>
        </p:nvGrpSpPr>
        <p:grpSpPr>
          <a:xfrm>
            <a:off x="-360225" y="377348"/>
            <a:ext cx="9504225" cy="4780852"/>
            <a:chOff x="-360225" y="377348"/>
            <a:chExt cx="9504225" cy="4780852"/>
          </a:xfrm>
        </p:grpSpPr>
        <p:grpSp>
          <p:nvGrpSpPr>
            <p:cNvPr id="234" name="Google Shape;234;p23"/>
            <p:cNvGrpSpPr/>
            <p:nvPr/>
          </p:nvGrpSpPr>
          <p:grpSpPr>
            <a:xfrm flipH="1">
              <a:off x="8266818" y="616527"/>
              <a:ext cx="877171" cy="545763"/>
              <a:chOff x="3982050" y="663325"/>
              <a:chExt cx="992388" cy="558325"/>
            </a:xfrm>
          </p:grpSpPr>
          <p:sp>
            <p:nvSpPr>
              <p:cNvPr id="235" name="Google Shape;235;p2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36" name="Google Shape;236;p2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237" name="Google Shape;237;p23"/>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38" name="Google Shape;238;p23"/>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39" name="Google Shape;239;p23"/>
            <p:cNvSpPr/>
            <p:nvPr/>
          </p:nvSpPr>
          <p:spPr>
            <a:xfrm rot="10800000">
              <a:off x="1944825" y="37734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240" name="Google Shape;240;p23"/>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23"/>
          <p:cNvSpPr txBox="1"/>
          <p:nvPr>
            <p:ph type="title"/>
          </p:nvPr>
        </p:nvSpPr>
        <p:spPr>
          <a:xfrm>
            <a:off x="713225" y="1648025"/>
            <a:ext cx="3858900" cy="20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4800"/>
              <a:buNone/>
              <a:defRPr b="1" sz="6500">
                <a:solidFill>
                  <a:schemeClr val="dk1"/>
                </a:solidFill>
              </a:defRPr>
            </a:lvl1pPr>
            <a:lvl2pPr lvl="1" algn="l">
              <a:lnSpc>
                <a:spcPct val="100000"/>
              </a:lnSpc>
              <a:spcBef>
                <a:spcPts val="0"/>
              </a:spcBef>
              <a:spcAft>
                <a:spcPts val="0"/>
              </a:spcAft>
              <a:buClr>
                <a:srgbClr val="F3F3F3"/>
              </a:buClr>
              <a:buSzPts val="4800"/>
              <a:buNone/>
              <a:defRPr b="1" sz="4800">
                <a:solidFill>
                  <a:srgbClr val="F3F3F3"/>
                </a:solidFill>
              </a:defRPr>
            </a:lvl2pPr>
            <a:lvl3pPr lvl="2" algn="l">
              <a:lnSpc>
                <a:spcPct val="100000"/>
              </a:lnSpc>
              <a:spcBef>
                <a:spcPts val="0"/>
              </a:spcBef>
              <a:spcAft>
                <a:spcPts val="0"/>
              </a:spcAft>
              <a:buClr>
                <a:srgbClr val="F3F3F3"/>
              </a:buClr>
              <a:buSzPts val="4800"/>
              <a:buNone/>
              <a:defRPr b="1" sz="4800">
                <a:solidFill>
                  <a:srgbClr val="F3F3F3"/>
                </a:solidFill>
              </a:defRPr>
            </a:lvl3pPr>
            <a:lvl4pPr lvl="3" algn="l">
              <a:lnSpc>
                <a:spcPct val="100000"/>
              </a:lnSpc>
              <a:spcBef>
                <a:spcPts val="0"/>
              </a:spcBef>
              <a:spcAft>
                <a:spcPts val="0"/>
              </a:spcAft>
              <a:buClr>
                <a:srgbClr val="F3F3F3"/>
              </a:buClr>
              <a:buSzPts val="4800"/>
              <a:buNone/>
              <a:defRPr b="1" sz="4800">
                <a:solidFill>
                  <a:srgbClr val="F3F3F3"/>
                </a:solidFill>
              </a:defRPr>
            </a:lvl4pPr>
            <a:lvl5pPr lvl="4" algn="l">
              <a:lnSpc>
                <a:spcPct val="100000"/>
              </a:lnSpc>
              <a:spcBef>
                <a:spcPts val="0"/>
              </a:spcBef>
              <a:spcAft>
                <a:spcPts val="0"/>
              </a:spcAft>
              <a:buClr>
                <a:srgbClr val="F3F3F3"/>
              </a:buClr>
              <a:buSzPts val="4800"/>
              <a:buNone/>
              <a:defRPr b="1" sz="4800">
                <a:solidFill>
                  <a:srgbClr val="F3F3F3"/>
                </a:solidFill>
              </a:defRPr>
            </a:lvl5pPr>
            <a:lvl6pPr lvl="5" algn="l">
              <a:lnSpc>
                <a:spcPct val="100000"/>
              </a:lnSpc>
              <a:spcBef>
                <a:spcPts val="0"/>
              </a:spcBef>
              <a:spcAft>
                <a:spcPts val="0"/>
              </a:spcAft>
              <a:buClr>
                <a:srgbClr val="F3F3F3"/>
              </a:buClr>
              <a:buSzPts val="4800"/>
              <a:buNone/>
              <a:defRPr b="1" sz="4800">
                <a:solidFill>
                  <a:srgbClr val="F3F3F3"/>
                </a:solidFill>
              </a:defRPr>
            </a:lvl6pPr>
            <a:lvl7pPr lvl="6" algn="l">
              <a:lnSpc>
                <a:spcPct val="100000"/>
              </a:lnSpc>
              <a:spcBef>
                <a:spcPts val="0"/>
              </a:spcBef>
              <a:spcAft>
                <a:spcPts val="0"/>
              </a:spcAft>
              <a:buClr>
                <a:srgbClr val="F3F3F3"/>
              </a:buClr>
              <a:buSzPts val="4800"/>
              <a:buNone/>
              <a:defRPr b="1" sz="4800">
                <a:solidFill>
                  <a:srgbClr val="F3F3F3"/>
                </a:solidFill>
              </a:defRPr>
            </a:lvl7pPr>
            <a:lvl8pPr lvl="7" algn="l">
              <a:lnSpc>
                <a:spcPct val="100000"/>
              </a:lnSpc>
              <a:spcBef>
                <a:spcPts val="0"/>
              </a:spcBef>
              <a:spcAft>
                <a:spcPts val="0"/>
              </a:spcAft>
              <a:buClr>
                <a:srgbClr val="F3F3F3"/>
              </a:buClr>
              <a:buSzPts val="4800"/>
              <a:buNone/>
              <a:defRPr b="1" sz="4800">
                <a:solidFill>
                  <a:srgbClr val="F3F3F3"/>
                </a:solidFill>
              </a:defRPr>
            </a:lvl8pPr>
            <a:lvl9pPr lvl="8" algn="l">
              <a:lnSpc>
                <a:spcPct val="100000"/>
              </a:lnSpc>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accent2"/>
        </a:solidFill>
      </p:bgPr>
    </p:bg>
    <p:spTree>
      <p:nvGrpSpPr>
        <p:cNvPr id="242" name="Shape 242"/>
        <p:cNvGrpSpPr/>
        <p:nvPr/>
      </p:nvGrpSpPr>
      <p:grpSpPr>
        <a:xfrm>
          <a:off x="0" y="0"/>
          <a:ext cx="0" cy="0"/>
          <a:chOff x="0" y="0"/>
          <a:chExt cx="0" cy="0"/>
        </a:xfrm>
      </p:grpSpPr>
      <p:sp>
        <p:nvSpPr>
          <p:cNvPr id="243" name="Google Shape;243;p24"/>
          <p:cNvSpPr txBox="1"/>
          <p:nvPr>
            <p:ph idx="1" type="subTitle"/>
          </p:nvPr>
        </p:nvSpPr>
        <p:spPr>
          <a:xfrm>
            <a:off x="1130379" y="1605775"/>
            <a:ext cx="26331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44" name="Google Shape;244;p24"/>
          <p:cNvSpPr txBox="1"/>
          <p:nvPr>
            <p:ph idx="2" type="subTitle"/>
          </p:nvPr>
        </p:nvSpPr>
        <p:spPr>
          <a:xfrm>
            <a:off x="930338" y="2108339"/>
            <a:ext cx="30333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Josefin Slab"/>
              <a:buNone/>
              <a:defRPr sz="16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45" name="Google Shape;245;p24"/>
          <p:cNvSpPr txBox="1"/>
          <p:nvPr>
            <p:ph idx="3" type="subTitle"/>
          </p:nvPr>
        </p:nvSpPr>
        <p:spPr>
          <a:xfrm>
            <a:off x="5395696" y="1605800"/>
            <a:ext cx="26028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46" name="Google Shape;246;p24"/>
          <p:cNvSpPr txBox="1"/>
          <p:nvPr>
            <p:ph idx="4" type="subTitle"/>
          </p:nvPr>
        </p:nvSpPr>
        <p:spPr>
          <a:xfrm>
            <a:off x="5180411" y="2108358"/>
            <a:ext cx="30333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Josefin Slab"/>
              <a:buNone/>
              <a:defRPr sz="16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47" name="Google Shape;247;p24"/>
          <p:cNvSpPr txBox="1"/>
          <p:nvPr>
            <p:ph idx="5" type="subTitle"/>
          </p:nvPr>
        </p:nvSpPr>
        <p:spPr>
          <a:xfrm>
            <a:off x="1130379" y="3385814"/>
            <a:ext cx="26331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b="1" sz="24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48" name="Google Shape;248;p24"/>
          <p:cNvSpPr txBox="1"/>
          <p:nvPr>
            <p:ph idx="6" type="subTitle"/>
          </p:nvPr>
        </p:nvSpPr>
        <p:spPr>
          <a:xfrm>
            <a:off x="930338" y="3896075"/>
            <a:ext cx="30333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Josefin Slab"/>
              <a:buNone/>
              <a:defRPr sz="16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49" name="Google Shape;249;p24"/>
          <p:cNvSpPr txBox="1"/>
          <p:nvPr>
            <p:ph idx="7" type="subTitle"/>
          </p:nvPr>
        </p:nvSpPr>
        <p:spPr>
          <a:xfrm>
            <a:off x="5395696" y="3385806"/>
            <a:ext cx="26028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50" name="Google Shape;250;p24"/>
          <p:cNvSpPr txBox="1"/>
          <p:nvPr>
            <p:ph idx="8" type="subTitle"/>
          </p:nvPr>
        </p:nvSpPr>
        <p:spPr>
          <a:xfrm>
            <a:off x="5180411" y="3896075"/>
            <a:ext cx="30333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Josefin Slab"/>
              <a:buNone/>
              <a:defRPr sz="16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51" name="Google Shape;251;p24"/>
          <p:cNvSpPr txBox="1"/>
          <p:nvPr>
            <p:ph type="ctrTitle"/>
          </p:nvPr>
        </p:nvSpPr>
        <p:spPr>
          <a:xfrm>
            <a:off x="2280213" y="371425"/>
            <a:ext cx="45798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52" name="Google Shape;252;p24"/>
          <p:cNvGrpSpPr/>
          <p:nvPr/>
        </p:nvGrpSpPr>
        <p:grpSpPr>
          <a:xfrm>
            <a:off x="-360225" y="616527"/>
            <a:ext cx="9504225" cy="4541673"/>
            <a:chOff x="-360225" y="616527"/>
            <a:chExt cx="9504225" cy="4541673"/>
          </a:xfrm>
        </p:grpSpPr>
        <p:grpSp>
          <p:nvGrpSpPr>
            <p:cNvPr id="253" name="Google Shape;253;p24"/>
            <p:cNvGrpSpPr/>
            <p:nvPr/>
          </p:nvGrpSpPr>
          <p:grpSpPr>
            <a:xfrm flipH="1">
              <a:off x="8266818" y="616527"/>
              <a:ext cx="877171" cy="545763"/>
              <a:chOff x="3982050" y="663325"/>
              <a:chExt cx="992388" cy="558325"/>
            </a:xfrm>
          </p:grpSpPr>
          <p:sp>
            <p:nvSpPr>
              <p:cNvPr id="254" name="Google Shape;254;p2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55" name="Google Shape;255;p2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256" name="Google Shape;256;p24"/>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57" name="Google Shape;257;p24"/>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58" name="Google Shape;258;p24"/>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59" name="Shape 259"/>
        <p:cNvGrpSpPr/>
        <p:nvPr/>
      </p:nvGrpSpPr>
      <p:grpSpPr>
        <a:xfrm>
          <a:off x="0" y="0"/>
          <a:ext cx="0" cy="0"/>
          <a:chOff x="0" y="0"/>
          <a:chExt cx="0" cy="0"/>
        </a:xfrm>
      </p:grpSpPr>
      <p:sp>
        <p:nvSpPr>
          <p:cNvPr id="260" name="Google Shape;260;p25"/>
          <p:cNvSpPr/>
          <p:nvPr/>
        </p:nvSpPr>
        <p:spPr>
          <a:xfrm>
            <a:off x="4409758" y="485228"/>
            <a:ext cx="327000" cy="327000"/>
          </a:xfrm>
          <a:prstGeom prst="ellipse">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5"/>
          <p:cNvSpPr/>
          <p:nvPr/>
        </p:nvSpPr>
        <p:spPr>
          <a:xfrm>
            <a:off x="4549332" y="-312227"/>
            <a:ext cx="47100" cy="741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a:off x="4103231" y="216793"/>
            <a:ext cx="939900" cy="429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p:nvPr/>
        </p:nvSpPr>
        <p:spPr>
          <a:xfrm>
            <a:off x="-180975" y="647700"/>
            <a:ext cx="9725025" cy="4495800"/>
          </a:xfrm>
          <a:custGeom>
            <a:rect b="b" l="l" r="r" t="t"/>
            <a:pathLst>
              <a:path extrusionOk="0" h="179832" w="389001">
                <a:moveTo>
                  <a:pt x="172212" y="0"/>
                </a:moveTo>
                <a:lnTo>
                  <a:pt x="208026" y="0"/>
                </a:lnTo>
                <a:lnTo>
                  <a:pt x="389001" y="179832"/>
                </a:lnTo>
                <a:lnTo>
                  <a:pt x="0" y="179451"/>
                </a:lnTo>
                <a:close/>
              </a:path>
            </a:pathLst>
          </a:custGeom>
          <a:solidFill>
            <a:srgbClr val="F3F3F3">
              <a:alpha val="15294"/>
            </a:srgbClr>
          </a:solidFill>
          <a:ln>
            <a:noFill/>
          </a:ln>
        </p:spPr>
      </p:sp>
      <p:grpSp>
        <p:nvGrpSpPr>
          <p:cNvPr id="264" name="Google Shape;264;p25"/>
          <p:cNvGrpSpPr/>
          <p:nvPr/>
        </p:nvGrpSpPr>
        <p:grpSpPr>
          <a:xfrm>
            <a:off x="-360225" y="487009"/>
            <a:ext cx="9504225" cy="4671191"/>
            <a:chOff x="-360225" y="487009"/>
            <a:chExt cx="9504225" cy="4671191"/>
          </a:xfrm>
        </p:grpSpPr>
        <p:sp>
          <p:nvSpPr>
            <p:cNvPr id="265" name="Google Shape;265;p25"/>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25"/>
            <p:cNvGrpSpPr/>
            <p:nvPr/>
          </p:nvGrpSpPr>
          <p:grpSpPr>
            <a:xfrm>
              <a:off x="-360225" y="616527"/>
              <a:ext cx="877171" cy="545763"/>
              <a:chOff x="3982050" y="663325"/>
              <a:chExt cx="992388" cy="558325"/>
            </a:xfrm>
          </p:grpSpPr>
          <p:sp>
            <p:nvSpPr>
              <p:cNvPr id="267" name="Google Shape;267;p2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68" name="Google Shape;268;p2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269" name="Google Shape;269;p25"/>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70" name="Google Shape;270;p25"/>
            <p:cNvSpPr/>
            <p:nvPr/>
          </p:nvSpPr>
          <p:spPr>
            <a:xfrm rot="10800000">
              <a:off x="6089063" y="4870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271" name="Google Shape;271;p25"/>
          <p:cNvSpPr txBox="1"/>
          <p:nvPr>
            <p:ph hasCustomPrompt="1" type="title"/>
          </p:nvPr>
        </p:nvSpPr>
        <p:spPr>
          <a:xfrm>
            <a:off x="3305300" y="1714500"/>
            <a:ext cx="5119800" cy="1217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b="1" sz="85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2" name="Google Shape;272;p25"/>
          <p:cNvSpPr txBox="1"/>
          <p:nvPr>
            <p:ph idx="1" type="body"/>
          </p:nvPr>
        </p:nvSpPr>
        <p:spPr>
          <a:xfrm>
            <a:off x="3305175" y="2944150"/>
            <a:ext cx="5119800" cy="650400"/>
          </a:xfrm>
          <a:prstGeom prst="rect">
            <a:avLst/>
          </a:prstGeom>
          <a:noFill/>
          <a:ln>
            <a:noFill/>
          </a:ln>
        </p:spPr>
        <p:txBody>
          <a:bodyPr anchorCtr="0" anchor="t" bIns="91425" lIns="91425" spcFirstLastPara="1" rIns="91425" wrap="square" tIns="91425">
            <a:noAutofit/>
          </a:bodyPr>
          <a:lstStyle>
            <a:lvl1pPr indent="-342900" lvl="0" marL="457200" algn="r">
              <a:lnSpc>
                <a:spcPct val="115000"/>
              </a:lnSpc>
              <a:spcBef>
                <a:spcPts val="0"/>
              </a:spcBef>
              <a:spcAft>
                <a:spcPts val="0"/>
              </a:spcAft>
              <a:buSzPts val="1800"/>
              <a:buChar char="●"/>
              <a:defRPr sz="1600"/>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accent2"/>
        </a:solidFill>
      </p:bgPr>
    </p:bg>
    <p:spTree>
      <p:nvGrpSpPr>
        <p:cNvPr id="273" name="Shape 273"/>
        <p:cNvGrpSpPr/>
        <p:nvPr/>
      </p:nvGrpSpPr>
      <p:grpSpPr>
        <a:xfrm>
          <a:off x="0" y="0"/>
          <a:ext cx="0" cy="0"/>
          <a:chOff x="0" y="0"/>
          <a:chExt cx="0" cy="0"/>
        </a:xfrm>
      </p:grpSpPr>
      <p:sp>
        <p:nvSpPr>
          <p:cNvPr id="274" name="Google Shape;274;p26"/>
          <p:cNvSpPr txBox="1"/>
          <p:nvPr>
            <p:ph idx="1" type="subTitle"/>
          </p:nvPr>
        </p:nvSpPr>
        <p:spPr>
          <a:xfrm>
            <a:off x="719300" y="2042750"/>
            <a:ext cx="2438100" cy="5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75" name="Google Shape;275;p26"/>
          <p:cNvSpPr txBox="1"/>
          <p:nvPr>
            <p:ph idx="2" type="subTitle"/>
          </p:nvPr>
        </p:nvSpPr>
        <p:spPr>
          <a:xfrm>
            <a:off x="5986507" y="2042750"/>
            <a:ext cx="2438100" cy="5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76" name="Google Shape;276;p26"/>
          <p:cNvSpPr txBox="1"/>
          <p:nvPr>
            <p:ph idx="3" type="subTitle"/>
          </p:nvPr>
        </p:nvSpPr>
        <p:spPr>
          <a:xfrm>
            <a:off x="3352891" y="3765623"/>
            <a:ext cx="2438100" cy="5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77" name="Google Shape;277;p26"/>
          <p:cNvSpPr txBox="1"/>
          <p:nvPr>
            <p:ph idx="4" type="subTitle"/>
          </p:nvPr>
        </p:nvSpPr>
        <p:spPr>
          <a:xfrm>
            <a:off x="3352891" y="2042748"/>
            <a:ext cx="2438100" cy="5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78" name="Google Shape;278;p26"/>
          <p:cNvSpPr txBox="1"/>
          <p:nvPr>
            <p:ph idx="5" type="subTitle"/>
          </p:nvPr>
        </p:nvSpPr>
        <p:spPr>
          <a:xfrm>
            <a:off x="719300" y="3765624"/>
            <a:ext cx="2438100" cy="5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79" name="Google Shape;279;p26"/>
          <p:cNvSpPr txBox="1"/>
          <p:nvPr>
            <p:ph idx="6" type="subTitle"/>
          </p:nvPr>
        </p:nvSpPr>
        <p:spPr>
          <a:xfrm>
            <a:off x="5986507" y="3765625"/>
            <a:ext cx="2438100" cy="54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280" name="Google Shape;280;p26"/>
          <p:cNvSpPr txBox="1"/>
          <p:nvPr>
            <p:ph idx="7" type="subTitle"/>
          </p:nvPr>
        </p:nvSpPr>
        <p:spPr>
          <a:xfrm>
            <a:off x="719300" y="1672322"/>
            <a:ext cx="2438100" cy="549000"/>
          </a:xfrm>
          <a:prstGeom prst="rect">
            <a:avLst/>
          </a:prstGeom>
          <a:noFill/>
          <a:ln>
            <a:noFill/>
          </a:ln>
        </p:spPr>
        <p:txBody>
          <a:bodyPr anchorCtr="0" anchor="b" bIns="0" lIns="91425" spcFirstLastPara="1" rIns="91425" wrap="square" tIns="274300">
            <a:noAutofit/>
          </a:bodyPr>
          <a:lstStyle>
            <a:lvl1pPr lvl="0" algn="ctr">
              <a:lnSpc>
                <a:spcPct val="100000"/>
              </a:lnSpc>
              <a:spcBef>
                <a:spcPts val="0"/>
              </a:spcBef>
              <a:spcAft>
                <a:spcPts val="0"/>
              </a:spcAft>
              <a:buSzPts val="1800"/>
              <a:buNone/>
              <a:defRPr b="1" sz="1600">
                <a:latin typeface="Saira Semi Condensed"/>
                <a:ea typeface="Saira Semi Condensed"/>
                <a:cs typeface="Saira Semi Condensed"/>
                <a:sym typeface="Saira Semi Condensed"/>
              </a:defRPr>
            </a:lvl1pPr>
            <a:lvl2pPr lvl="1"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2pPr>
            <a:lvl3pPr lvl="2"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3pPr>
            <a:lvl4pPr lvl="3"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4pPr>
            <a:lvl5pPr lvl="4"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5pPr>
            <a:lvl6pPr lvl="5"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6pPr>
            <a:lvl7pPr lvl="6"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7pPr>
            <a:lvl8pPr lvl="7"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8pPr>
            <a:lvl9pPr lvl="8" algn="ctr">
              <a:lnSpc>
                <a:spcPct val="100000"/>
              </a:lnSpc>
              <a:spcBef>
                <a:spcPts val="1600"/>
              </a:spcBef>
              <a:spcAft>
                <a:spcPts val="1600"/>
              </a:spcAft>
              <a:buSzPts val="1400"/>
              <a:buNone/>
              <a:defRPr b="1" sz="1600">
                <a:latin typeface="Saira Semi Condensed"/>
                <a:ea typeface="Saira Semi Condensed"/>
                <a:cs typeface="Saira Semi Condensed"/>
                <a:sym typeface="Saira Semi Condensed"/>
              </a:defRPr>
            </a:lvl9pPr>
          </a:lstStyle>
          <a:p/>
        </p:txBody>
      </p:sp>
      <p:sp>
        <p:nvSpPr>
          <p:cNvPr id="281" name="Google Shape;281;p26"/>
          <p:cNvSpPr txBox="1"/>
          <p:nvPr>
            <p:ph idx="8" type="subTitle"/>
          </p:nvPr>
        </p:nvSpPr>
        <p:spPr>
          <a:xfrm>
            <a:off x="5986507" y="1672322"/>
            <a:ext cx="2438100" cy="549000"/>
          </a:xfrm>
          <a:prstGeom prst="rect">
            <a:avLst/>
          </a:prstGeom>
          <a:noFill/>
          <a:ln>
            <a:noFill/>
          </a:ln>
        </p:spPr>
        <p:txBody>
          <a:bodyPr anchorCtr="0" anchor="b" bIns="0" lIns="91425" spcFirstLastPara="1" rIns="91425" wrap="square" tIns="274300">
            <a:noAutofit/>
          </a:bodyPr>
          <a:lstStyle>
            <a:lvl1pPr lvl="0" algn="ctr">
              <a:lnSpc>
                <a:spcPct val="100000"/>
              </a:lnSpc>
              <a:spcBef>
                <a:spcPts val="0"/>
              </a:spcBef>
              <a:spcAft>
                <a:spcPts val="0"/>
              </a:spcAft>
              <a:buSzPts val="1800"/>
              <a:buNone/>
              <a:defRPr b="1" sz="1600">
                <a:latin typeface="Saira Semi Condensed"/>
                <a:ea typeface="Saira Semi Condensed"/>
                <a:cs typeface="Saira Semi Condensed"/>
                <a:sym typeface="Saira Semi Condensed"/>
              </a:defRPr>
            </a:lvl1pPr>
            <a:lvl2pPr lvl="1"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2pPr>
            <a:lvl3pPr lvl="2"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3pPr>
            <a:lvl4pPr lvl="3"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4pPr>
            <a:lvl5pPr lvl="4"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5pPr>
            <a:lvl6pPr lvl="5"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6pPr>
            <a:lvl7pPr lvl="6"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7pPr>
            <a:lvl8pPr lvl="7"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8pPr>
            <a:lvl9pPr lvl="8" algn="ctr">
              <a:lnSpc>
                <a:spcPct val="100000"/>
              </a:lnSpc>
              <a:spcBef>
                <a:spcPts val="1600"/>
              </a:spcBef>
              <a:spcAft>
                <a:spcPts val="1600"/>
              </a:spcAft>
              <a:buSzPts val="1400"/>
              <a:buNone/>
              <a:defRPr b="1" sz="1600">
                <a:latin typeface="Saira Semi Condensed"/>
                <a:ea typeface="Saira Semi Condensed"/>
                <a:cs typeface="Saira Semi Condensed"/>
                <a:sym typeface="Saira Semi Condensed"/>
              </a:defRPr>
            </a:lvl9pPr>
          </a:lstStyle>
          <a:p/>
        </p:txBody>
      </p:sp>
      <p:sp>
        <p:nvSpPr>
          <p:cNvPr id="282" name="Google Shape;282;p26"/>
          <p:cNvSpPr txBox="1"/>
          <p:nvPr>
            <p:ph idx="9" type="subTitle"/>
          </p:nvPr>
        </p:nvSpPr>
        <p:spPr>
          <a:xfrm>
            <a:off x="3352891" y="3395195"/>
            <a:ext cx="2438100" cy="549000"/>
          </a:xfrm>
          <a:prstGeom prst="rect">
            <a:avLst/>
          </a:prstGeom>
          <a:noFill/>
          <a:ln>
            <a:noFill/>
          </a:ln>
        </p:spPr>
        <p:txBody>
          <a:bodyPr anchorCtr="0" anchor="b" bIns="0" lIns="91425" spcFirstLastPara="1" rIns="91425" wrap="square" tIns="274300">
            <a:noAutofit/>
          </a:bodyPr>
          <a:lstStyle>
            <a:lvl1pPr lvl="0" algn="ctr">
              <a:lnSpc>
                <a:spcPct val="100000"/>
              </a:lnSpc>
              <a:spcBef>
                <a:spcPts val="0"/>
              </a:spcBef>
              <a:spcAft>
                <a:spcPts val="0"/>
              </a:spcAft>
              <a:buSzPts val="1800"/>
              <a:buNone/>
              <a:defRPr b="1" sz="1600">
                <a:latin typeface="Saira Semi Condensed"/>
                <a:ea typeface="Saira Semi Condensed"/>
                <a:cs typeface="Saira Semi Condensed"/>
                <a:sym typeface="Saira Semi Condensed"/>
              </a:defRPr>
            </a:lvl1pPr>
            <a:lvl2pPr lvl="1"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2pPr>
            <a:lvl3pPr lvl="2"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3pPr>
            <a:lvl4pPr lvl="3"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4pPr>
            <a:lvl5pPr lvl="4"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5pPr>
            <a:lvl6pPr lvl="5"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6pPr>
            <a:lvl7pPr lvl="6"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7pPr>
            <a:lvl8pPr lvl="7"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8pPr>
            <a:lvl9pPr lvl="8" algn="ctr">
              <a:lnSpc>
                <a:spcPct val="100000"/>
              </a:lnSpc>
              <a:spcBef>
                <a:spcPts val="1600"/>
              </a:spcBef>
              <a:spcAft>
                <a:spcPts val="1600"/>
              </a:spcAft>
              <a:buSzPts val="1400"/>
              <a:buNone/>
              <a:defRPr b="1" sz="1600">
                <a:latin typeface="Saira Semi Condensed"/>
                <a:ea typeface="Saira Semi Condensed"/>
                <a:cs typeface="Saira Semi Condensed"/>
                <a:sym typeface="Saira Semi Condensed"/>
              </a:defRPr>
            </a:lvl9pPr>
          </a:lstStyle>
          <a:p/>
        </p:txBody>
      </p:sp>
      <p:sp>
        <p:nvSpPr>
          <p:cNvPr id="283" name="Google Shape;283;p26"/>
          <p:cNvSpPr txBox="1"/>
          <p:nvPr>
            <p:ph idx="13" type="subTitle"/>
          </p:nvPr>
        </p:nvSpPr>
        <p:spPr>
          <a:xfrm>
            <a:off x="3352891" y="1672320"/>
            <a:ext cx="2438100" cy="549000"/>
          </a:xfrm>
          <a:prstGeom prst="rect">
            <a:avLst/>
          </a:prstGeom>
          <a:noFill/>
          <a:ln>
            <a:noFill/>
          </a:ln>
        </p:spPr>
        <p:txBody>
          <a:bodyPr anchorCtr="0" anchor="b" bIns="0" lIns="91425" spcFirstLastPara="1" rIns="91425" wrap="square" tIns="274300">
            <a:noAutofit/>
          </a:bodyPr>
          <a:lstStyle>
            <a:lvl1pPr lvl="0" algn="ctr">
              <a:lnSpc>
                <a:spcPct val="100000"/>
              </a:lnSpc>
              <a:spcBef>
                <a:spcPts val="0"/>
              </a:spcBef>
              <a:spcAft>
                <a:spcPts val="0"/>
              </a:spcAft>
              <a:buSzPts val="1800"/>
              <a:buNone/>
              <a:defRPr b="1" sz="1600">
                <a:latin typeface="Saira Semi Condensed"/>
                <a:ea typeface="Saira Semi Condensed"/>
                <a:cs typeface="Saira Semi Condensed"/>
                <a:sym typeface="Saira Semi Condensed"/>
              </a:defRPr>
            </a:lvl1pPr>
            <a:lvl2pPr lvl="1"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2pPr>
            <a:lvl3pPr lvl="2"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3pPr>
            <a:lvl4pPr lvl="3"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4pPr>
            <a:lvl5pPr lvl="4"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5pPr>
            <a:lvl6pPr lvl="5"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6pPr>
            <a:lvl7pPr lvl="6"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7pPr>
            <a:lvl8pPr lvl="7"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8pPr>
            <a:lvl9pPr lvl="8" algn="ctr">
              <a:lnSpc>
                <a:spcPct val="100000"/>
              </a:lnSpc>
              <a:spcBef>
                <a:spcPts val="1600"/>
              </a:spcBef>
              <a:spcAft>
                <a:spcPts val="1600"/>
              </a:spcAft>
              <a:buSzPts val="1400"/>
              <a:buNone/>
              <a:defRPr b="1" sz="1600">
                <a:latin typeface="Saira Semi Condensed"/>
                <a:ea typeface="Saira Semi Condensed"/>
                <a:cs typeface="Saira Semi Condensed"/>
                <a:sym typeface="Saira Semi Condensed"/>
              </a:defRPr>
            </a:lvl9pPr>
          </a:lstStyle>
          <a:p/>
        </p:txBody>
      </p:sp>
      <p:sp>
        <p:nvSpPr>
          <p:cNvPr id="284" name="Google Shape;284;p26"/>
          <p:cNvSpPr txBox="1"/>
          <p:nvPr>
            <p:ph idx="14" type="subTitle"/>
          </p:nvPr>
        </p:nvSpPr>
        <p:spPr>
          <a:xfrm>
            <a:off x="719300" y="3395196"/>
            <a:ext cx="2438100" cy="549000"/>
          </a:xfrm>
          <a:prstGeom prst="rect">
            <a:avLst/>
          </a:prstGeom>
          <a:noFill/>
          <a:ln>
            <a:noFill/>
          </a:ln>
        </p:spPr>
        <p:txBody>
          <a:bodyPr anchorCtr="0" anchor="b" bIns="0" lIns="91425" spcFirstLastPara="1" rIns="91425" wrap="square" tIns="274300">
            <a:noAutofit/>
          </a:bodyPr>
          <a:lstStyle>
            <a:lvl1pPr lvl="0" algn="ctr">
              <a:lnSpc>
                <a:spcPct val="100000"/>
              </a:lnSpc>
              <a:spcBef>
                <a:spcPts val="0"/>
              </a:spcBef>
              <a:spcAft>
                <a:spcPts val="0"/>
              </a:spcAft>
              <a:buSzPts val="1800"/>
              <a:buNone/>
              <a:defRPr b="1" sz="1600">
                <a:latin typeface="Saira Semi Condensed"/>
                <a:ea typeface="Saira Semi Condensed"/>
                <a:cs typeface="Saira Semi Condensed"/>
                <a:sym typeface="Saira Semi Condensed"/>
              </a:defRPr>
            </a:lvl1pPr>
            <a:lvl2pPr lvl="1"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2pPr>
            <a:lvl3pPr lvl="2"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3pPr>
            <a:lvl4pPr lvl="3"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4pPr>
            <a:lvl5pPr lvl="4"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5pPr>
            <a:lvl6pPr lvl="5"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6pPr>
            <a:lvl7pPr lvl="6"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7pPr>
            <a:lvl8pPr lvl="7"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8pPr>
            <a:lvl9pPr lvl="8" algn="ctr">
              <a:lnSpc>
                <a:spcPct val="100000"/>
              </a:lnSpc>
              <a:spcBef>
                <a:spcPts val="1600"/>
              </a:spcBef>
              <a:spcAft>
                <a:spcPts val="1600"/>
              </a:spcAft>
              <a:buSzPts val="1400"/>
              <a:buNone/>
              <a:defRPr b="1" sz="1600">
                <a:latin typeface="Saira Semi Condensed"/>
                <a:ea typeface="Saira Semi Condensed"/>
                <a:cs typeface="Saira Semi Condensed"/>
                <a:sym typeface="Saira Semi Condensed"/>
              </a:defRPr>
            </a:lvl9pPr>
          </a:lstStyle>
          <a:p/>
        </p:txBody>
      </p:sp>
      <p:sp>
        <p:nvSpPr>
          <p:cNvPr id="285" name="Google Shape;285;p26"/>
          <p:cNvSpPr txBox="1"/>
          <p:nvPr>
            <p:ph idx="15" type="subTitle"/>
          </p:nvPr>
        </p:nvSpPr>
        <p:spPr>
          <a:xfrm>
            <a:off x="5986507" y="3395197"/>
            <a:ext cx="2438100" cy="549000"/>
          </a:xfrm>
          <a:prstGeom prst="rect">
            <a:avLst/>
          </a:prstGeom>
          <a:noFill/>
          <a:ln>
            <a:noFill/>
          </a:ln>
        </p:spPr>
        <p:txBody>
          <a:bodyPr anchorCtr="0" anchor="b" bIns="0" lIns="91425" spcFirstLastPara="1" rIns="91425" wrap="square" tIns="274300">
            <a:noAutofit/>
          </a:bodyPr>
          <a:lstStyle>
            <a:lvl1pPr lvl="0" algn="ctr">
              <a:lnSpc>
                <a:spcPct val="100000"/>
              </a:lnSpc>
              <a:spcBef>
                <a:spcPts val="0"/>
              </a:spcBef>
              <a:spcAft>
                <a:spcPts val="0"/>
              </a:spcAft>
              <a:buSzPts val="1800"/>
              <a:buNone/>
              <a:defRPr b="1" sz="1600">
                <a:latin typeface="Saira Semi Condensed"/>
                <a:ea typeface="Saira Semi Condensed"/>
                <a:cs typeface="Saira Semi Condensed"/>
                <a:sym typeface="Saira Semi Condensed"/>
              </a:defRPr>
            </a:lvl1pPr>
            <a:lvl2pPr lvl="1"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2pPr>
            <a:lvl3pPr lvl="2"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3pPr>
            <a:lvl4pPr lvl="3"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4pPr>
            <a:lvl5pPr lvl="4"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5pPr>
            <a:lvl6pPr lvl="5"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6pPr>
            <a:lvl7pPr lvl="6"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7pPr>
            <a:lvl8pPr lvl="7" algn="ctr">
              <a:lnSpc>
                <a:spcPct val="100000"/>
              </a:lnSpc>
              <a:spcBef>
                <a:spcPts val="1600"/>
              </a:spcBef>
              <a:spcAft>
                <a:spcPts val="0"/>
              </a:spcAft>
              <a:buSzPts val="1400"/>
              <a:buNone/>
              <a:defRPr b="1" sz="1600">
                <a:latin typeface="Saira Semi Condensed"/>
                <a:ea typeface="Saira Semi Condensed"/>
                <a:cs typeface="Saira Semi Condensed"/>
                <a:sym typeface="Saira Semi Condensed"/>
              </a:defRPr>
            </a:lvl8pPr>
            <a:lvl9pPr lvl="8" algn="ctr">
              <a:lnSpc>
                <a:spcPct val="100000"/>
              </a:lnSpc>
              <a:spcBef>
                <a:spcPts val="1600"/>
              </a:spcBef>
              <a:spcAft>
                <a:spcPts val="1600"/>
              </a:spcAft>
              <a:buSzPts val="1400"/>
              <a:buNone/>
              <a:defRPr b="1" sz="1600">
                <a:latin typeface="Saira Semi Condensed"/>
                <a:ea typeface="Saira Semi Condensed"/>
                <a:cs typeface="Saira Semi Condensed"/>
                <a:sym typeface="Saira Semi Condensed"/>
              </a:defRPr>
            </a:lvl9pPr>
          </a:lstStyle>
          <a:p/>
        </p:txBody>
      </p:sp>
      <p:sp>
        <p:nvSpPr>
          <p:cNvPr id="286" name="Google Shape;286;p26"/>
          <p:cNvSpPr txBox="1"/>
          <p:nvPr>
            <p:ph type="ctrTitle"/>
          </p:nvPr>
        </p:nvSpPr>
        <p:spPr>
          <a:xfrm>
            <a:off x="2923625" y="371425"/>
            <a:ext cx="3293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87" name="Google Shape;287;p26"/>
          <p:cNvGrpSpPr/>
          <p:nvPr/>
        </p:nvGrpSpPr>
        <p:grpSpPr>
          <a:xfrm>
            <a:off x="-360225" y="616527"/>
            <a:ext cx="9504225" cy="4541673"/>
            <a:chOff x="-360225" y="616527"/>
            <a:chExt cx="9504225" cy="4541673"/>
          </a:xfrm>
        </p:grpSpPr>
        <p:grpSp>
          <p:nvGrpSpPr>
            <p:cNvPr id="288" name="Google Shape;288;p26"/>
            <p:cNvGrpSpPr/>
            <p:nvPr/>
          </p:nvGrpSpPr>
          <p:grpSpPr>
            <a:xfrm flipH="1">
              <a:off x="8266818" y="616527"/>
              <a:ext cx="877171" cy="545763"/>
              <a:chOff x="3982050" y="663325"/>
              <a:chExt cx="992388" cy="558325"/>
            </a:xfrm>
          </p:grpSpPr>
          <p:sp>
            <p:nvSpPr>
              <p:cNvPr id="289" name="Google Shape;289;p2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90" name="Google Shape;290;p2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291" name="Google Shape;291;p26"/>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92" name="Google Shape;292;p26"/>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293" name="Google Shape;293;p26"/>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accent2"/>
        </a:solidFill>
      </p:bgPr>
    </p:bg>
    <p:spTree>
      <p:nvGrpSpPr>
        <p:cNvPr id="294" name="Shape 294"/>
        <p:cNvGrpSpPr/>
        <p:nvPr/>
      </p:nvGrpSpPr>
      <p:grpSpPr>
        <a:xfrm>
          <a:off x="0" y="0"/>
          <a:ext cx="0" cy="0"/>
          <a:chOff x="0" y="0"/>
          <a:chExt cx="0" cy="0"/>
        </a:xfrm>
      </p:grpSpPr>
      <p:sp>
        <p:nvSpPr>
          <p:cNvPr id="295" name="Google Shape;295;p27"/>
          <p:cNvSpPr txBox="1"/>
          <p:nvPr>
            <p:ph idx="1" type="subTitle"/>
          </p:nvPr>
        </p:nvSpPr>
        <p:spPr>
          <a:xfrm>
            <a:off x="713225" y="2353522"/>
            <a:ext cx="2907000" cy="396300"/>
          </a:xfrm>
          <a:prstGeom prst="rect">
            <a:avLst/>
          </a:prstGeom>
          <a:noFill/>
          <a:ln>
            <a:noFill/>
          </a:ln>
        </p:spPr>
        <p:txBody>
          <a:bodyPr anchorCtr="0" anchor="t" bIns="91425" lIns="91425" spcFirstLastPara="1" rIns="91425" wrap="square" tIns="91425">
            <a:noAutofit/>
          </a:bodyPr>
          <a:lstStyle>
            <a:lvl1pPr lvl="0" marR="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p:txBody>
      </p:sp>
      <p:sp>
        <p:nvSpPr>
          <p:cNvPr id="296" name="Google Shape;296;p27"/>
          <p:cNvSpPr txBox="1"/>
          <p:nvPr>
            <p:ph idx="2" type="subTitle"/>
          </p:nvPr>
        </p:nvSpPr>
        <p:spPr>
          <a:xfrm>
            <a:off x="713225" y="3572652"/>
            <a:ext cx="2907000" cy="396300"/>
          </a:xfrm>
          <a:prstGeom prst="rect">
            <a:avLst/>
          </a:prstGeom>
          <a:noFill/>
          <a:ln>
            <a:noFill/>
          </a:ln>
        </p:spPr>
        <p:txBody>
          <a:bodyPr anchorCtr="0" anchor="t" bIns="91425" lIns="91425" spcFirstLastPara="1" rIns="91425" wrap="square" tIns="91425">
            <a:noAutofit/>
          </a:bodyPr>
          <a:lstStyle>
            <a:lvl1pPr lvl="0" marR="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7" name="Google Shape;297;p27"/>
          <p:cNvSpPr txBox="1"/>
          <p:nvPr>
            <p:ph type="title"/>
          </p:nvPr>
        </p:nvSpPr>
        <p:spPr>
          <a:xfrm>
            <a:off x="713225" y="1772775"/>
            <a:ext cx="2907000" cy="69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600"/>
              <a:buNone/>
              <a:defRPr b="1" sz="3600"/>
            </a:lvl1pPr>
            <a:lvl2pPr lvl="1"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a:lnSpc>
                <a:spcPct val="100000"/>
              </a:lnSpc>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p:txBody>
      </p:sp>
      <p:sp>
        <p:nvSpPr>
          <p:cNvPr id="298" name="Google Shape;298;p27"/>
          <p:cNvSpPr txBox="1"/>
          <p:nvPr>
            <p:ph idx="3" type="title"/>
          </p:nvPr>
        </p:nvSpPr>
        <p:spPr>
          <a:xfrm>
            <a:off x="713225" y="2971912"/>
            <a:ext cx="2907000" cy="69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7EECE"/>
              </a:buClr>
              <a:buSzPts val="3600"/>
              <a:buNone/>
              <a:defRPr b="1" sz="3600"/>
            </a:lvl1pPr>
            <a:lvl2pPr lvl="1"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algn="ctr">
              <a:lnSpc>
                <a:spcPct val="100000"/>
              </a:lnSpc>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p:txBody>
      </p:sp>
      <p:sp>
        <p:nvSpPr>
          <p:cNvPr id="299" name="Google Shape;299;p27"/>
          <p:cNvSpPr txBox="1"/>
          <p:nvPr>
            <p:ph idx="4" type="ctrTitle"/>
          </p:nvPr>
        </p:nvSpPr>
        <p:spPr>
          <a:xfrm>
            <a:off x="3005025" y="371425"/>
            <a:ext cx="31302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sz="2400">
                <a:solidFill>
                  <a:schemeClr val="dk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grpSp>
        <p:nvGrpSpPr>
          <p:cNvPr id="300" name="Google Shape;300;p27"/>
          <p:cNvGrpSpPr/>
          <p:nvPr/>
        </p:nvGrpSpPr>
        <p:grpSpPr>
          <a:xfrm>
            <a:off x="-360225" y="616527"/>
            <a:ext cx="9504225" cy="4541673"/>
            <a:chOff x="-360225" y="616527"/>
            <a:chExt cx="9504225" cy="4541673"/>
          </a:xfrm>
        </p:grpSpPr>
        <p:sp>
          <p:nvSpPr>
            <p:cNvPr id="301" name="Google Shape;301;p27"/>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27"/>
            <p:cNvGrpSpPr/>
            <p:nvPr/>
          </p:nvGrpSpPr>
          <p:grpSpPr>
            <a:xfrm flipH="1">
              <a:off x="8266818" y="616527"/>
              <a:ext cx="877171" cy="545763"/>
              <a:chOff x="3982050" y="663325"/>
              <a:chExt cx="992388" cy="558325"/>
            </a:xfrm>
          </p:grpSpPr>
          <p:sp>
            <p:nvSpPr>
              <p:cNvPr id="303" name="Google Shape;303;p2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304" name="Google Shape;304;p2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305" name="Google Shape;305;p27"/>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306" name="Google Shape;306;p27"/>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307" name="Shape 307"/>
        <p:cNvGrpSpPr/>
        <p:nvPr/>
      </p:nvGrpSpPr>
      <p:grpSpPr>
        <a:xfrm>
          <a:off x="0" y="0"/>
          <a:ext cx="0" cy="0"/>
          <a:chOff x="0" y="0"/>
          <a:chExt cx="0" cy="0"/>
        </a:xfrm>
      </p:grpSpPr>
      <p:sp>
        <p:nvSpPr>
          <p:cNvPr id="308" name="Google Shape;308;p28"/>
          <p:cNvSpPr txBox="1"/>
          <p:nvPr>
            <p:ph type="ctrTitle"/>
          </p:nvPr>
        </p:nvSpPr>
        <p:spPr>
          <a:xfrm flipH="1">
            <a:off x="5844175" y="1458900"/>
            <a:ext cx="2586600" cy="222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5200"/>
              <a:buNone/>
              <a:defRPr sz="3700">
                <a:solidFill>
                  <a:schemeClr val="dk1"/>
                </a:solidFill>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3">
    <p:bg>
      <p:bgPr>
        <a:solidFill>
          <a:schemeClr val="lt1"/>
        </a:solidFill>
      </p:bgPr>
    </p:bg>
    <p:spTree>
      <p:nvGrpSpPr>
        <p:cNvPr id="309" name="Shape 309"/>
        <p:cNvGrpSpPr/>
        <p:nvPr/>
      </p:nvGrpSpPr>
      <p:grpSpPr>
        <a:xfrm>
          <a:off x="0" y="0"/>
          <a:ext cx="0" cy="0"/>
          <a:chOff x="0" y="0"/>
          <a:chExt cx="0" cy="0"/>
        </a:xfrm>
      </p:grpSpPr>
      <p:grpSp>
        <p:nvGrpSpPr>
          <p:cNvPr id="310" name="Google Shape;310;p29"/>
          <p:cNvGrpSpPr/>
          <p:nvPr/>
        </p:nvGrpSpPr>
        <p:grpSpPr>
          <a:xfrm>
            <a:off x="-360225" y="616527"/>
            <a:ext cx="9504225" cy="4541673"/>
            <a:chOff x="-360225" y="616527"/>
            <a:chExt cx="9504225" cy="4541673"/>
          </a:xfrm>
        </p:grpSpPr>
        <p:grpSp>
          <p:nvGrpSpPr>
            <p:cNvPr id="311" name="Google Shape;311;p29"/>
            <p:cNvGrpSpPr/>
            <p:nvPr/>
          </p:nvGrpSpPr>
          <p:grpSpPr>
            <a:xfrm>
              <a:off x="-360225" y="616527"/>
              <a:ext cx="877171" cy="545763"/>
              <a:chOff x="3982050" y="663325"/>
              <a:chExt cx="992388" cy="558325"/>
            </a:xfrm>
          </p:grpSpPr>
          <p:sp>
            <p:nvSpPr>
              <p:cNvPr id="312" name="Google Shape;312;p29"/>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13" name="Google Shape;313;p29"/>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314" name="Google Shape;314;p29"/>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15" name="Google Shape;315;p29"/>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16" name="Google Shape;316;p29"/>
            <p:cNvSpPr/>
            <p:nvPr/>
          </p:nvSpPr>
          <p:spPr>
            <a:xfrm flipH="1" rot="10800000">
              <a:off x="7496200" y="10479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17" name="Google Shape;317;p29"/>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29"/>
          <p:cNvSpPr txBox="1"/>
          <p:nvPr>
            <p:ph type="title"/>
          </p:nvPr>
        </p:nvSpPr>
        <p:spPr>
          <a:xfrm>
            <a:off x="719300" y="3597800"/>
            <a:ext cx="3626100" cy="419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b="1" i="0" sz="1800">
                <a:solidFill>
                  <a:schemeClr val="dk1"/>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19" name="Google Shape;319;p29"/>
          <p:cNvSpPr txBox="1"/>
          <p:nvPr>
            <p:ph idx="1" type="subTitle"/>
          </p:nvPr>
        </p:nvSpPr>
        <p:spPr>
          <a:xfrm>
            <a:off x="996650" y="4045550"/>
            <a:ext cx="30714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1600"/>
              </a:spcBef>
              <a:spcAft>
                <a:spcPts val="0"/>
              </a:spcAft>
              <a:buSzPts val="1400"/>
              <a:buNone/>
              <a:defRPr sz="1600">
                <a:solidFill>
                  <a:schemeClr val="dk1"/>
                </a:solidFill>
              </a:defRPr>
            </a:lvl2pPr>
            <a:lvl3pPr lvl="2" algn="ctr">
              <a:lnSpc>
                <a:spcPct val="100000"/>
              </a:lnSpc>
              <a:spcBef>
                <a:spcPts val="1600"/>
              </a:spcBef>
              <a:spcAft>
                <a:spcPts val="0"/>
              </a:spcAft>
              <a:buSzPts val="1400"/>
              <a:buNone/>
              <a:defRPr sz="1600">
                <a:solidFill>
                  <a:schemeClr val="dk1"/>
                </a:solidFill>
              </a:defRPr>
            </a:lvl3pPr>
            <a:lvl4pPr lvl="3" algn="ctr">
              <a:lnSpc>
                <a:spcPct val="100000"/>
              </a:lnSpc>
              <a:spcBef>
                <a:spcPts val="1600"/>
              </a:spcBef>
              <a:spcAft>
                <a:spcPts val="0"/>
              </a:spcAft>
              <a:buSzPts val="1400"/>
              <a:buNone/>
              <a:defRPr sz="1600">
                <a:solidFill>
                  <a:schemeClr val="dk1"/>
                </a:solidFill>
              </a:defRPr>
            </a:lvl4pPr>
            <a:lvl5pPr lvl="4" algn="ctr">
              <a:lnSpc>
                <a:spcPct val="100000"/>
              </a:lnSpc>
              <a:spcBef>
                <a:spcPts val="1600"/>
              </a:spcBef>
              <a:spcAft>
                <a:spcPts val="0"/>
              </a:spcAft>
              <a:buSzPts val="1400"/>
              <a:buNone/>
              <a:defRPr sz="1600">
                <a:solidFill>
                  <a:schemeClr val="dk1"/>
                </a:solidFill>
              </a:defRPr>
            </a:lvl5pPr>
            <a:lvl6pPr lvl="5" algn="ctr">
              <a:lnSpc>
                <a:spcPct val="100000"/>
              </a:lnSpc>
              <a:spcBef>
                <a:spcPts val="1600"/>
              </a:spcBef>
              <a:spcAft>
                <a:spcPts val="0"/>
              </a:spcAft>
              <a:buSzPts val="1400"/>
              <a:buNone/>
              <a:defRPr sz="1600">
                <a:solidFill>
                  <a:schemeClr val="dk1"/>
                </a:solidFill>
              </a:defRPr>
            </a:lvl6pPr>
            <a:lvl7pPr lvl="6" algn="ctr">
              <a:lnSpc>
                <a:spcPct val="100000"/>
              </a:lnSpc>
              <a:spcBef>
                <a:spcPts val="1600"/>
              </a:spcBef>
              <a:spcAft>
                <a:spcPts val="0"/>
              </a:spcAft>
              <a:buSzPts val="1400"/>
              <a:buNone/>
              <a:defRPr sz="1600">
                <a:solidFill>
                  <a:schemeClr val="dk1"/>
                </a:solidFill>
              </a:defRPr>
            </a:lvl7pPr>
            <a:lvl8pPr lvl="7" algn="ctr">
              <a:lnSpc>
                <a:spcPct val="100000"/>
              </a:lnSpc>
              <a:spcBef>
                <a:spcPts val="1600"/>
              </a:spcBef>
              <a:spcAft>
                <a:spcPts val="0"/>
              </a:spcAft>
              <a:buSzPts val="1400"/>
              <a:buNone/>
              <a:defRPr sz="1600">
                <a:solidFill>
                  <a:schemeClr val="dk1"/>
                </a:solidFill>
              </a:defRPr>
            </a:lvl8pPr>
            <a:lvl9pPr lvl="8" algn="ctr">
              <a:lnSpc>
                <a:spcPct val="100000"/>
              </a:lnSpc>
              <a:spcBef>
                <a:spcPts val="1600"/>
              </a:spcBef>
              <a:spcAft>
                <a:spcPts val="1600"/>
              </a:spcAft>
              <a:buSzPts val="1400"/>
              <a:buNone/>
              <a:defRPr sz="1600">
                <a:solidFill>
                  <a:schemeClr val="dk1"/>
                </a:solidFill>
              </a:defRPr>
            </a:lvl9pPr>
          </a:lstStyle>
          <a:p/>
        </p:txBody>
      </p:sp>
      <p:sp>
        <p:nvSpPr>
          <p:cNvPr id="320" name="Google Shape;320;p29"/>
          <p:cNvSpPr txBox="1"/>
          <p:nvPr>
            <p:ph idx="2" type="title"/>
          </p:nvPr>
        </p:nvSpPr>
        <p:spPr>
          <a:xfrm>
            <a:off x="4804644" y="3597800"/>
            <a:ext cx="3626100" cy="419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b="1" i="0" sz="1800">
                <a:solidFill>
                  <a:schemeClr val="dk1"/>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21" name="Google Shape;321;p29"/>
          <p:cNvSpPr txBox="1"/>
          <p:nvPr>
            <p:ph idx="3" type="subTitle"/>
          </p:nvPr>
        </p:nvSpPr>
        <p:spPr>
          <a:xfrm>
            <a:off x="5082000" y="4045550"/>
            <a:ext cx="3071400" cy="8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1600"/>
              </a:spcBef>
              <a:spcAft>
                <a:spcPts val="0"/>
              </a:spcAft>
              <a:buSzPts val="1400"/>
              <a:buNone/>
              <a:defRPr sz="1600">
                <a:solidFill>
                  <a:schemeClr val="dk1"/>
                </a:solidFill>
              </a:defRPr>
            </a:lvl2pPr>
            <a:lvl3pPr lvl="2" algn="ctr">
              <a:lnSpc>
                <a:spcPct val="100000"/>
              </a:lnSpc>
              <a:spcBef>
                <a:spcPts val="1600"/>
              </a:spcBef>
              <a:spcAft>
                <a:spcPts val="0"/>
              </a:spcAft>
              <a:buSzPts val="1400"/>
              <a:buNone/>
              <a:defRPr sz="1600">
                <a:solidFill>
                  <a:schemeClr val="dk1"/>
                </a:solidFill>
              </a:defRPr>
            </a:lvl3pPr>
            <a:lvl4pPr lvl="3" algn="ctr">
              <a:lnSpc>
                <a:spcPct val="100000"/>
              </a:lnSpc>
              <a:spcBef>
                <a:spcPts val="1600"/>
              </a:spcBef>
              <a:spcAft>
                <a:spcPts val="0"/>
              </a:spcAft>
              <a:buSzPts val="1400"/>
              <a:buNone/>
              <a:defRPr sz="1600">
                <a:solidFill>
                  <a:schemeClr val="dk1"/>
                </a:solidFill>
              </a:defRPr>
            </a:lvl4pPr>
            <a:lvl5pPr lvl="4" algn="ctr">
              <a:lnSpc>
                <a:spcPct val="100000"/>
              </a:lnSpc>
              <a:spcBef>
                <a:spcPts val="1600"/>
              </a:spcBef>
              <a:spcAft>
                <a:spcPts val="0"/>
              </a:spcAft>
              <a:buSzPts val="1400"/>
              <a:buNone/>
              <a:defRPr sz="1600">
                <a:solidFill>
                  <a:schemeClr val="dk1"/>
                </a:solidFill>
              </a:defRPr>
            </a:lvl5pPr>
            <a:lvl6pPr lvl="5" algn="ctr">
              <a:lnSpc>
                <a:spcPct val="100000"/>
              </a:lnSpc>
              <a:spcBef>
                <a:spcPts val="1600"/>
              </a:spcBef>
              <a:spcAft>
                <a:spcPts val="0"/>
              </a:spcAft>
              <a:buSzPts val="1400"/>
              <a:buNone/>
              <a:defRPr sz="1600">
                <a:solidFill>
                  <a:schemeClr val="dk1"/>
                </a:solidFill>
              </a:defRPr>
            </a:lvl6pPr>
            <a:lvl7pPr lvl="6" algn="ctr">
              <a:lnSpc>
                <a:spcPct val="100000"/>
              </a:lnSpc>
              <a:spcBef>
                <a:spcPts val="1600"/>
              </a:spcBef>
              <a:spcAft>
                <a:spcPts val="0"/>
              </a:spcAft>
              <a:buSzPts val="1400"/>
              <a:buNone/>
              <a:defRPr sz="1600">
                <a:solidFill>
                  <a:schemeClr val="dk1"/>
                </a:solidFill>
              </a:defRPr>
            </a:lvl7pPr>
            <a:lvl8pPr lvl="7" algn="ctr">
              <a:lnSpc>
                <a:spcPct val="100000"/>
              </a:lnSpc>
              <a:spcBef>
                <a:spcPts val="1600"/>
              </a:spcBef>
              <a:spcAft>
                <a:spcPts val="0"/>
              </a:spcAft>
              <a:buSzPts val="1400"/>
              <a:buNone/>
              <a:defRPr sz="1600">
                <a:solidFill>
                  <a:schemeClr val="dk1"/>
                </a:solidFill>
              </a:defRPr>
            </a:lvl8pPr>
            <a:lvl9pPr lvl="8" algn="ctr">
              <a:lnSpc>
                <a:spcPct val="100000"/>
              </a:lnSpc>
              <a:spcBef>
                <a:spcPts val="1600"/>
              </a:spcBef>
              <a:spcAft>
                <a:spcPts val="1600"/>
              </a:spcAft>
              <a:buSzPts val="1400"/>
              <a:buNone/>
              <a:defRPr sz="1600">
                <a:solidFill>
                  <a:schemeClr val="dk1"/>
                </a:solidFill>
              </a:defRPr>
            </a:lvl9pPr>
          </a:lstStyle>
          <a:p/>
        </p:txBody>
      </p:sp>
      <p:sp>
        <p:nvSpPr>
          <p:cNvPr id="322" name="Google Shape;322;p29"/>
          <p:cNvSpPr txBox="1"/>
          <p:nvPr>
            <p:ph idx="4" type="ctrTitle"/>
          </p:nvPr>
        </p:nvSpPr>
        <p:spPr>
          <a:xfrm>
            <a:off x="1374925" y="371435"/>
            <a:ext cx="6390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b="1" sz="2400">
                <a:latin typeface="Saira Semi Condensed"/>
                <a:ea typeface="Saira Semi Condensed"/>
                <a:cs typeface="Saira Semi Condensed"/>
                <a:sym typeface="Saira Semi Condensed"/>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323" name="Shape 323"/>
        <p:cNvGrpSpPr/>
        <p:nvPr/>
      </p:nvGrpSpPr>
      <p:grpSpPr>
        <a:xfrm>
          <a:off x="0" y="0"/>
          <a:ext cx="0" cy="0"/>
          <a:chOff x="0" y="0"/>
          <a:chExt cx="0" cy="0"/>
        </a:xfrm>
      </p:grpSpPr>
      <p:sp>
        <p:nvSpPr>
          <p:cNvPr id="324" name="Google Shape;324;p30"/>
          <p:cNvSpPr txBox="1"/>
          <p:nvPr/>
        </p:nvSpPr>
        <p:spPr>
          <a:xfrm>
            <a:off x="713236" y="3832950"/>
            <a:ext cx="47181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Catamaran"/>
                <a:ea typeface="Catamaran"/>
                <a:cs typeface="Catamaran"/>
                <a:sym typeface="Catamaran"/>
              </a:rPr>
              <a:t>CREDITS: This presentation template was created by </a:t>
            </a:r>
            <a:r>
              <a:rPr b="1" i="0" lang="en" sz="1000" u="none" cap="none" strike="noStrike">
                <a:solidFill>
                  <a:schemeClr val="dk1"/>
                </a:solidFill>
                <a:latin typeface="Catamaran"/>
                <a:ea typeface="Catamaran"/>
                <a:cs typeface="Catamaran"/>
                <a:sym typeface="Catamaran"/>
              </a:rPr>
              <a:t>Slidesgo</a:t>
            </a:r>
            <a:r>
              <a:rPr b="0" i="0" lang="en" sz="1000" u="none" cap="none" strike="noStrike">
                <a:solidFill>
                  <a:schemeClr val="dk1"/>
                </a:solidFill>
                <a:latin typeface="Catamaran"/>
                <a:ea typeface="Catamaran"/>
                <a:cs typeface="Catamaran"/>
                <a:sym typeface="Catamaran"/>
              </a:rPr>
              <a:t>, including icons by </a:t>
            </a:r>
            <a:r>
              <a:rPr b="1" i="0" lang="en" sz="1000" u="none" cap="none" strike="noStrike">
                <a:solidFill>
                  <a:schemeClr val="dk1"/>
                </a:solidFill>
                <a:latin typeface="Catamaran"/>
                <a:ea typeface="Catamaran"/>
                <a:cs typeface="Catamaran"/>
                <a:sym typeface="Catamaran"/>
              </a:rPr>
              <a:t>Flaticon</a:t>
            </a:r>
            <a:r>
              <a:rPr b="0" i="0" lang="en" sz="1000" u="none" cap="none" strike="noStrike">
                <a:solidFill>
                  <a:schemeClr val="dk1"/>
                </a:solidFill>
                <a:latin typeface="Catamaran"/>
                <a:ea typeface="Catamaran"/>
                <a:cs typeface="Catamaran"/>
                <a:sym typeface="Catamaran"/>
              </a:rPr>
              <a:t>, and infographics &amp; images by </a:t>
            </a:r>
            <a:r>
              <a:rPr b="1" i="0" lang="en" sz="1000" u="none" cap="none" strike="noStrike">
                <a:solidFill>
                  <a:schemeClr val="dk1"/>
                </a:solidFill>
                <a:latin typeface="Catamaran"/>
                <a:ea typeface="Catamaran"/>
                <a:cs typeface="Catamaran"/>
                <a:sym typeface="Catamaran"/>
              </a:rPr>
              <a:t>Freepik</a:t>
            </a:r>
            <a:endParaRPr b="1" i="0" sz="1000" u="none" cap="none" strike="noStrike">
              <a:solidFill>
                <a:schemeClr val="dk1"/>
              </a:solidFill>
              <a:latin typeface="Catamaran"/>
              <a:ea typeface="Catamaran"/>
              <a:cs typeface="Catamaran"/>
              <a:sym typeface="Catamaran"/>
            </a:endParaRPr>
          </a:p>
        </p:txBody>
      </p:sp>
      <p:sp>
        <p:nvSpPr>
          <p:cNvPr id="325" name="Google Shape;325;p30"/>
          <p:cNvSpPr txBox="1"/>
          <p:nvPr>
            <p:ph type="ctrTitle"/>
          </p:nvPr>
        </p:nvSpPr>
        <p:spPr>
          <a:xfrm>
            <a:off x="713236" y="537025"/>
            <a:ext cx="41562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5200"/>
              <a:buNone/>
              <a:defRPr sz="5500">
                <a:solidFill>
                  <a:schemeClr val="dk1"/>
                </a:solidFill>
              </a:defRPr>
            </a:lvl1pPr>
            <a:lvl2pPr lvl="1" algn="l">
              <a:lnSpc>
                <a:spcPct val="100000"/>
              </a:lnSpc>
              <a:spcBef>
                <a:spcPts val="0"/>
              </a:spcBef>
              <a:spcAft>
                <a:spcPts val="0"/>
              </a:spcAft>
              <a:buClr>
                <a:schemeClr val="dk1"/>
              </a:buClr>
              <a:buSzPts val="5200"/>
              <a:buNone/>
              <a:defRPr sz="5200">
                <a:solidFill>
                  <a:schemeClr val="dk1"/>
                </a:solidFill>
              </a:defRPr>
            </a:lvl2pPr>
            <a:lvl3pPr lvl="2" algn="l">
              <a:lnSpc>
                <a:spcPct val="100000"/>
              </a:lnSpc>
              <a:spcBef>
                <a:spcPts val="0"/>
              </a:spcBef>
              <a:spcAft>
                <a:spcPts val="0"/>
              </a:spcAft>
              <a:buClr>
                <a:schemeClr val="dk1"/>
              </a:buClr>
              <a:buSzPts val="5200"/>
              <a:buNone/>
              <a:defRPr sz="5200">
                <a:solidFill>
                  <a:schemeClr val="dk1"/>
                </a:solidFill>
              </a:defRPr>
            </a:lvl3pPr>
            <a:lvl4pPr lvl="3" algn="l">
              <a:lnSpc>
                <a:spcPct val="100000"/>
              </a:lnSpc>
              <a:spcBef>
                <a:spcPts val="0"/>
              </a:spcBef>
              <a:spcAft>
                <a:spcPts val="0"/>
              </a:spcAft>
              <a:buClr>
                <a:schemeClr val="dk1"/>
              </a:buClr>
              <a:buSzPts val="5200"/>
              <a:buNone/>
              <a:defRPr sz="5200">
                <a:solidFill>
                  <a:schemeClr val="dk1"/>
                </a:solidFill>
              </a:defRPr>
            </a:lvl4pPr>
            <a:lvl5pPr lvl="4" algn="l">
              <a:lnSpc>
                <a:spcPct val="100000"/>
              </a:lnSpc>
              <a:spcBef>
                <a:spcPts val="0"/>
              </a:spcBef>
              <a:spcAft>
                <a:spcPts val="0"/>
              </a:spcAft>
              <a:buClr>
                <a:schemeClr val="dk1"/>
              </a:buClr>
              <a:buSzPts val="5200"/>
              <a:buNone/>
              <a:defRPr sz="5200">
                <a:solidFill>
                  <a:schemeClr val="dk1"/>
                </a:solidFill>
              </a:defRPr>
            </a:lvl5pPr>
            <a:lvl6pPr lvl="5" algn="l">
              <a:lnSpc>
                <a:spcPct val="100000"/>
              </a:lnSpc>
              <a:spcBef>
                <a:spcPts val="0"/>
              </a:spcBef>
              <a:spcAft>
                <a:spcPts val="0"/>
              </a:spcAft>
              <a:buClr>
                <a:schemeClr val="dk1"/>
              </a:buClr>
              <a:buSzPts val="5200"/>
              <a:buNone/>
              <a:defRPr sz="5200">
                <a:solidFill>
                  <a:schemeClr val="dk1"/>
                </a:solidFill>
              </a:defRPr>
            </a:lvl6pPr>
            <a:lvl7pPr lvl="6" algn="l">
              <a:lnSpc>
                <a:spcPct val="100000"/>
              </a:lnSpc>
              <a:spcBef>
                <a:spcPts val="0"/>
              </a:spcBef>
              <a:spcAft>
                <a:spcPts val="0"/>
              </a:spcAft>
              <a:buClr>
                <a:schemeClr val="dk1"/>
              </a:buClr>
              <a:buSzPts val="5200"/>
              <a:buNone/>
              <a:defRPr sz="5200">
                <a:solidFill>
                  <a:schemeClr val="dk1"/>
                </a:solidFill>
              </a:defRPr>
            </a:lvl7pPr>
            <a:lvl8pPr lvl="7" algn="l">
              <a:lnSpc>
                <a:spcPct val="100000"/>
              </a:lnSpc>
              <a:spcBef>
                <a:spcPts val="0"/>
              </a:spcBef>
              <a:spcAft>
                <a:spcPts val="0"/>
              </a:spcAft>
              <a:buClr>
                <a:schemeClr val="dk1"/>
              </a:buClr>
              <a:buSzPts val="5200"/>
              <a:buNone/>
              <a:defRPr sz="5200">
                <a:solidFill>
                  <a:schemeClr val="dk1"/>
                </a:solidFill>
              </a:defRPr>
            </a:lvl8pPr>
            <a:lvl9pPr lvl="8" algn="l">
              <a:lnSpc>
                <a:spcPct val="100000"/>
              </a:lnSpc>
              <a:spcBef>
                <a:spcPts val="0"/>
              </a:spcBef>
              <a:spcAft>
                <a:spcPts val="0"/>
              </a:spcAft>
              <a:buClr>
                <a:schemeClr val="dk1"/>
              </a:buClr>
              <a:buSzPts val="5200"/>
              <a:buNone/>
              <a:defRPr sz="5200">
                <a:solidFill>
                  <a:schemeClr val="dk1"/>
                </a:solidFill>
              </a:defRPr>
            </a:lvl9pPr>
          </a:lstStyle>
          <a:p/>
        </p:txBody>
      </p:sp>
      <p:sp>
        <p:nvSpPr>
          <p:cNvPr id="326" name="Google Shape;326;p30"/>
          <p:cNvSpPr txBox="1"/>
          <p:nvPr>
            <p:ph idx="1" type="subTitle"/>
          </p:nvPr>
        </p:nvSpPr>
        <p:spPr>
          <a:xfrm>
            <a:off x="713236" y="2087225"/>
            <a:ext cx="4076700" cy="137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None/>
              <a:defRPr sz="1400">
                <a:solidFill>
                  <a:schemeClr val="dk1"/>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grpSp>
        <p:nvGrpSpPr>
          <p:cNvPr id="327" name="Google Shape;327;p30"/>
          <p:cNvGrpSpPr/>
          <p:nvPr/>
        </p:nvGrpSpPr>
        <p:grpSpPr>
          <a:xfrm>
            <a:off x="-360225" y="215198"/>
            <a:ext cx="9504225" cy="4943002"/>
            <a:chOff x="-360225" y="215198"/>
            <a:chExt cx="9504225" cy="4943002"/>
          </a:xfrm>
        </p:grpSpPr>
        <p:grpSp>
          <p:nvGrpSpPr>
            <p:cNvPr id="328" name="Google Shape;328;p30"/>
            <p:cNvGrpSpPr/>
            <p:nvPr/>
          </p:nvGrpSpPr>
          <p:grpSpPr>
            <a:xfrm flipH="1">
              <a:off x="8266818" y="616527"/>
              <a:ext cx="877171" cy="545763"/>
              <a:chOff x="3982050" y="663325"/>
              <a:chExt cx="992388" cy="558325"/>
            </a:xfrm>
          </p:grpSpPr>
          <p:sp>
            <p:nvSpPr>
              <p:cNvPr id="329" name="Google Shape;329;p3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30" name="Google Shape;330;p3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331" name="Google Shape;331;p30"/>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32" name="Google Shape;332;p30"/>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33" name="Google Shape;333;p30"/>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34" name="Google Shape;334;p3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5" name="Shape 3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39" name="Shape 39"/>
        <p:cNvGrpSpPr/>
        <p:nvPr/>
      </p:nvGrpSpPr>
      <p:grpSpPr>
        <a:xfrm>
          <a:off x="0" y="0"/>
          <a:ext cx="0" cy="0"/>
          <a:chOff x="0" y="0"/>
          <a:chExt cx="0" cy="0"/>
        </a:xfrm>
      </p:grpSpPr>
      <p:sp>
        <p:nvSpPr>
          <p:cNvPr id="40" name="Google Shape;40;p4"/>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 name="Google Shape;42;p4"/>
          <p:cNvSpPr txBox="1"/>
          <p:nvPr>
            <p:ph idx="1" type="subTitle"/>
          </p:nvPr>
        </p:nvSpPr>
        <p:spPr>
          <a:xfrm>
            <a:off x="831200" y="2314225"/>
            <a:ext cx="42249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lt1"/>
        </a:solidFill>
      </p:bgPr>
    </p:bg>
    <p:spTree>
      <p:nvGrpSpPr>
        <p:cNvPr id="336" name="Shape 336"/>
        <p:cNvGrpSpPr/>
        <p:nvPr/>
      </p:nvGrpSpPr>
      <p:grpSpPr>
        <a:xfrm>
          <a:off x="0" y="0"/>
          <a:ext cx="0" cy="0"/>
          <a:chOff x="0" y="0"/>
          <a:chExt cx="0" cy="0"/>
        </a:xfrm>
      </p:grpSpPr>
      <p:grpSp>
        <p:nvGrpSpPr>
          <p:cNvPr id="337" name="Google Shape;337;p32"/>
          <p:cNvGrpSpPr/>
          <p:nvPr/>
        </p:nvGrpSpPr>
        <p:grpSpPr>
          <a:xfrm>
            <a:off x="-360225" y="215198"/>
            <a:ext cx="9504225" cy="4943002"/>
            <a:chOff x="-360225" y="215198"/>
            <a:chExt cx="9504225" cy="4943002"/>
          </a:xfrm>
        </p:grpSpPr>
        <p:grpSp>
          <p:nvGrpSpPr>
            <p:cNvPr id="338" name="Google Shape;338;p32"/>
            <p:cNvGrpSpPr/>
            <p:nvPr/>
          </p:nvGrpSpPr>
          <p:grpSpPr>
            <a:xfrm flipH="1">
              <a:off x="8266818" y="616527"/>
              <a:ext cx="877171" cy="545763"/>
              <a:chOff x="3982050" y="663325"/>
              <a:chExt cx="992388" cy="558325"/>
            </a:xfrm>
          </p:grpSpPr>
          <p:sp>
            <p:nvSpPr>
              <p:cNvPr id="339" name="Google Shape;339;p3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40" name="Google Shape;340;p3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grpSp>
        <p:sp>
          <p:nvSpPr>
            <p:cNvPr id="341" name="Google Shape;341;p32"/>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42" name="Google Shape;342;p32"/>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43" name="Google Shape;343;p32"/>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sm" w="sm" type="none"/>
              <a:tailEnd len="sm" w="sm" type="none"/>
            </a:ln>
          </p:spPr>
        </p:sp>
        <p:sp>
          <p:nvSpPr>
            <p:cNvPr id="344" name="Google Shape;344;p32"/>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_1_2">
    <p:bg>
      <p:bgPr>
        <a:solidFill>
          <a:schemeClr val="accent2"/>
        </a:solidFill>
      </p:bgPr>
    </p:bg>
    <p:spTree>
      <p:nvGrpSpPr>
        <p:cNvPr id="345" name="Shape 345"/>
        <p:cNvGrpSpPr/>
        <p:nvPr/>
      </p:nvGrpSpPr>
      <p:grpSpPr>
        <a:xfrm>
          <a:off x="0" y="0"/>
          <a:ext cx="0" cy="0"/>
          <a:chOff x="0" y="0"/>
          <a:chExt cx="0" cy="0"/>
        </a:xfrm>
      </p:grpSpPr>
      <p:grpSp>
        <p:nvGrpSpPr>
          <p:cNvPr id="346" name="Google Shape;346;p33"/>
          <p:cNvGrpSpPr/>
          <p:nvPr/>
        </p:nvGrpSpPr>
        <p:grpSpPr>
          <a:xfrm>
            <a:off x="-360225" y="616527"/>
            <a:ext cx="9504225" cy="4541673"/>
            <a:chOff x="-360225" y="616527"/>
            <a:chExt cx="9504225" cy="4541673"/>
          </a:xfrm>
        </p:grpSpPr>
        <p:grpSp>
          <p:nvGrpSpPr>
            <p:cNvPr id="347" name="Google Shape;347;p33"/>
            <p:cNvGrpSpPr/>
            <p:nvPr/>
          </p:nvGrpSpPr>
          <p:grpSpPr>
            <a:xfrm flipH="1">
              <a:off x="8266818" y="616527"/>
              <a:ext cx="877171" cy="545763"/>
              <a:chOff x="3982050" y="663325"/>
              <a:chExt cx="992388" cy="558325"/>
            </a:xfrm>
          </p:grpSpPr>
          <p:sp>
            <p:nvSpPr>
              <p:cNvPr id="348" name="Google Shape;348;p3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349" name="Google Shape;349;p3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grpSp>
        <p:sp>
          <p:nvSpPr>
            <p:cNvPr id="350" name="Google Shape;350;p33"/>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351" name="Google Shape;351;p33"/>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2941"/>
              </a:srgbClr>
            </a:solidFill>
            <a:ln>
              <a:noFill/>
            </a:ln>
          </p:spPr>
        </p:sp>
        <p:sp>
          <p:nvSpPr>
            <p:cNvPr id="352" name="Google Shape;352;p33"/>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356" name="Shape 356"/>
        <p:cNvGrpSpPr/>
        <p:nvPr/>
      </p:nvGrpSpPr>
      <p:grpSpPr>
        <a:xfrm>
          <a:off x="0" y="0"/>
          <a:ext cx="0" cy="0"/>
          <a:chOff x="0" y="0"/>
          <a:chExt cx="0" cy="0"/>
        </a:xfrm>
      </p:grpSpPr>
      <p:sp>
        <p:nvSpPr>
          <p:cNvPr id="357" name="Google Shape;357;p35"/>
          <p:cNvSpPr/>
          <p:nvPr/>
        </p:nvSpPr>
        <p:spPr>
          <a:xfrm>
            <a:off x="742950" y="253825"/>
            <a:ext cx="81594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txBox="1"/>
          <p:nvPr>
            <p:ph type="ctrTitle"/>
          </p:nvPr>
        </p:nvSpPr>
        <p:spPr>
          <a:xfrm>
            <a:off x="790975" y="263475"/>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359" name="Google Shape;359;p35"/>
          <p:cNvSpPr/>
          <p:nvPr/>
        </p:nvSpPr>
        <p:spPr>
          <a:xfrm>
            <a:off x="419100" y="275875"/>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95250" y="275875"/>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361" name="Shape 361"/>
        <p:cNvGrpSpPr/>
        <p:nvPr/>
      </p:nvGrpSpPr>
      <p:grpSpPr>
        <a:xfrm>
          <a:off x="0" y="0"/>
          <a:ext cx="0" cy="0"/>
          <a:chOff x="0" y="0"/>
          <a:chExt cx="0" cy="0"/>
        </a:xfrm>
      </p:grpSpPr>
      <p:sp>
        <p:nvSpPr>
          <p:cNvPr id="362" name="Google Shape;362;p36"/>
          <p:cNvSpPr txBox="1"/>
          <p:nvPr>
            <p:ph type="ctrTitle"/>
          </p:nvPr>
        </p:nvSpPr>
        <p:spPr>
          <a:xfrm>
            <a:off x="8584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3" name="Google Shape;363;p36"/>
          <p:cNvSpPr txBox="1"/>
          <p:nvPr>
            <p:ph idx="1" type="subTitle"/>
          </p:nvPr>
        </p:nvSpPr>
        <p:spPr>
          <a:xfrm>
            <a:off x="10195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64" name="Google Shape;364;p36"/>
          <p:cNvSpPr/>
          <p:nvPr/>
        </p:nvSpPr>
        <p:spPr>
          <a:xfrm>
            <a:off x="785850" y="284275"/>
            <a:ext cx="82200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6"/>
          <p:cNvSpPr txBox="1"/>
          <p:nvPr>
            <p:ph idx="2" type="ctrTitle"/>
          </p:nvPr>
        </p:nvSpPr>
        <p:spPr>
          <a:xfrm>
            <a:off x="833875" y="293925"/>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366" name="Google Shape;366;p36"/>
          <p:cNvSpPr/>
          <p:nvPr/>
        </p:nvSpPr>
        <p:spPr>
          <a:xfrm>
            <a:off x="462000" y="306325"/>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6"/>
          <p:cNvSpPr/>
          <p:nvPr/>
        </p:nvSpPr>
        <p:spPr>
          <a:xfrm>
            <a:off x="138150" y="306325"/>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6"/>
          <p:cNvSpPr txBox="1"/>
          <p:nvPr>
            <p:ph idx="3" type="subTitle"/>
          </p:nvPr>
        </p:nvSpPr>
        <p:spPr>
          <a:xfrm>
            <a:off x="59344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69" name="Google Shape;369;p36"/>
          <p:cNvSpPr txBox="1"/>
          <p:nvPr>
            <p:ph idx="4" type="ctrTitle"/>
          </p:nvPr>
        </p:nvSpPr>
        <p:spPr>
          <a:xfrm>
            <a:off x="57733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70" name="Google Shape;370;p36"/>
          <p:cNvSpPr txBox="1"/>
          <p:nvPr>
            <p:ph idx="5" type="subTitle"/>
          </p:nvPr>
        </p:nvSpPr>
        <p:spPr>
          <a:xfrm>
            <a:off x="3452999" y="205275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71" name="Google Shape;371;p36"/>
          <p:cNvSpPr txBox="1"/>
          <p:nvPr>
            <p:ph idx="6" type="ctrTitle"/>
          </p:nvPr>
        </p:nvSpPr>
        <p:spPr>
          <a:xfrm>
            <a:off x="3291900" y="183260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372" name="Shape 372"/>
        <p:cNvGrpSpPr/>
        <p:nvPr/>
      </p:nvGrpSpPr>
      <p:grpSpPr>
        <a:xfrm>
          <a:off x="0" y="0"/>
          <a:ext cx="0" cy="0"/>
          <a:chOff x="0" y="0"/>
          <a:chExt cx="0" cy="0"/>
        </a:xfrm>
      </p:grpSpPr>
      <p:sp>
        <p:nvSpPr>
          <p:cNvPr id="373" name="Google Shape;373;p37"/>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7"/>
          <p:cNvSpPr txBox="1"/>
          <p:nvPr>
            <p:ph idx="1" type="body"/>
          </p:nvPr>
        </p:nvSpPr>
        <p:spPr>
          <a:xfrm>
            <a:off x="642050" y="12204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375" name="Google Shape;375;p37"/>
          <p:cNvSpPr txBox="1"/>
          <p:nvPr>
            <p:ph type="title"/>
          </p:nvPr>
        </p:nvSpPr>
        <p:spPr>
          <a:xfrm>
            <a:off x="4722997" y="1262675"/>
            <a:ext cx="3808200" cy="89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2800"/>
              <a:buNone/>
              <a:defRPr>
                <a:solidFill>
                  <a:srgbClr val="000000"/>
                </a:solidFill>
              </a:defRPr>
            </a:lvl2pPr>
            <a:lvl3pPr lvl="2" algn="r">
              <a:lnSpc>
                <a:spcPct val="100000"/>
              </a:lnSpc>
              <a:spcBef>
                <a:spcPts val="0"/>
              </a:spcBef>
              <a:spcAft>
                <a:spcPts val="0"/>
              </a:spcAft>
              <a:buClr>
                <a:srgbClr val="000000"/>
              </a:buClr>
              <a:buSzPts val="2800"/>
              <a:buNone/>
              <a:defRPr>
                <a:solidFill>
                  <a:srgbClr val="000000"/>
                </a:solidFill>
              </a:defRPr>
            </a:lvl3pPr>
            <a:lvl4pPr lvl="3" algn="r">
              <a:lnSpc>
                <a:spcPct val="100000"/>
              </a:lnSpc>
              <a:spcBef>
                <a:spcPts val="0"/>
              </a:spcBef>
              <a:spcAft>
                <a:spcPts val="0"/>
              </a:spcAft>
              <a:buClr>
                <a:srgbClr val="000000"/>
              </a:buClr>
              <a:buSzPts val="2800"/>
              <a:buNone/>
              <a:defRPr>
                <a:solidFill>
                  <a:srgbClr val="000000"/>
                </a:solidFill>
              </a:defRPr>
            </a:lvl4pPr>
            <a:lvl5pPr lvl="4" algn="r">
              <a:lnSpc>
                <a:spcPct val="100000"/>
              </a:lnSpc>
              <a:spcBef>
                <a:spcPts val="0"/>
              </a:spcBef>
              <a:spcAft>
                <a:spcPts val="0"/>
              </a:spcAft>
              <a:buClr>
                <a:srgbClr val="000000"/>
              </a:buClr>
              <a:buSzPts val="2800"/>
              <a:buNone/>
              <a:defRPr>
                <a:solidFill>
                  <a:srgbClr val="000000"/>
                </a:solidFill>
              </a:defRPr>
            </a:lvl5pPr>
            <a:lvl6pPr lvl="5" algn="r">
              <a:lnSpc>
                <a:spcPct val="100000"/>
              </a:lnSpc>
              <a:spcBef>
                <a:spcPts val="0"/>
              </a:spcBef>
              <a:spcAft>
                <a:spcPts val="0"/>
              </a:spcAft>
              <a:buClr>
                <a:srgbClr val="000000"/>
              </a:buClr>
              <a:buSzPts val="2800"/>
              <a:buNone/>
              <a:defRPr>
                <a:solidFill>
                  <a:srgbClr val="000000"/>
                </a:solidFill>
              </a:defRPr>
            </a:lvl6pPr>
            <a:lvl7pPr lvl="6" algn="r">
              <a:lnSpc>
                <a:spcPct val="100000"/>
              </a:lnSpc>
              <a:spcBef>
                <a:spcPts val="0"/>
              </a:spcBef>
              <a:spcAft>
                <a:spcPts val="0"/>
              </a:spcAft>
              <a:buClr>
                <a:srgbClr val="000000"/>
              </a:buClr>
              <a:buSzPts val="2800"/>
              <a:buNone/>
              <a:defRPr>
                <a:solidFill>
                  <a:srgbClr val="000000"/>
                </a:solidFill>
              </a:defRPr>
            </a:lvl7pPr>
            <a:lvl8pPr lvl="7" algn="r">
              <a:lnSpc>
                <a:spcPct val="100000"/>
              </a:lnSpc>
              <a:spcBef>
                <a:spcPts val="0"/>
              </a:spcBef>
              <a:spcAft>
                <a:spcPts val="0"/>
              </a:spcAft>
              <a:buClr>
                <a:srgbClr val="000000"/>
              </a:buClr>
              <a:buSzPts val="2800"/>
              <a:buNone/>
              <a:defRPr>
                <a:solidFill>
                  <a:srgbClr val="000000"/>
                </a:solidFill>
              </a:defRPr>
            </a:lvl8pPr>
            <a:lvl9pPr lvl="8" algn="r">
              <a:lnSpc>
                <a:spcPct val="100000"/>
              </a:lnSpc>
              <a:spcBef>
                <a:spcPts val="0"/>
              </a:spcBef>
              <a:spcAft>
                <a:spcPts val="0"/>
              </a:spcAft>
              <a:buClr>
                <a:srgbClr val="000000"/>
              </a:buClr>
              <a:buSzPts val="2800"/>
              <a:buNone/>
              <a:defRPr>
                <a:solidFill>
                  <a:srgbClr val="000000"/>
                </a:solidFill>
              </a:defRPr>
            </a:lvl9pPr>
          </a:lstStyle>
          <a:p/>
        </p:txBody>
      </p:sp>
      <p:sp>
        <p:nvSpPr>
          <p:cNvPr id="376" name="Google Shape;376;p37"/>
          <p:cNvSpPr txBox="1"/>
          <p:nvPr>
            <p:ph idx="2" type="subTitle"/>
          </p:nvPr>
        </p:nvSpPr>
        <p:spPr>
          <a:xfrm>
            <a:off x="562250" y="914850"/>
            <a:ext cx="28437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atin typeface="Montserrat ExtraBold"/>
                <a:ea typeface="Montserrat ExtraBold"/>
                <a:cs typeface="Montserrat ExtraBold"/>
                <a:sym typeface="Montserrat ExtraBold"/>
              </a:defRPr>
            </a:lvl1pPr>
            <a:lvl2pPr lvl="1" algn="l">
              <a:lnSpc>
                <a:spcPct val="115000"/>
              </a:lnSpc>
              <a:spcBef>
                <a:spcPts val="1600"/>
              </a:spcBef>
              <a:spcAft>
                <a:spcPts val="0"/>
              </a:spcAft>
              <a:buSzPts val="1200"/>
              <a:buNone/>
              <a:defRPr b="1">
                <a:solidFill>
                  <a:srgbClr val="000000"/>
                </a:solidFill>
                <a:latin typeface="Oswald"/>
                <a:ea typeface="Oswald"/>
                <a:cs typeface="Oswald"/>
                <a:sym typeface="Oswald"/>
              </a:defRPr>
            </a:lvl2pPr>
            <a:lvl3pPr lvl="2" algn="l">
              <a:lnSpc>
                <a:spcPct val="115000"/>
              </a:lnSpc>
              <a:spcBef>
                <a:spcPts val="1600"/>
              </a:spcBef>
              <a:spcAft>
                <a:spcPts val="0"/>
              </a:spcAft>
              <a:buSzPts val="1200"/>
              <a:buNone/>
              <a:defRPr b="1">
                <a:solidFill>
                  <a:srgbClr val="000000"/>
                </a:solidFill>
                <a:latin typeface="Oswald"/>
                <a:ea typeface="Oswald"/>
                <a:cs typeface="Oswald"/>
                <a:sym typeface="Oswald"/>
              </a:defRPr>
            </a:lvl3pPr>
            <a:lvl4pPr lvl="3" algn="l">
              <a:lnSpc>
                <a:spcPct val="115000"/>
              </a:lnSpc>
              <a:spcBef>
                <a:spcPts val="1600"/>
              </a:spcBef>
              <a:spcAft>
                <a:spcPts val="0"/>
              </a:spcAft>
              <a:buSzPts val="1200"/>
              <a:buNone/>
              <a:defRPr b="1">
                <a:solidFill>
                  <a:srgbClr val="000000"/>
                </a:solidFill>
                <a:latin typeface="Oswald"/>
                <a:ea typeface="Oswald"/>
                <a:cs typeface="Oswald"/>
                <a:sym typeface="Oswald"/>
              </a:defRPr>
            </a:lvl4pPr>
            <a:lvl5pPr lvl="4" algn="l">
              <a:lnSpc>
                <a:spcPct val="115000"/>
              </a:lnSpc>
              <a:spcBef>
                <a:spcPts val="1600"/>
              </a:spcBef>
              <a:spcAft>
                <a:spcPts val="0"/>
              </a:spcAft>
              <a:buSzPts val="1200"/>
              <a:buNone/>
              <a:defRPr b="1">
                <a:solidFill>
                  <a:srgbClr val="000000"/>
                </a:solidFill>
                <a:latin typeface="Oswald"/>
                <a:ea typeface="Oswald"/>
                <a:cs typeface="Oswald"/>
                <a:sym typeface="Oswald"/>
              </a:defRPr>
            </a:lvl5pPr>
            <a:lvl6pPr lvl="5" algn="l">
              <a:lnSpc>
                <a:spcPct val="115000"/>
              </a:lnSpc>
              <a:spcBef>
                <a:spcPts val="1600"/>
              </a:spcBef>
              <a:spcAft>
                <a:spcPts val="0"/>
              </a:spcAft>
              <a:buSzPts val="1200"/>
              <a:buNone/>
              <a:defRPr b="1">
                <a:solidFill>
                  <a:srgbClr val="000000"/>
                </a:solidFill>
                <a:latin typeface="Oswald"/>
                <a:ea typeface="Oswald"/>
                <a:cs typeface="Oswald"/>
                <a:sym typeface="Oswald"/>
              </a:defRPr>
            </a:lvl6pPr>
            <a:lvl7pPr lvl="6" algn="l">
              <a:lnSpc>
                <a:spcPct val="115000"/>
              </a:lnSpc>
              <a:spcBef>
                <a:spcPts val="1600"/>
              </a:spcBef>
              <a:spcAft>
                <a:spcPts val="0"/>
              </a:spcAft>
              <a:buSzPts val="1200"/>
              <a:buNone/>
              <a:defRPr b="1">
                <a:solidFill>
                  <a:srgbClr val="000000"/>
                </a:solidFill>
                <a:latin typeface="Oswald"/>
                <a:ea typeface="Oswald"/>
                <a:cs typeface="Oswald"/>
                <a:sym typeface="Oswald"/>
              </a:defRPr>
            </a:lvl7pPr>
            <a:lvl8pPr lvl="7" algn="l">
              <a:lnSpc>
                <a:spcPct val="115000"/>
              </a:lnSpc>
              <a:spcBef>
                <a:spcPts val="1600"/>
              </a:spcBef>
              <a:spcAft>
                <a:spcPts val="0"/>
              </a:spcAft>
              <a:buSzPts val="1200"/>
              <a:buNone/>
              <a:defRPr b="1">
                <a:solidFill>
                  <a:srgbClr val="000000"/>
                </a:solidFill>
                <a:latin typeface="Oswald"/>
                <a:ea typeface="Oswald"/>
                <a:cs typeface="Oswald"/>
                <a:sym typeface="Oswald"/>
              </a:defRPr>
            </a:lvl8pPr>
            <a:lvl9pPr lvl="8" algn="l">
              <a:lnSpc>
                <a:spcPct val="115000"/>
              </a:lnSpc>
              <a:spcBef>
                <a:spcPts val="1600"/>
              </a:spcBef>
              <a:spcAft>
                <a:spcPts val="1600"/>
              </a:spcAft>
              <a:buSzPts val="1200"/>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377" name="Shape 377"/>
        <p:cNvGrpSpPr/>
        <p:nvPr/>
      </p:nvGrpSpPr>
      <p:grpSpPr>
        <a:xfrm>
          <a:off x="0" y="0"/>
          <a:ext cx="0" cy="0"/>
          <a:chOff x="0" y="0"/>
          <a:chExt cx="0" cy="0"/>
        </a:xfrm>
      </p:grpSpPr>
      <p:sp>
        <p:nvSpPr>
          <p:cNvPr id="378" name="Google Shape;378;p38"/>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8"/>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8"/>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81" name="Google Shape;381;p38"/>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82" name="Google Shape;382;p38"/>
          <p:cNvSpPr txBox="1"/>
          <p:nvPr>
            <p:ph type="ctrTitle"/>
          </p:nvPr>
        </p:nvSpPr>
        <p:spPr>
          <a:xfrm flipH="1">
            <a:off x="623625" y="2236500"/>
            <a:ext cx="3576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83" name="Google Shape;383;p38"/>
          <p:cNvSpPr txBox="1"/>
          <p:nvPr>
            <p:ph idx="1" type="subTitle"/>
          </p:nvPr>
        </p:nvSpPr>
        <p:spPr>
          <a:xfrm flipH="1">
            <a:off x="623500" y="3116767"/>
            <a:ext cx="36291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84" name="Google Shape;384;p38"/>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385" name="Shape 385"/>
        <p:cNvGrpSpPr/>
        <p:nvPr/>
      </p:nvGrpSpPr>
      <p:grpSpPr>
        <a:xfrm>
          <a:off x="0" y="0"/>
          <a:ext cx="0" cy="0"/>
          <a:chOff x="0" y="0"/>
          <a:chExt cx="0" cy="0"/>
        </a:xfrm>
      </p:grpSpPr>
      <p:sp>
        <p:nvSpPr>
          <p:cNvPr id="386" name="Google Shape;386;p39"/>
          <p:cNvSpPr txBox="1"/>
          <p:nvPr>
            <p:ph type="ctrTitle"/>
          </p:nvPr>
        </p:nvSpPr>
        <p:spPr>
          <a:xfrm>
            <a:off x="3414640"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87" name="Google Shape;387;p39"/>
          <p:cNvSpPr txBox="1"/>
          <p:nvPr>
            <p:ph idx="1" type="subTitle"/>
          </p:nvPr>
        </p:nvSpPr>
        <p:spPr>
          <a:xfrm>
            <a:off x="362274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8" name="Google Shape;388;p39"/>
          <p:cNvSpPr txBox="1"/>
          <p:nvPr>
            <p:ph idx="2" type="title"/>
          </p:nvPr>
        </p:nvSpPr>
        <p:spPr>
          <a:xfrm>
            <a:off x="369910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89" name="Google Shape;389;p39"/>
          <p:cNvSpPr txBox="1"/>
          <p:nvPr>
            <p:ph idx="3" type="ctrTitle"/>
          </p:nvPr>
        </p:nvSpPr>
        <p:spPr>
          <a:xfrm>
            <a:off x="3414853"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0" name="Google Shape;390;p39"/>
          <p:cNvSpPr txBox="1"/>
          <p:nvPr>
            <p:ph idx="4" type="subTitle"/>
          </p:nvPr>
        </p:nvSpPr>
        <p:spPr>
          <a:xfrm>
            <a:off x="358764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1" name="Google Shape;391;p39"/>
          <p:cNvSpPr txBox="1"/>
          <p:nvPr>
            <p:ph idx="5" type="title"/>
          </p:nvPr>
        </p:nvSpPr>
        <p:spPr>
          <a:xfrm>
            <a:off x="369910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92" name="Google Shape;392;p39"/>
          <p:cNvSpPr txBox="1"/>
          <p:nvPr>
            <p:ph idx="6" type="ctrTitle"/>
          </p:nvPr>
        </p:nvSpPr>
        <p:spPr>
          <a:xfrm>
            <a:off x="5582025"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3" name="Google Shape;393;p39"/>
          <p:cNvSpPr txBox="1"/>
          <p:nvPr>
            <p:ph idx="7" type="subTitle"/>
          </p:nvPr>
        </p:nvSpPr>
        <p:spPr>
          <a:xfrm>
            <a:off x="578990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4" name="Google Shape;394;p39"/>
          <p:cNvSpPr txBox="1"/>
          <p:nvPr>
            <p:ph idx="8" type="title"/>
          </p:nvPr>
        </p:nvSpPr>
        <p:spPr>
          <a:xfrm>
            <a:off x="586626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95" name="Google Shape;395;p39"/>
          <p:cNvSpPr txBox="1"/>
          <p:nvPr>
            <p:ph idx="9" type="ctrTitle"/>
          </p:nvPr>
        </p:nvSpPr>
        <p:spPr>
          <a:xfrm>
            <a:off x="558198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6" name="Google Shape;396;p39"/>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9"/>
          <p:cNvSpPr txBox="1"/>
          <p:nvPr>
            <p:ph idx="13" type="subTitle"/>
          </p:nvPr>
        </p:nvSpPr>
        <p:spPr>
          <a:xfrm>
            <a:off x="575480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8" name="Google Shape;398;p39"/>
          <p:cNvSpPr txBox="1"/>
          <p:nvPr>
            <p:ph idx="14" type="title"/>
          </p:nvPr>
        </p:nvSpPr>
        <p:spPr>
          <a:xfrm>
            <a:off x="586626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99" name="Google Shape;399;p39"/>
          <p:cNvSpPr txBox="1"/>
          <p:nvPr>
            <p:ph idx="15"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400" name="Google Shape;400;p39"/>
          <p:cNvSpPr txBox="1"/>
          <p:nvPr>
            <p:ph idx="16" type="ctrTitle"/>
          </p:nvPr>
        </p:nvSpPr>
        <p:spPr>
          <a:xfrm>
            <a:off x="1226125" y="1853313"/>
            <a:ext cx="2392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01" name="Google Shape;401;p39"/>
          <p:cNvSpPr txBox="1"/>
          <p:nvPr>
            <p:ph idx="17" type="subTitle"/>
          </p:nvPr>
        </p:nvSpPr>
        <p:spPr>
          <a:xfrm>
            <a:off x="1469325"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2" name="Google Shape;402;p39"/>
          <p:cNvSpPr txBox="1"/>
          <p:nvPr>
            <p:ph idx="18" type="title"/>
          </p:nvPr>
        </p:nvSpPr>
        <p:spPr>
          <a:xfrm>
            <a:off x="1545687"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403" name="Google Shape;403;p39"/>
          <p:cNvSpPr txBox="1"/>
          <p:nvPr>
            <p:ph idx="19" type="ctrTitle"/>
          </p:nvPr>
        </p:nvSpPr>
        <p:spPr>
          <a:xfrm>
            <a:off x="126143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04" name="Google Shape;404;p39"/>
          <p:cNvSpPr txBox="1"/>
          <p:nvPr>
            <p:ph idx="20" type="subTitle"/>
          </p:nvPr>
        </p:nvSpPr>
        <p:spPr>
          <a:xfrm>
            <a:off x="1434225"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5" name="Google Shape;405;p39"/>
          <p:cNvSpPr txBox="1"/>
          <p:nvPr>
            <p:ph idx="21" type="title"/>
          </p:nvPr>
        </p:nvSpPr>
        <p:spPr>
          <a:xfrm>
            <a:off x="1545687"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406" name="Google Shape;406;p39"/>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9"/>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408" name="Shape 408"/>
        <p:cNvGrpSpPr/>
        <p:nvPr/>
      </p:nvGrpSpPr>
      <p:grpSpPr>
        <a:xfrm>
          <a:off x="0" y="0"/>
          <a:ext cx="0" cy="0"/>
          <a:chOff x="0" y="0"/>
          <a:chExt cx="0" cy="0"/>
        </a:xfrm>
      </p:grpSpPr>
      <p:sp>
        <p:nvSpPr>
          <p:cNvPr id="409" name="Google Shape;409;p40"/>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0"/>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11" name="Google Shape;411;p40"/>
          <p:cNvSpPr txBox="1"/>
          <p:nvPr>
            <p:ph idx="1" type="subTitle"/>
          </p:nvPr>
        </p:nvSpPr>
        <p:spPr>
          <a:xfrm>
            <a:off x="831200" y="2314225"/>
            <a:ext cx="42249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412" name="Shape 412"/>
        <p:cNvGrpSpPr/>
        <p:nvPr/>
      </p:nvGrpSpPr>
      <p:grpSpPr>
        <a:xfrm>
          <a:off x="0" y="0"/>
          <a:ext cx="0" cy="0"/>
          <a:chOff x="0" y="0"/>
          <a:chExt cx="0" cy="0"/>
        </a:xfrm>
      </p:grpSpPr>
      <p:sp>
        <p:nvSpPr>
          <p:cNvPr id="413" name="Google Shape;413;p41"/>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1"/>
          <p:cNvSpPr txBox="1"/>
          <p:nvPr>
            <p:ph idx="1" type="subTitle"/>
          </p:nvPr>
        </p:nvSpPr>
        <p:spPr>
          <a:xfrm>
            <a:off x="2286775" y="1780575"/>
            <a:ext cx="4717500" cy="63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415" name="Google Shape;415;p41"/>
          <p:cNvSpPr txBox="1"/>
          <p:nvPr>
            <p:ph type="ctrTitle"/>
          </p:nvPr>
        </p:nvSpPr>
        <p:spPr>
          <a:xfrm>
            <a:off x="3099175" y="2412374"/>
            <a:ext cx="3092700" cy="54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416" name="Shape 416"/>
        <p:cNvGrpSpPr/>
        <p:nvPr/>
      </p:nvGrpSpPr>
      <p:grpSpPr>
        <a:xfrm>
          <a:off x="0" y="0"/>
          <a:ext cx="0" cy="0"/>
          <a:chOff x="0" y="0"/>
          <a:chExt cx="0" cy="0"/>
        </a:xfrm>
      </p:grpSpPr>
      <p:sp>
        <p:nvSpPr>
          <p:cNvPr id="417" name="Google Shape;417;p42"/>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2"/>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2"/>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420" name="Google Shape;420;p42"/>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2"/>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43" name="Shape 43"/>
        <p:cNvGrpSpPr/>
        <p:nvPr/>
      </p:nvGrpSpPr>
      <p:grpSpPr>
        <a:xfrm>
          <a:off x="0" y="0"/>
          <a:ext cx="0" cy="0"/>
          <a:chOff x="0" y="0"/>
          <a:chExt cx="0" cy="0"/>
        </a:xfrm>
      </p:grpSpPr>
      <p:sp>
        <p:nvSpPr>
          <p:cNvPr id="44" name="Google Shape;44;p5"/>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idx="1" type="subTitle"/>
          </p:nvPr>
        </p:nvSpPr>
        <p:spPr>
          <a:xfrm>
            <a:off x="2286775" y="1780575"/>
            <a:ext cx="47175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 name="Google Shape;46;p5"/>
          <p:cNvSpPr txBox="1"/>
          <p:nvPr>
            <p:ph type="ctrTitle"/>
          </p:nvPr>
        </p:nvSpPr>
        <p:spPr>
          <a:xfrm>
            <a:off x="3099175" y="2412374"/>
            <a:ext cx="3092700" cy="54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422" name="Shape 422"/>
        <p:cNvGrpSpPr/>
        <p:nvPr/>
      </p:nvGrpSpPr>
      <p:grpSpPr>
        <a:xfrm>
          <a:off x="0" y="0"/>
          <a:ext cx="0" cy="0"/>
          <a:chOff x="0" y="0"/>
          <a:chExt cx="0" cy="0"/>
        </a:xfrm>
      </p:grpSpPr>
      <p:sp>
        <p:nvSpPr>
          <p:cNvPr id="423" name="Google Shape;423;p43"/>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3"/>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3"/>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426" name="Google Shape;426;p43"/>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3"/>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428" name="Shape 428"/>
        <p:cNvGrpSpPr/>
        <p:nvPr/>
      </p:nvGrpSpPr>
      <p:grpSpPr>
        <a:xfrm>
          <a:off x="0" y="0"/>
          <a:ext cx="0" cy="0"/>
          <a:chOff x="0" y="0"/>
          <a:chExt cx="0" cy="0"/>
        </a:xfrm>
      </p:grpSpPr>
      <p:sp>
        <p:nvSpPr>
          <p:cNvPr id="429" name="Google Shape;429;p44"/>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4"/>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CB64"/>
              </a:buClr>
              <a:buSzPts val="4800"/>
              <a:buNone/>
              <a:defRPr sz="4800">
                <a:solidFill>
                  <a:srgbClr val="FFCB64"/>
                </a:solidFill>
              </a:defRPr>
            </a:lvl1pPr>
            <a:lvl2pPr lvl="1" algn="ctr">
              <a:lnSpc>
                <a:spcPct val="100000"/>
              </a:lnSpc>
              <a:spcBef>
                <a:spcPts val="0"/>
              </a:spcBef>
              <a:spcAft>
                <a:spcPts val="0"/>
              </a:spcAft>
              <a:buClr>
                <a:srgbClr val="000000"/>
              </a:buClr>
              <a:buSzPts val="4800"/>
              <a:buNone/>
              <a:defRPr sz="4800">
                <a:solidFill>
                  <a:srgbClr val="000000"/>
                </a:solidFill>
              </a:defRPr>
            </a:lvl2pPr>
            <a:lvl3pPr lvl="2" algn="ctr">
              <a:lnSpc>
                <a:spcPct val="100000"/>
              </a:lnSpc>
              <a:spcBef>
                <a:spcPts val="0"/>
              </a:spcBef>
              <a:spcAft>
                <a:spcPts val="0"/>
              </a:spcAft>
              <a:buClr>
                <a:srgbClr val="000000"/>
              </a:buClr>
              <a:buSzPts val="4800"/>
              <a:buNone/>
              <a:defRPr sz="4800">
                <a:solidFill>
                  <a:srgbClr val="000000"/>
                </a:solidFill>
              </a:defRPr>
            </a:lvl3pPr>
            <a:lvl4pPr lvl="3" algn="ctr">
              <a:lnSpc>
                <a:spcPct val="100000"/>
              </a:lnSpc>
              <a:spcBef>
                <a:spcPts val="0"/>
              </a:spcBef>
              <a:spcAft>
                <a:spcPts val="0"/>
              </a:spcAft>
              <a:buClr>
                <a:srgbClr val="000000"/>
              </a:buClr>
              <a:buSzPts val="4800"/>
              <a:buNone/>
              <a:defRPr sz="4800">
                <a:solidFill>
                  <a:srgbClr val="000000"/>
                </a:solidFill>
              </a:defRPr>
            </a:lvl4pPr>
            <a:lvl5pPr lvl="4" algn="ctr">
              <a:lnSpc>
                <a:spcPct val="100000"/>
              </a:lnSpc>
              <a:spcBef>
                <a:spcPts val="0"/>
              </a:spcBef>
              <a:spcAft>
                <a:spcPts val="0"/>
              </a:spcAft>
              <a:buClr>
                <a:srgbClr val="000000"/>
              </a:buClr>
              <a:buSzPts val="4800"/>
              <a:buNone/>
              <a:defRPr sz="4800">
                <a:solidFill>
                  <a:srgbClr val="000000"/>
                </a:solidFill>
              </a:defRPr>
            </a:lvl5pPr>
            <a:lvl6pPr lvl="5" algn="ctr">
              <a:lnSpc>
                <a:spcPct val="100000"/>
              </a:lnSpc>
              <a:spcBef>
                <a:spcPts val="0"/>
              </a:spcBef>
              <a:spcAft>
                <a:spcPts val="0"/>
              </a:spcAft>
              <a:buClr>
                <a:srgbClr val="000000"/>
              </a:buClr>
              <a:buSzPts val="4800"/>
              <a:buNone/>
              <a:defRPr sz="4800">
                <a:solidFill>
                  <a:srgbClr val="000000"/>
                </a:solidFill>
              </a:defRPr>
            </a:lvl6pPr>
            <a:lvl7pPr lvl="6" algn="ctr">
              <a:lnSpc>
                <a:spcPct val="100000"/>
              </a:lnSpc>
              <a:spcBef>
                <a:spcPts val="0"/>
              </a:spcBef>
              <a:spcAft>
                <a:spcPts val="0"/>
              </a:spcAft>
              <a:buClr>
                <a:srgbClr val="000000"/>
              </a:buClr>
              <a:buSzPts val="4800"/>
              <a:buNone/>
              <a:defRPr sz="4800">
                <a:solidFill>
                  <a:srgbClr val="000000"/>
                </a:solidFill>
              </a:defRPr>
            </a:lvl7pPr>
            <a:lvl8pPr lvl="7" algn="ctr">
              <a:lnSpc>
                <a:spcPct val="100000"/>
              </a:lnSpc>
              <a:spcBef>
                <a:spcPts val="0"/>
              </a:spcBef>
              <a:spcAft>
                <a:spcPts val="0"/>
              </a:spcAft>
              <a:buClr>
                <a:srgbClr val="000000"/>
              </a:buClr>
              <a:buSzPts val="4800"/>
              <a:buNone/>
              <a:defRPr sz="4800">
                <a:solidFill>
                  <a:srgbClr val="000000"/>
                </a:solidFill>
              </a:defRPr>
            </a:lvl8pPr>
            <a:lvl9pPr lvl="8" algn="ctr">
              <a:lnSpc>
                <a:spcPct val="100000"/>
              </a:lnSpc>
              <a:spcBef>
                <a:spcPts val="0"/>
              </a:spcBef>
              <a:spcAft>
                <a:spcPts val="0"/>
              </a:spcAft>
              <a:buClr>
                <a:srgbClr val="000000"/>
              </a:buClr>
              <a:buSzPts val="4800"/>
              <a:buNone/>
              <a:defRPr sz="4800">
                <a:solidFill>
                  <a:srgbClr val="000000"/>
                </a:solidFill>
              </a:defRPr>
            </a:lvl9pPr>
          </a:lstStyle>
          <a:p/>
        </p:txBody>
      </p:sp>
      <p:sp>
        <p:nvSpPr>
          <p:cNvPr id="431" name="Google Shape;431;p44"/>
          <p:cNvSpPr txBox="1"/>
          <p:nvPr>
            <p:ph idx="1" type="subTitle"/>
          </p:nvPr>
        </p:nvSpPr>
        <p:spPr>
          <a:xfrm flipH="1">
            <a:off x="1674026" y="2409550"/>
            <a:ext cx="3012300" cy="167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Clr>
                <a:srgbClr val="000000"/>
              </a:buClr>
              <a:buSzPts val="1200"/>
              <a:buNone/>
              <a:defRPr>
                <a:solidFill>
                  <a:srgbClr val="000000"/>
                </a:solidFill>
              </a:defRPr>
            </a:lvl2pPr>
            <a:lvl3pPr lvl="2" algn="r">
              <a:lnSpc>
                <a:spcPct val="100000"/>
              </a:lnSpc>
              <a:spcBef>
                <a:spcPts val="0"/>
              </a:spcBef>
              <a:spcAft>
                <a:spcPts val="0"/>
              </a:spcAft>
              <a:buClr>
                <a:srgbClr val="000000"/>
              </a:buClr>
              <a:buSzPts val="1200"/>
              <a:buNone/>
              <a:defRPr>
                <a:solidFill>
                  <a:srgbClr val="000000"/>
                </a:solidFill>
              </a:defRPr>
            </a:lvl3pPr>
            <a:lvl4pPr lvl="3" algn="r">
              <a:lnSpc>
                <a:spcPct val="100000"/>
              </a:lnSpc>
              <a:spcBef>
                <a:spcPts val="0"/>
              </a:spcBef>
              <a:spcAft>
                <a:spcPts val="0"/>
              </a:spcAft>
              <a:buClr>
                <a:srgbClr val="000000"/>
              </a:buClr>
              <a:buSzPts val="1200"/>
              <a:buNone/>
              <a:defRPr>
                <a:solidFill>
                  <a:srgbClr val="000000"/>
                </a:solidFill>
              </a:defRPr>
            </a:lvl4pPr>
            <a:lvl5pPr lvl="4" algn="r">
              <a:lnSpc>
                <a:spcPct val="100000"/>
              </a:lnSpc>
              <a:spcBef>
                <a:spcPts val="0"/>
              </a:spcBef>
              <a:spcAft>
                <a:spcPts val="0"/>
              </a:spcAft>
              <a:buClr>
                <a:srgbClr val="000000"/>
              </a:buClr>
              <a:buSzPts val="1200"/>
              <a:buNone/>
              <a:defRPr>
                <a:solidFill>
                  <a:srgbClr val="000000"/>
                </a:solidFill>
              </a:defRPr>
            </a:lvl5pPr>
            <a:lvl6pPr lvl="5" algn="r">
              <a:lnSpc>
                <a:spcPct val="100000"/>
              </a:lnSpc>
              <a:spcBef>
                <a:spcPts val="0"/>
              </a:spcBef>
              <a:spcAft>
                <a:spcPts val="0"/>
              </a:spcAft>
              <a:buClr>
                <a:srgbClr val="000000"/>
              </a:buClr>
              <a:buSzPts val="1200"/>
              <a:buNone/>
              <a:defRPr>
                <a:solidFill>
                  <a:srgbClr val="000000"/>
                </a:solidFill>
              </a:defRPr>
            </a:lvl6pPr>
            <a:lvl7pPr lvl="6" algn="r">
              <a:lnSpc>
                <a:spcPct val="100000"/>
              </a:lnSpc>
              <a:spcBef>
                <a:spcPts val="0"/>
              </a:spcBef>
              <a:spcAft>
                <a:spcPts val="0"/>
              </a:spcAft>
              <a:buClr>
                <a:srgbClr val="000000"/>
              </a:buClr>
              <a:buSzPts val="1200"/>
              <a:buNone/>
              <a:defRPr>
                <a:solidFill>
                  <a:srgbClr val="000000"/>
                </a:solidFill>
              </a:defRPr>
            </a:lvl7pPr>
            <a:lvl8pPr lvl="7" algn="r">
              <a:lnSpc>
                <a:spcPct val="100000"/>
              </a:lnSpc>
              <a:spcBef>
                <a:spcPts val="0"/>
              </a:spcBef>
              <a:spcAft>
                <a:spcPts val="0"/>
              </a:spcAft>
              <a:buClr>
                <a:srgbClr val="000000"/>
              </a:buClr>
              <a:buSzPts val="1200"/>
              <a:buNone/>
              <a:defRPr>
                <a:solidFill>
                  <a:srgbClr val="000000"/>
                </a:solidFill>
              </a:defRPr>
            </a:lvl8pPr>
            <a:lvl9pPr lvl="8" algn="r">
              <a:lnSpc>
                <a:spcPct val="100000"/>
              </a:lnSpc>
              <a:spcBef>
                <a:spcPts val="0"/>
              </a:spcBef>
              <a:spcAft>
                <a:spcPts val="0"/>
              </a:spcAft>
              <a:buClr>
                <a:srgbClr val="000000"/>
              </a:buClr>
              <a:buSzPts val="1200"/>
              <a:buNone/>
              <a:defRPr>
                <a:solidFill>
                  <a:srgbClr val="000000"/>
                </a:solidFill>
              </a:defRPr>
            </a:lvl9pPr>
          </a:lstStyle>
          <a:p/>
        </p:txBody>
      </p:sp>
      <p:sp>
        <p:nvSpPr>
          <p:cNvPr id="432" name="Google Shape;432;p44"/>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900"/>
              <a:buFont typeface="Arial"/>
              <a:buNone/>
            </a:pPr>
            <a:r>
              <a:rPr b="0" i="0" lang="en" sz="900" u="none" cap="none" strike="noStrike">
                <a:solidFill>
                  <a:srgbClr val="434343"/>
                </a:solidFill>
                <a:latin typeface="EB Garamond"/>
                <a:ea typeface="EB Garamond"/>
                <a:cs typeface="EB Garamond"/>
                <a:sym typeface="EB Garamond"/>
              </a:rPr>
              <a:t>CREDITS: This presentation template was created by </a:t>
            </a:r>
            <a:r>
              <a:rPr b="1" i="0" lang="en" sz="900" u="none" cap="none" strike="noStrike">
                <a:solidFill>
                  <a:schemeClr val="hlink"/>
                </a:solidFill>
                <a:uFill>
                  <a:noFill/>
                </a:uFill>
                <a:latin typeface="EB Garamond"/>
                <a:ea typeface="EB Garamond"/>
                <a:cs typeface="EB Garamond"/>
                <a:sym typeface="EB Garamond"/>
                <a:hlinkClick r:id="rId2"/>
              </a:rPr>
              <a:t>Slidesgo</a:t>
            </a:r>
            <a:r>
              <a:rPr b="0" i="0" lang="en" sz="900" u="none" cap="none" strike="noStrike">
                <a:solidFill>
                  <a:srgbClr val="434343"/>
                </a:solidFill>
                <a:latin typeface="EB Garamond"/>
                <a:ea typeface="EB Garamond"/>
                <a:cs typeface="EB Garamond"/>
                <a:sym typeface="EB Garamond"/>
              </a:rPr>
              <a:t>, including icons by </a:t>
            </a:r>
            <a:r>
              <a:rPr b="1" i="0" lang="en" sz="900" u="none" cap="none" strike="noStrike">
                <a:solidFill>
                  <a:schemeClr val="hlink"/>
                </a:solidFill>
                <a:uFill>
                  <a:noFill/>
                </a:uFill>
                <a:latin typeface="EB Garamond"/>
                <a:ea typeface="EB Garamond"/>
                <a:cs typeface="EB Garamond"/>
                <a:sym typeface="EB Garamond"/>
                <a:hlinkClick r:id="rId3"/>
              </a:rPr>
              <a:t>Flaticon</a:t>
            </a:r>
            <a:r>
              <a:rPr b="0" i="0" lang="en" sz="900" u="none" cap="none" strike="noStrike">
                <a:solidFill>
                  <a:srgbClr val="434343"/>
                </a:solidFill>
                <a:latin typeface="EB Garamond"/>
                <a:ea typeface="EB Garamond"/>
                <a:cs typeface="EB Garamond"/>
                <a:sym typeface="EB Garamond"/>
              </a:rPr>
              <a:t>, and infographics &amp; images by </a:t>
            </a:r>
            <a:r>
              <a:rPr b="1" i="0" lang="en" sz="900" u="none" cap="none" strike="noStrike">
                <a:solidFill>
                  <a:schemeClr val="hlink"/>
                </a:solidFill>
                <a:uFill>
                  <a:noFill/>
                </a:uFill>
                <a:latin typeface="EB Garamond"/>
                <a:ea typeface="EB Garamond"/>
                <a:cs typeface="EB Garamond"/>
                <a:sym typeface="EB Garamond"/>
                <a:hlinkClick r:id="rId4"/>
              </a:rPr>
              <a:t>Freepik</a:t>
            </a:r>
            <a:r>
              <a:rPr b="0" i="0" lang="en" sz="900" u="none" cap="none" strike="noStrike">
                <a:solidFill>
                  <a:srgbClr val="434343"/>
                </a:solidFill>
                <a:latin typeface="EB Garamond"/>
                <a:ea typeface="EB Garamond"/>
                <a:cs typeface="EB Garamond"/>
                <a:sym typeface="EB Garamond"/>
              </a:rPr>
              <a:t>. </a:t>
            </a:r>
            <a:endParaRPr b="0" i="0" sz="900" u="none" cap="none" strike="noStrike">
              <a:solidFill>
                <a:srgbClr val="434343"/>
              </a:solidFill>
              <a:latin typeface="EB Garamond"/>
              <a:ea typeface="EB Garamond"/>
              <a:cs typeface="EB Garamond"/>
              <a:sym typeface="EB Garamond"/>
            </a:endParaRPr>
          </a:p>
          <a:p>
            <a:pPr indent="0" lvl="0" marL="0" marR="0" rtl="0" algn="r">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EB Garamond"/>
                <a:ea typeface="EB Garamond"/>
                <a:cs typeface="EB Garamond"/>
                <a:sym typeface="EB Garamond"/>
              </a:rPr>
              <a:t>Please keep this slide for attribution.</a:t>
            </a:r>
            <a:endParaRPr b="1" i="0" sz="900" u="none" cap="none" strike="noStrike">
              <a:solidFill>
                <a:srgbClr val="434343"/>
              </a:solidFill>
              <a:latin typeface="EB Garamond"/>
              <a:ea typeface="EB Garamond"/>
              <a:cs typeface="EB Garamond"/>
              <a:sym typeface="EB Garamond"/>
            </a:endParaRPr>
          </a:p>
          <a:p>
            <a:pPr indent="0" lvl="0" marL="0" marR="0" rtl="0" algn="r">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436" name="Shape 436"/>
        <p:cNvGrpSpPr/>
        <p:nvPr/>
      </p:nvGrpSpPr>
      <p:grpSpPr>
        <a:xfrm>
          <a:off x="0" y="0"/>
          <a:ext cx="0" cy="0"/>
          <a:chOff x="0" y="0"/>
          <a:chExt cx="0" cy="0"/>
        </a:xfrm>
      </p:grpSpPr>
      <p:sp>
        <p:nvSpPr>
          <p:cNvPr id="437" name="Google Shape;437;p46"/>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6"/>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6"/>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440" name="Google Shape;440;p46"/>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441" name="Google Shape;441;p46"/>
          <p:cNvSpPr txBox="1"/>
          <p:nvPr>
            <p:ph type="ctrTitle"/>
          </p:nvPr>
        </p:nvSpPr>
        <p:spPr>
          <a:xfrm flipH="1">
            <a:off x="623625" y="2236500"/>
            <a:ext cx="3576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42" name="Google Shape;442;p46"/>
          <p:cNvSpPr txBox="1"/>
          <p:nvPr>
            <p:ph idx="1" type="subTitle"/>
          </p:nvPr>
        </p:nvSpPr>
        <p:spPr>
          <a:xfrm flipH="1">
            <a:off x="623500" y="3116767"/>
            <a:ext cx="36291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43" name="Google Shape;443;p46"/>
          <p:cNvSpPr/>
          <p:nvPr/>
        </p:nvSpPr>
        <p:spPr>
          <a:xfrm>
            <a:off x="3744300" y="-31000"/>
            <a:ext cx="5492372" cy="520552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444" name="Shape 444"/>
        <p:cNvGrpSpPr/>
        <p:nvPr/>
      </p:nvGrpSpPr>
      <p:grpSpPr>
        <a:xfrm>
          <a:off x="0" y="0"/>
          <a:ext cx="0" cy="0"/>
          <a:chOff x="0" y="0"/>
          <a:chExt cx="0" cy="0"/>
        </a:xfrm>
      </p:grpSpPr>
      <p:sp>
        <p:nvSpPr>
          <p:cNvPr id="445" name="Google Shape;445;p47"/>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7"/>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47" name="Google Shape;447;p47"/>
          <p:cNvSpPr txBox="1"/>
          <p:nvPr>
            <p:ph idx="1" type="subTitle"/>
          </p:nvPr>
        </p:nvSpPr>
        <p:spPr>
          <a:xfrm>
            <a:off x="831200" y="2314225"/>
            <a:ext cx="42249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448" name="Shape 448"/>
        <p:cNvGrpSpPr/>
        <p:nvPr/>
      </p:nvGrpSpPr>
      <p:grpSpPr>
        <a:xfrm>
          <a:off x="0" y="0"/>
          <a:ext cx="0" cy="0"/>
          <a:chOff x="0" y="0"/>
          <a:chExt cx="0" cy="0"/>
        </a:xfrm>
      </p:grpSpPr>
      <p:sp>
        <p:nvSpPr>
          <p:cNvPr id="449" name="Google Shape;449;p48"/>
          <p:cNvSpPr/>
          <p:nvPr/>
        </p:nvSpPr>
        <p:spPr>
          <a:xfrm rot="5400000">
            <a:off x="4250704" y="274716"/>
            <a:ext cx="4382212" cy="551228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8"/>
          <p:cNvSpPr/>
          <p:nvPr/>
        </p:nvSpPr>
        <p:spPr>
          <a:xfrm>
            <a:off x="742950" y="710350"/>
            <a:ext cx="82452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8"/>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452" name="Google Shape;452;p48"/>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8"/>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454" name="Shape 454"/>
        <p:cNvGrpSpPr/>
        <p:nvPr/>
      </p:nvGrpSpPr>
      <p:grpSpPr>
        <a:xfrm>
          <a:off x="0" y="0"/>
          <a:ext cx="0" cy="0"/>
          <a:chOff x="0" y="0"/>
          <a:chExt cx="0" cy="0"/>
        </a:xfrm>
      </p:grpSpPr>
      <p:sp>
        <p:nvSpPr>
          <p:cNvPr id="455" name="Google Shape;455;p49"/>
          <p:cNvSpPr txBox="1"/>
          <p:nvPr>
            <p:ph type="ctrTitle"/>
          </p:nvPr>
        </p:nvSpPr>
        <p:spPr>
          <a:xfrm>
            <a:off x="8584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6" name="Google Shape;456;p49"/>
          <p:cNvSpPr txBox="1"/>
          <p:nvPr>
            <p:ph idx="1" type="subTitle"/>
          </p:nvPr>
        </p:nvSpPr>
        <p:spPr>
          <a:xfrm>
            <a:off x="10195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457" name="Google Shape;457;p49"/>
          <p:cNvSpPr/>
          <p:nvPr/>
        </p:nvSpPr>
        <p:spPr>
          <a:xfrm>
            <a:off x="742950" y="164800"/>
            <a:ext cx="82773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9"/>
          <p:cNvSpPr txBox="1"/>
          <p:nvPr>
            <p:ph idx="2" type="ctrTitle"/>
          </p:nvPr>
        </p:nvSpPr>
        <p:spPr>
          <a:xfrm>
            <a:off x="742950" y="14755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459" name="Google Shape;459;p49"/>
          <p:cNvSpPr/>
          <p:nvPr/>
        </p:nvSpPr>
        <p:spPr>
          <a:xfrm>
            <a:off x="419100" y="18685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9"/>
          <p:cNvSpPr/>
          <p:nvPr/>
        </p:nvSpPr>
        <p:spPr>
          <a:xfrm>
            <a:off x="95250" y="18685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9"/>
          <p:cNvSpPr txBox="1"/>
          <p:nvPr>
            <p:ph idx="3" type="subTitle"/>
          </p:nvPr>
        </p:nvSpPr>
        <p:spPr>
          <a:xfrm>
            <a:off x="59344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462" name="Google Shape;462;p49"/>
          <p:cNvSpPr txBox="1"/>
          <p:nvPr>
            <p:ph idx="4" type="ctrTitle"/>
          </p:nvPr>
        </p:nvSpPr>
        <p:spPr>
          <a:xfrm>
            <a:off x="57733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63" name="Google Shape;463;p49"/>
          <p:cNvSpPr txBox="1"/>
          <p:nvPr>
            <p:ph idx="5" type="subTitle"/>
          </p:nvPr>
        </p:nvSpPr>
        <p:spPr>
          <a:xfrm>
            <a:off x="3452999" y="205275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464" name="Google Shape;464;p49"/>
          <p:cNvSpPr txBox="1"/>
          <p:nvPr>
            <p:ph idx="6" type="ctrTitle"/>
          </p:nvPr>
        </p:nvSpPr>
        <p:spPr>
          <a:xfrm>
            <a:off x="3291900" y="183260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465" name="Shape 465"/>
        <p:cNvGrpSpPr/>
        <p:nvPr/>
      </p:nvGrpSpPr>
      <p:grpSpPr>
        <a:xfrm>
          <a:off x="0" y="0"/>
          <a:ext cx="0" cy="0"/>
          <a:chOff x="0" y="0"/>
          <a:chExt cx="0" cy="0"/>
        </a:xfrm>
      </p:grpSpPr>
      <p:sp>
        <p:nvSpPr>
          <p:cNvPr id="466" name="Google Shape;466;p50"/>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0"/>
          <p:cNvSpPr txBox="1"/>
          <p:nvPr>
            <p:ph idx="1" type="subTitle"/>
          </p:nvPr>
        </p:nvSpPr>
        <p:spPr>
          <a:xfrm>
            <a:off x="2286775" y="1780575"/>
            <a:ext cx="4717500" cy="63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468" name="Google Shape;468;p50"/>
          <p:cNvSpPr txBox="1"/>
          <p:nvPr>
            <p:ph type="ctrTitle"/>
          </p:nvPr>
        </p:nvSpPr>
        <p:spPr>
          <a:xfrm>
            <a:off x="3099175" y="2412374"/>
            <a:ext cx="3092700" cy="54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469" name="Shape 469"/>
        <p:cNvGrpSpPr/>
        <p:nvPr/>
      </p:nvGrpSpPr>
      <p:grpSpPr>
        <a:xfrm>
          <a:off x="0" y="0"/>
          <a:ext cx="0" cy="0"/>
          <a:chOff x="0" y="0"/>
          <a:chExt cx="0" cy="0"/>
        </a:xfrm>
      </p:grpSpPr>
      <p:sp>
        <p:nvSpPr>
          <p:cNvPr id="470" name="Google Shape;470;p51"/>
          <p:cNvSpPr/>
          <p:nvPr/>
        </p:nvSpPr>
        <p:spPr>
          <a:xfrm>
            <a:off x="790975" y="137875"/>
            <a:ext cx="83193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1"/>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472" name="Google Shape;472;p51"/>
          <p:cNvSpPr/>
          <p:nvPr/>
        </p:nvSpPr>
        <p:spPr>
          <a:xfrm>
            <a:off x="443113" y="159925"/>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1"/>
          <p:cNvSpPr/>
          <p:nvPr/>
        </p:nvSpPr>
        <p:spPr>
          <a:xfrm>
            <a:off x="95275" y="159925"/>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74" name="Shape 474"/>
        <p:cNvGrpSpPr/>
        <p:nvPr/>
      </p:nvGrpSpPr>
      <p:grpSpPr>
        <a:xfrm>
          <a:off x="0" y="0"/>
          <a:ext cx="0" cy="0"/>
          <a:chOff x="0" y="0"/>
          <a:chExt cx="0" cy="0"/>
        </a:xfrm>
      </p:grpSpPr>
      <p:sp>
        <p:nvSpPr>
          <p:cNvPr id="475" name="Google Shape;475;p52"/>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76" name="Google Shape;476;p52"/>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77" name="Google Shape;477;p52"/>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478" name="Shape 478"/>
        <p:cNvGrpSpPr/>
        <p:nvPr/>
      </p:nvGrpSpPr>
      <p:grpSpPr>
        <a:xfrm>
          <a:off x="0" y="0"/>
          <a:ext cx="0" cy="0"/>
          <a:chOff x="0" y="0"/>
          <a:chExt cx="0" cy="0"/>
        </a:xfrm>
      </p:grpSpPr>
      <p:sp>
        <p:nvSpPr>
          <p:cNvPr id="479" name="Google Shape;479;p53"/>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3"/>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CB64"/>
              </a:buClr>
              <a:buSzPts val="4800"/>
              <a:buNone/>
              <a:defRPr sz="4800">
                <a:solidFill>
                  <a:srgbClr val="FFCB64"/>
                </a:solidFill>
              </a:defRPr>
            </a:lvl1pPr>
            <a:lvl2pPr lvl="1" algn="ctr">
              <a:lnSpc>
                <a:spcPct val="100000"/>
              </a:lnSpc>
              <a:spcBef>
                <a:spcPts val="0"/>
              </a:spcBef>
              <a:spcAft>
                <a:spcPts val="0"/>
              </a:spcAft>
              <a:buClr>
                <a:srgbClr val="000000"/>
              </a:buClr>
              <a:buSzPts val="4800"/>
              <a:buNone/>
              <a:defRPr sz="4800">
                <a:solidFill>
                  <a:srgbClr val="000000"/>
                </a:solidFill>
              </a:defRPr>
            </a:lvl2pPr>
            <a:lvl3pPr lvl="2" algn="ctr">
              <a:lnSpc>
                <a:spcPct val="100000"/>
              </a:lnSpc>
              <a:spcBef>
                <a:spcPts val="0"/>
              </a:spcBef>
              <a:spcAft>
                <a:spcPts val="0"/>
              </a:spcAft>
              <a:buClr>
                <a:srgbClr val="000000"/>
              </a:buClr>
              <a:buSzPts val="4800"/>
              <a:buNone/>
              <a:defRPr sz="4800">
                <a:solidFill>
                  <a:srgbClr val="000000"/>
                </a:solidFill>
              </a:defRPr>
            </a:lvl3pPr>
            <a:lvl4pPr lvl="3" algn="ctr">
              <a:lnSpc>
                <a:spcPct val="100000"/>
              </a:lnSpc>
              <a:spcBef>
                <a:spcPts val="0"/>
              </a:spcBef>
              <a:spcAft>
                <a:spcPts val="0"/>
              </a:spcAft>
              <a:buClr>
                <a:srgbClr val="000000"/>
              </a:buClr>
              <a:buSzPts val="4800"/>
              <a:buNone/>
              <a:defRPr sz="4800">
                <a:solidFill>
                  <a:srgbClr val="000000"/>
                </a:solidFill>
              </a:defRPr>
            </a:lvl4pPr>
            <a:lvl5pPr lvl="4" algn="ctr">
              <a:lnSpc>
                <a:spcPct val="100000"/>
              </a:lnSpc>
              <a:spcBef>
                <a:spcPts val="0"/>
              </a:spcBef>
              <a:spcAft>
                <a:spcPts val="0"/>
              </a:spcAft>
              <a:buClr>
                <a:srgbClr val="000000"/>
              </a:buClr>
              <a:buSzPts val="4800"/>
              <a:buNone/>
              <a:defRPr sz="4800">
                <a:solidFill>
                  <a:srgbClr val="000000"/>
                </a:solidFill>
              </a:defRPr>
            </a:lvl5pPr>
            <a:lvl6pPr lvl="5" algn="ctr">
              <a:lnSpc>
                <a:spcPct val="100000"/>
              </a:lnSpc>
              <a:spcBef>
                <a:spcPts val="0"/>
              </a:spcBef>
              <a:spcAft>
                <a:spcPts val="0"/>
              </a:spcAft>
              <a:buClr>
                <a:srgbClr val="000000"/>
              </a:buClr>
              <a:buSzPts val="4800"/>
              <a:buNone/>
              <a:defRPr sz="4800">
                <a:solidFill>
                  <a:srgbClr val="000000"/>
                </a:solidFill>
              </a:defRPr>
            </a:lvl6pPr>
            <a:lvl7pPr lvl="6" algn="ctr">
              <a:lnSpc>
                <a:spcPct val="100000"/>
              </a:lnSpc>
              <a:spcBef>
                <a:spcPts val="0"/>
              </a:spcBef>
              <a:spcAft>
                <a:spcPts val="0"/>
              </a:spcAft>
              <a:buClr>
                <a:srgbClr val="000000"/>
              </a:buClr>
              <a:buSzPts val="4800"/>
              <a:buNone/>
              <a:defRPr sz="4800">
                <a:solidFill>
                  <a:srgbClr val="000000"/>
                </a:solidFill>
              </a:defRPr>
            </a:lvl7pPr>
            <a:lvl8pPr lvl="7" algn="ctr">
              <a:lnSpc>
                <a:spcPct val="100000"/>
              </a:lnSpc>
              <a:spcBef>
                <a:spcPts val="0"/>
              </a:spcBef>
              <a:spcAft>
                <a:spcPts val="0"/>
              </a:spcAft>
              <a:buClr>
                <a:srgbClr val="000000"/>
              </a:buClr>
              <a:buSzPts val="4800"/>
              <a:buNone/>
              <a:defRPr sz="4800">
                <a:solidFill>
                  <a:srgbClr val="000000"/>
                </a:solidFill>
              </a:defRPr>
            </a:lvl8pPr>
            <a:lvl9pPr lvl="8" algn="ctr">
              <a:lnSpc>
                <a:spcPct val="100000"/>
              </a:lnSpc>
              <a:spcBef>
                <a:spcPts val="0"/>
              </a:spcBef>
              <a:spcAft>
                <a:spcPts val="0"/>
              </a:spcAft>
              <a:buClr>
                <a:srgbClr val="000000"/>
              </a:buClr>
              <a:buSzPts val="4800"/>
              <a:buNone/>
              <a:defRPr sz="4800">
                <a:solidFill>
                  <a:srgbClr val="000000"/>
                </a:solidFill>
              </a:defRPr>
            </a:lvl9pPr>
          </a:lstStyle>
          <a:p/>
        </p:txBody>
      </p:sp>
      <p:sp>
        <p:nvSpPr>
          <p:cNvPr id="481" name="Google Shape;481;p53"/>
          <p:cNvSpPr txBox="1"/>
          <p:nvPr>
            <p:ph idx="1" type="subTitle"/>
          </p:nvPr>
        </p:nvSpPr>
        <p:spPr>
          <a:xfrm flipH="1">
            <a:off x="1674026" y="2409550"/>
            <a:ext cx="3012300" cy="167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Clr>
                <a:srgbClr val="000000"/>
              </a:buClr>
              <a:buSzPts val="1200"/>
              <a:buNone/>
              <a:defRPr>
                <a:solidFill>
                  <a:srgbClr val="000000"/>
                </a:solidFill>
              </a:defRPr>
            </a:lvl2pPr>
            <a:lvl3pPr lvl="2" algn="r">
              <a:lnSpc>
                <a:spcPct val="100000"/>
              </a:lnSpc>
              <a:spcBef>
                <a:spcPts val="0"/>
              </a:spcBef>
              <a:spcAft>
                <a:spcPts val="0"/>
              </a:spcAft>
              <a:buClr>
                <a:srgbClr val="000000"/>
              </a:buClr>
              <a:buSzPts val="1200"/>
              <a:buNone/>
              <a:defRPr>
                <a:solidFill>
                  <a:srgbClr val="000000"/>
                </a:solidFill>
              </a:defRPr>
            </a:lvl3pPr>
            <a:lvl4pPr lvl="3" algn="r">
              <a:lnSpc>
                <a:spcPct val="100000"/>
              </a:lnSpc>
              <a:spcBef>
                <a:spcPts val="0"/>
              </a:spcBef>
              <a:spcAft>
                <a:spcPts val="0"/>
              </a:spcAft>
              <a:buClr>
                <a:srgbClr val="000000"/>
              </a:buClr>
              <a:buSzPts val="1200"/>
              <a:buNone/>
              <a:defRPr>
                <a:solidFill>
                  <a:srgbClr val="000000"/>
                </a:solidFill>
              </a:defRPr>
            </a:lvl4pPr>
            <a:lvl5pPr lvl="4" algn="r">
              <a:lnSpc>
                <a:spcPct val="100000"/>
              </a:lnSpc>
              <a:spcBef>
                <a:spcPts val="0"/>
              </a:spcBef>
              <a:spcAft>
                <a:spcPts val="0"/>
              </a:spcAft>
              <a:buClr>
                <a:srgbClr val="000000"/>
              </a:buClr>
              <a:buSzPts val="1200"/>
              <a:buNone/>
              <a:defRPr>
                <a:solidFill>
                  <a:srgbClr val="000000"/>
                </a:solidFill>
              </a:defRPr>
            </a:lvl5pPr>
            <a:lvl6pPr lvl="5" algn="r">
              <a:lnSpc>
                <a:spcPct val="100000"/>
              </a:lnSpc>
              <a:spcBef>
                <a:spcPts val="0"/>
              </a:spcBef>
              <a:spcAft>
                <a:spcPts val="0"/>
              </a:spcAft>
              <a:buClr>
                <a:srgbClr val="000000"/>
              </a:buClr>
              <a:buSzPts val="1200"/>
              <a:buNone/>
              <a:defRPr>
                <a:solidFill>
                  <a:srgbClr val="000000"/>
                </a:solidFill>
              </a:defRPr>
            </a:lvl6pPr>
            <a:lvl7pPr lvl="6" algn="r">
              <a:lnSpc>
                <a:spcPct val="100000"/>
              </a:lnSpc>
              <a:spcBef>
                <a:spcPts val="0"/>
              </a:spcBef>
              <a:spcAft>
                <a:spcPts val="0"/>
              </a:spcAft>
              <a:buClr>
                <a:srgbClr val="000000"/>
              </a:buClr>
              <a:buSzPts val="1200"/>
              <a:buNone/>
              <a:defRPr>
                <a:solidFill>
                  <a:srgbClr val="000000"/>
                </a:solidFill>
              </a:defRPr>
            </a:lvl7pPr>
            <a:lvl8pPr lvl="7" algn="r">
              <a:lnSpc>
                <a:spcPct val="100000"/>
              </a:lnSpc>
              <a:spcBef>
                <a:spcPts val="0"/>
              </a:spcBef>
              <a:spcAft>
                <a:spcPts val="0"/>
              </a:spcAft>
              <a:buClr>
                <a:srgbClr val="000000"/>
              </a:buClr>
              <a:buSzPts val="1200"/>
              <a:buNone/>
              <a:defRPr>
                <a:solidFill>
                  <a:srgbClr val="000000"/>
                </a:solidFill>
              </a:defRPr>
            </a:lvl8pPr>
            <a:lvl9pPr lvl="8" algn="r">
              <a:lnSpc>
                <a:spcPct val="100000"/>
              </a:lnSpc>
              <a:spcBef>
                <a:spcPts val="0"/>
              </a:spcBef>
              <a:spcAft>
                <a:spcPts val="0"/>
              </a:spcAft>
              <a:buClr>
                <a:srgbClr val="000000"/>
              </a:buClr>
              <a:buSzPts val="1200"/>
              <a:buNone/>
              <a:defRPr>
                <a:solidFill>
                  <a:srgbClr val="000000"/>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47" name="Shape 47"/>
        <p:cNvGrpSpPr/>
        <p:nvPr/>
      </p:nvGrpSpPr>
      <p:grpSpPr>
        <a:xfrm>
          <a:off x="0" y="0"/>
          <a:ext cx="0" cy="0"/>
          <a:chOff x="0" y="0"/>
          <a:chExt cx="0" cy="0"/>
        </a:xfrm>
      </p:grpSpPr>
      <p:sp>
        <p:nvSpPr>
          <p:cNvPr id="48" name="Google Shape;48;p6"/>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9" name="Google Shape;49;p6"/>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0" name="Google Shape;50;p6"/>
          <p:cNvSpPr/>
          <p:nvPr/>
        </p:nvSpPr>
        <p:spPr>
          <a:xfrm>
            <a:off x="742950" y="164800"/>
            <a:ext cx="82773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txBox="1"/>
          <p:nvPr>
            <p:ph idx="2" type="ctrTitle"/>
          </p:nvPr>
        </p:nvSpPr>
        <p:spPr>
          <a:xfrm>
            <a:off x="742950" y="14755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52" name="Google Shape;52;p6"/>
          <p:cNvSpPr/>
          <p:nvPr/>
        </p:nvSpPr>
        <p:spPr>
          <a:xfrm>
            <a:off x="419100" y="18685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5250" y="18685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5" name="Google Shape;55;p6"/>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6" name="Google Shape;56;p6"/>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7" name="Google Shape;57;p6"/>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2" name="Shape 482"/>
        <p:cNvGrpSpPr/>
        <p:nvPr/>
      </p:nvGrpSpPr>
      <p:grpSpPr>
        <a:xfrm>
          <a:off x="0" y="0"/>
          <a:ext cx="0" cy="0"/>
          <a:chOff x="0" y="0"/>
          <a:chExt cx="0" cy="0"/>
        </a:xfrm>
      </p:grpSpPr>
      <p:sp>
        <p:nvSpPr>
          <p:cNvPr id="483" name="Google Shape;483;p54"/>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1" i="0" sz="1750">
                <a:solidFill>
                  <a:schemeClr val="dk1"/>
                </a:solidFill>
                <a:latin typeface="Tahoma"/>
                <a:ea typeface="Tahoma"/>
                <a:cs typeface="Tahoma"/>
                <a:sym typeface="Tahom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4" name="Google Shape;484;p54"/>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a:lvl2pPr>
            <a:lvl3pPr indent="-304800" lvl="2" marL="1371600" algn="l">
              <a:lnSpc>
                <a:spcPct val="115000"/>
              </a:lnSpc>
              <a:spcBef>
                <a:spcPts val="1600"/>
              </a:spcBef>
              <a:spcAft>
                <a:spcPts val="0"/>
              </a:spcAft>
              <a:buSzPts val="1200"/>
              <a:buChar char="■"/>
              <a:defRPr/>
            </a:lvl3pPr>
            <a:lvl4pPr indent="-304800" lvl="3" marL="1828800" algn="l">
              <a:lnSpc>
                <a:spcPct val="115000"/>
              </a:lnSpc>
              <a:spcBef>
                <a:spcPts val="1600"/>
              </a:spcBef>
              <a:spcAft>
                <a:spcPts val="0"/>
              </a:spcAft>
              <a:buSzPts val="1200"/>
              <a:buChar char="●"/>
              <a:defRPr/>
            </a:lvl4pPr>
            <a:lvl5pPr indent="-304800" lvl="4" marL="2286000" algn="l">
              <a:lnSpc>
                <a:spcPct val="115000"/>
              </a:lnSpc>
              <a:spcBef>
                <a:spcPts val="1600"/>
              </a:spcBef>
              <a:spcAft>
                <a:spcPts val="0"/>
              </a:spcAft>
              <a:buSzPts val="1200"/>
              <a:buChar char="○"/>
              <a:defRPr/>
            </a:lvl5pPr>
            <a:lvl6pPr indent="-304800" lvl="5" marL="2743200" algn="l">
              <a:lnSpc>
                <a:spcPct val="115000"/>
              </a:lnSpc>
              <a:spcBef>
                <a:spcPts val="1600"/>
              </a:spcBef>
              <a:spcAft>
                <a:spcPts val="0"/>
              </a:spcAft>
              <a:buSzPts val="1200"/>
              <a:buChar char="■"/>
              <a:defRPr/>
            </a:lvl6pPr>
            <a:lvl7pPr indent="-304800" lvl="6" marL="3200400" algn="l">
              <a:lnSpc>
                <a:spcPct val="115000"/>
              </a:lnSpc>
              <a:spcBef>
                <a:spcPts val="1600"/>
              </a:spcBef>
              <a:spcAft>
                <a:spcPts val="0"/>
              </a:spcAft>
              <a:buSzPts val="1200"/>
              <a:buChar char="●"/>
              <a:defRPr/>
            </a:lvl7pPr>
            <a:lvl8pPr indent="-304800" lvl="7" marL="3657600" algn="l">
              <a:lnSpc>
                <a:spcPct val="115000"/>
              </a:lnSpc>
              <a:spcBef>
                <a:spcPts val="1600"/>
              </a:spcBef>
              <a:spcAft>
                <a:spcPts val="0"/>
              </a:spcAft>
              <a:buSzPts val="1200"/>
              <a:buChar char="○"/>
              <a:defRPr/>
            </a:lvl8pPr>
            <a:lvl9pPr indent="-304800" lvl="8" marL="4114800" algn="l">
              <a:lnSpc>
                <a:spcPct val="115000"/>
              </a:lnSpc>
              <a:spcBef>
                <a:spcPts val="1600"/>
              </a:spcBef>
              <a:spcAft>
                <a:spcPts val="1600"/>
              </a:spcAft>
              <a:buSzPts val="1200"/>
              <a:buChar char="■"/>
              <a:defRPr/>
            </a:lvl9pPr>
          </a:lstStyle>
          <a:p/>
        </p:txBody>
      </p:sp>
      <p:sp>
        <p:nvSpPr>
          <p:cNvPr id="485" name="Google Shape;485;p54"/>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86" name="Google Shape;486;p54"/>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87" name="Google Shape;487;p54"/>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488" name="Shape 488"/>
        <p:cNvGrpSpPr/>
        <p:nvPr/>
      </p:nvGrpSpPr>
      <p:grpSpPr>
        <a:xfrm>
          <a:off x="0" y="0"/>
          <a:ext cx="0" cy="0"/>
          <a:chOff x="0" y="0"/>
          <a:chExt cx="0" cy="0"/>
        </a:xfrm>
      </p:grpSpPr>
      <p:sp>
        <p:nvSpPr>
          <p:cNvPr id="489" name="Google Shape;489;p55"/>
          <p:cNvSpPr txBox="1"/>
          <p:nvPr>
            <p:ph type="ctrTitle"/>
          </p:nvPr>
        </p:nvSpPr>
        <p:spPr>
          <a:xfrm>
            <a:off x="3414640"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90" name="Google Shape;490;p55"/>
          <p:cNvSpPr txBox="1"/>
          <p:nvPr>
            <p:ph idx="1" type="subTitle"/>
          </p:nvPr>
        </p:nvSpPr>
        <p:spPr>
          <a:xfrm>
            <a:off x="362274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1" name="Google Shape;491;p55"/>
          <p:cNvSpPr txBox="1"/>
          <p:nvPr>
            <p:ph idx="2" type="title"/>
          </p:nvPr>
        </p:nvSpPr>
        <p:spPr>
          <a:xfrm>
            <a:off x="369910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492" name="Google Shape;492;p55"/>
          <p:cNvSpPr txBox="1"/>
          <p:nvPr>
            <p:ph idx="3" type="ctrTitle"/>
          </p:nvPr>
        </p:nvSpPr>
        <p:spPr>
          <a:xfrm>
            <a:off x="3414853"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93" name="Google Shape;493;p55"/>
          <p:cNvSpPr txBox="1"/>
          <p:nvPr>
            <p:ph idx="4" type="subTitle"/>
          </p:nvPr>
        </p:nvSpPr>
        <p:spPr>
          <a:xfrm>
            <a:off x="358764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4" name="Google Shape;494;p55"/>
          <p:cNvSpPr txBox="1"/>
          <p:nvPr>
            <p:ph idx="5" type="title"/>
          </p:nvPr>
        </p:nvSpPr>
        <p:spPr>
          <a:xfrm>
            <a:off x="369910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495" name="Google Shape;495;p55"/>
          <p:cNvSpPr txBox="1"/>
          <p:nvPr>
            <p:ph idx="6" type="ctrTitle"/>
          </p:nvPr>
        </p:nvSpPr>
        <p:spPr>
          <a:xfrm>
            <a:off x="5582025"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96" name="Google Shape;496;p55"/>
          <p:cNvSpPr txBox="1"/>
          <p:nvPr>
            <p:ph idx="7" type="subTitle"/>
          </p:nvPr>
        </p:nvSpPr>
        <p:spPr>
          <a:xfrm>
            <a:off x="578990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7" name="Google Shape;497;p55"/>
          <p:cNvSpPr txBox="1"/>
          <p:nvPr>
            <p:ph idx="8" type="title"/>
          </p:nvPr>
        </p:nvSpPr>
        <p:spPr>
          <a:xfrm>
            <a:off x="586626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498" name="Google Shape;498;p55"/>
          <p:cNvSpPr txBox="1"/>
          <p:nvPr>
            <p:ph idx="9" type="ctrTitle"/>
          </p:nvPr>
        </p:nvSpPr>
        <p:spPr>
          <a:xfrm>
            <a:off x="558198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99" name="Google Shape;499;p55"/>
          <p:cNvSpPr/>
          <p:nvPr/>
        </p:nvSpPr>
        <p:spPr>
          <a:xfrm>
            <a:off x="654600" y="184000"/>
            <a:ext cx="83502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5"/>
          <p:cNvSpPr txBox="1"/>
          <p:nvPr>
            <p:ph idx="13" type="subTitle"/>
          </p:nvPr>
        </p:nvSpPr>
        <p:spPr>
          <a:xfrm>
            <a:off x="575480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1" name="Google Shape;501;p55"/>
          <p:cNvSpPr txBox="1"/>
          <p:nvPr>
            <p:ph idx="14" type="title"/>
          </p:nvPr>
        </p:nvSpPr>
        <p:spPr>
          <a:xfrm>
            <a:off x="586626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02" name="Google Shape;502;p55"/>
          <p:cNvSpPr txBox="1"/>
          <p:nvPr>
            <p:ph idx="15" type="ctrTitle"/>
          </p:nvPr>
        </p:nvSpPr>
        <p:spPr>
          <a:xfrm>
            <a:off x="654600" y="1495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03" name="Google Shape;503;p55"/>
          <p:cNvSpPr txBox="1"/>
          <p:nvPr>
            <p:ph idx="16" type="ctrTitle"/>
          </p:nvPr>
        </p:nvSpPr>
        <p:spPr>
          <a:xfrm>
            <a:off x="1226125" y="1853313"/>
            <a:ext cx="2392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04" name="Google Shape;504;p55"/>
          <p:cNvSpPr txBox="1"/>
          <p:nvPr>
            <p:ph idx="17" type="subTitle"/>
          </p:nvPr>
        </p:nvSpPr>
        <p:spPr>
          <a:xfrm>
            <a:off x="1469325"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5" name="Google Shape;505;p55"/>
          <p:cNvSpPr txBox="1"/>
          <p:nvPr>
            <p:ph idx="18" type="title"/>
          </p:nvPr>
        </p:nvSpPr>
        <p:spPr>
          <a:xfrm>
            <a:off x="1545687"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06" name="Google Shape;506;p55"/>
          <p:cNvSpPr txBox="1"/>
          <p:nvPr>
            <p:ph idx="19" type="ctrTitle"/>
          </p:nvPr>
        </p:nvSpPr>
        <p:spPr>
          <a:xfrm>
            <a:off x="126143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07" name="Google Shape;507;p55"/>
          <p:cNvSpPr txBox="1"/>
          <p:nvPr>
            <p:ph idx="20" type="subTitle"/>
          </p:nvPr>
        </p:nvSpPr>
        <p:spPr>
          <a:xfrm>
            <a:off x="1434225"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8" name="Google Shape;508;p55"/>
          <p:cNvSpPr txBox="1"/>
          <p:nvPr>
            <p:ph idx="21" type="title"/>
          </p:nvPr>
        </p:nvSpPr>
        <p:spPr>
          <a:xfrm>
            <a:off x="1545687"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09" name="Google Shape;509;p55"/>
          <p:cNvSpPr/>
          <p:nvPr/>
        </p:nvSpPr>
        <p:spPr>
          <a:xfrm>
            <a:off x="374925" y="1888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5"/>
          <p:cNvSpPr/>
          <p:nvPr/>
        </p:nvSpPr>
        <p:spPr>
          <a:xfrm>
            <a:off x="95250" y="1888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511" name="Shape 511"/>
        <p:cNvGrpSpPr/>
        <p:nvPr/>
      </p:nvGrpSpPr>
      <p:grpSpPr>
        <a:xfrm>
          <a:off x="0" y="0"/>
          <a:ext cx="0" cy="0"/>
          <a:chOff x="0" y="0"/>
          <a:chExt cx="0" cy="0"/>
        </a:xfrm>
      </p:grpSpPr>
      <p:sp>
        <p:nvSpPr>
          <p:cNvPr id="512" name="Google Shape;512;p56"/>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6"/>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15" name="Google Shape;515;p5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517" name="Shape 517"/>
        <p:cNvGrpSpPr/>
        <p:nvPr/>
      </p:nvGrpSpPr>
      <p:grpSpPr>
        <a:xfrm>
          <a:off x="0" y="0"/>
          <a:ext cx="0" cy="0"/>
          <a:chOff x="0" y="0"/>
          <a:chExt cx="0" cy="0"/>
        </a:xfrm>
      </p:grpSpPr>
      <p:sp>
        <p:nvSpPr>
          <p:cNvPr id="518" name="Google Shape;518;p57"/>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7"/>
          <p:cNvSpPr txBox="1"/>
          <p:nvPr>
            <p:ph idx="1" type="body"/>
          </p:nvPr>
        </p:nvSpPr>
        <p:spPr>
          <a:xfrm>
            <a:off x="642050" y="12204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520" name="Google Shape;520;p57"/>
          <p:cNvSpPr txBox="1"/>
          <p:nvPr>
            <p:ph type="title"/>
          </p:nvPr>
        </p:nvSpPr>
        <p:spPr>
          <a:xfrm>
            <a:off x="4722997" y="1262675"/>
            <a:ext cx="3808200" cy="89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2800"/>
              <a:buNone/>
              <a:defRPr>
                <a:solidFill>
                  <a:srgbClr val="000000"/>
                </a:solidFill>
              </a:defRPr>
            </a:lvl2pPr>
            <a:lvl3pPr lvl="2" algn="r">
              <a:lnSpc>
                <a:spcPct val="100000"/>
              </a:lnSpc>
              <a:spcBef>
                <a:spcPts val="0"/>
              </a:spcBef>
              <a:spcAft>
                <a:spcPts val="0"/>
              </a:spcAft>
              <a:buClr>
                <a:srgbClr val="000000"/>
              </a:buClr>
              <a:buSzPts val="2800"/>
              <a:buNone/>
              <a:defRPr>
                <a:solidFill>
                  <a:srgbClr val="000000"/>
                </a:solidFill>
              </a:defRPr>
            </a:lvl3pPr>
            <a:lvl4pPr lvl="3" algn="r">
              <a:lnSpc>
                <a:spcPct val="100000"/>
              </a:lnSpc>
              <a:spcBef>
                <a:spcPts val="0"/>
              </a:spcBef>
              <a:spcAft>
                <a:spcPts val="0"/>
              </a:spcAft>
              <a:buClr>
                <a:srgbClr val="000000"/>
              </a:buClr>
              <a:buSzPts val="2800"/>
              <a:buNone/>
              <a:defRPr>
                <a:solidFill>
                  <a:srgbClr val="000000"/>
                </a:solidFill>
              </a:defRPr>
            </a:lvl4pPr>
            <a:lvl5pPr lvl="4" algn="r">
              <a:lnSpc>
                <a:spcPct val="100000"/>
              </a:lnSpc>
              <a:spcBef>
                <a:spcPts val="0"/>
              </a:spcBef>
              <a:spcAft>
                <a:spcPts val="0"/>
              </a:spcAft>
              <a:buClr>
                <a:srgbClr val="000000"/>
              </a:buClr>
              <a:buSzPts val="2800"/>
              <a:buNone/>
              <a:defRPr>
                <a:solidFill>
                  <a:srgbClr val="000000"/>
                </a:solidFill>
              </a:defRPr>
            </a:lvl5pPr>
            <a:lvl6pPr lvl="5" algn="r">
              <a:lnSpc>
                <a:spcPct val="100000"/>
              </a:lnSpc>
              <a:spcBef>
                <a:spcPts val="0"/>
              </a:spcBef>
              <a:spcAft>
                <a:spcPts val="0"/>
              </a:spcAft>
              <a:buClr>
                <a:srgbClr val="000000"/>
              </a:buClr>
              <a:buSzPts val="2800"/>
              <a:buNone/>
              <a:defRPr>
                <a:solidFill>
                  <a:srgbClr val="000000"/>
                </a:solidFill>
              </a:defRPr>
            </a:lvl6pPr>
            <a:lvl7pPr lvl="6" algn="r">
              <a:lnSpc>
                <a:spcPct val="100000"/>
              </a:lnSpc>
              <a:spcBef>
                <a:spcPts val="0"/>
              </a:spcBef>
              <a:spcAft>
                <a:spcPts val="0"/>
              </a:spcAft>
              <a:buClr>
                <a:srgbClr val="000000"/>
              </a:buClr>
              <a:buSzPts val="2800"/>
              <a:buNone/>
              <a:defRPr>
                <a:solidFill>
                  <a:srgbClr val="000000"/>
                </a:solidFill>
              </a:defRPr>
            </a:lvl7pPr>
            <a:lvl8pPr lvl="7" algn="r">
              <a:lnSpc>
                <a:spcPct val="100000"/>
              </a:lnSpc>
              <a:spcBef>
                <a:spcPts val="0"/>
              </a:spcBef>
              <a:spcAft>
                <a:spcPts val="0"/>
              </a:spcAft>
              <a:buClr>
                <a:srgbClr val="000000"/>
              </a:buClr>
              <a:buSzPts val="2800"/>
              <a:buNone/>
              <a:defRPr>
                <a:solidFill>
                  <a:srgbClr val="000000"/>
                </a:solidFill>
              </a:defRPr>
            </a:lvl8pPr>
            <a:lvl9pPr lvl="8" algn="r">
              <a:lnSpc>
                <a:spcPct val="100000"/>
              </a:lnSpc>
              <a:spcBef>
                <a:spcPts val="0"/>
              </a:spcBef>
              <a:spcAft>
                <a:spcPts val="0"/>
              </a:spcAft>
              <a:buClr>
                <a:srgbClr val="000000"/>
              </a:buClr>
              <a:buSzPts val="2800"/>
              <a:buNone/>
              <a:defRPr>
                <a:solidFill>
                  <a:srgbClr val="000000"/>
                </a:solidFill>
              </a:defRPr>
            </a:lvl9pPr>
          </a:lstStyle>
          <a:p/>
        </p:txBody>
      </p:sp>
      <p:sp>
        <p:nvSpPr>
          <p:cNvPr id="521" name="Google Shape;521;p57"/>
          <p:cNvSpPr txBox="1"/>
          <p:nvPr>
            <p:ph idx="2" type="subTitle"/>
          </p:nvPr>
        </p:nvSpPr>
        <p:spPr>
          <a:xfrm>
            <a:off x="562250" y="914850"/>
            <a:ext cx="28437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atin typeface="Montserrat ExtraBold"/>
                <a:ea typeface="Montserrat ExtraBold"/>
                <a:cs typeface="Montserrat ExtraBold"/>
                <a:sym typeface="Montserrat ExtraBold"/>
              </a:defRPr>
            </a:lvl1pPr>
            <a:lvl2pPr lvl="1" algn="l">
              <a:lnSpc>
                <a:spcPct val="115000"/>
              </a:lnSpc>
              <a:spcBef>
                <a:spcPts val="1600"/>
              </a:spcBef>
              <a:spcAft>
                <a:spcPts val="0"/>
              </a:spcAft>
              <a:buSzPts val="1200"/>
              <a:buNone/>
              <a:defRPr b="1">
                <a:solidFill>
                  <a:srgbClr val="000000"/>
                </a:solidFill>
                <a:latin typeface="Oswald"/>
                <a:ea typeface="Oswald"/>
                <a:cs typeface="Oswald"/>
                <a:sym typeface="Oswald"/>
              </a:defRPr>
            </a:lvl2pPr>
            <a:lvl3pPr lvl="2" algn="l">
              <a:lnSpc>
                <a:spcPct val="115000"/>
              </a:lnSpc>
              <a:spcBef>
                <a:spcPts val="1600"/>
              </a:spcBef>
              <a:spcAft>
                <a:spcPts val="0"/>
              </a:spcAft>
              <a:buSzPts val="1200"/>
              <a:buNone/>
              <a:defRPr b="1">
                <a:solidFill>
                  <a:srgbClr val="000000"/>
                </a:solidFill>
                <a:latin typeface="Oswald"/>
                <a:ea typeface="Oswald"/>
                <a:cs typeface="Oswald"/>
                <a:sym typeface="Oswald"/>
              </a:defRPr>
            </a:lvl3pPr>
            <a:lvl4pPr lvl="3" algn="l">
              <a:lnSpc>
                <a:spcPct val="115000"/>
              </a:lnSpc>
              <a:spcBef>
                <a:spcPts val="1600"/>
              </a:spcBef>
              <a:spcAft>
                <a:spcPts val="0"/>
              </a:spcAft>
              <a:buSzPts val="1200"/>
              <a:buNone/>
              <a:defRPr b="1">
                <a:solidFill>
                  <a:srgbClr val="000000"/>
                </a:solidFill>
                <a:latin typeface="Oswald"/>
                <a:ea typeface="Oswald"/>
                <a:cs typeface="Oswald"/>
                <a:sym typeface="Oswald"/>
              </a:defRPr>
            </a:lvl4pPr>
            <a:lvl5pPr lvl="4" algn="l">
              <a:lnSpc>
                <a:spcPct val="115000"/>
              </a:lnSpc>
              <a:spcBef>
                <a:spcPts val="1600"/>
              </a:spcBef>
              <a:spcAft>
                <a:spcPts val="0"/>
              </a:spcAft>
              <a:buSzPts val="1200"/>
              <a:buNone/>
              <a:defRPr b="1">
                <a:solidFill>
                  <a:srgbClr val="000000"/>
                </a:solidFill>
                <a:latin typeface="Oswald"/>
                <a:ea typeface="Oswald"/>
                <a:cs typeface="Oswald"/>
                <a:sym typeface="Oswald"/>
              </a:defRPr>
            </a:lvl5pPr>
            <a:lvl6pPr lvl="5" algn="l">
              <a:lnSpc>
                <a:spcPct val="115000"/>
              </a:lnSpc>
              <a:spcBef>
                <a:spcPts val="1600"/>
              </a:spcBef>
              <a:spcAft>
                <a:spcPts val="0"/>
              </a:spcAft>
              <a:buSzPts val="1200"/>
              <a:buNone/>
              <a:defRPr b="1">
                <a:solidFill>
                  <a:srgbClr val="000000"/>
                </a:solidFill>
                <a:latin typeface="Oswald"/>
                <a:ea typeface="Oswald"/>
                <a:cs typeface="Oswald"/>
                <a:sym typeface="Oswald"/>
              </a:defRPr>
            </a:lvl6pPr>
            <a:lvl7pPr lvl="6" algn="l">
              <a:lnSpc>
                <a:spcPct val="115000"/>
              </a:lnSpc>
              <a:spcBef>
                <a:spcPts val="1600"/>
              </a:spcBef>
              <a:spcAft>
                <a:spcPts val="0"/>
              </a:spcAft>
              <a:buSzPts val="1200"/>
              <a:buNone/>
              <a:defRPr b="1">
                <a:solidFill>
                  <a:srgbClr val="000000"/>
                </a:solidFill>
                <a:latin typeface="Oswald"/>
                <a:ea typeface="Oswald"/>
                <a:cs typeface="Oswald"/>
                <a:sym typeface="Oswald"/>
              </a:defRPr>
            </a:lvl7pPr>
            <a:lvl8pPr lvl="7" algn="l">
              <a:lnSpc>
                <a:spcPct val="115000"/>
              </a:lnSpc>
              <a:spcBef>
                <a:spcPts val="1600"/>
              </a:spcBef>
              <a:spcAft>
                <a:spcPts val="0"/>
              </a:spcAft>
              <a:buSzPts val="1200"/>
              <a:buNone/>
              <a:defRPr b="1">
                <a:solidFill>
                  <a:srgbClr val="000000"/>
                </a:solidFill>
                <a:latin typeface="Oswald"/>
                <a:ea typeface="Oswald"/>
                <a:cs typeface="Oswald"/>
                <a:sym typeface="Oswald"/>
              </a:defRPr>
            </a:lvl8pPr>
            <a:lvl9pPr lvl="8" algn="l">
              <a:lnSpc>
                <a:spcPct val="115000"/>
              </a:lnSpc>
              <a:spcBef>
                <a:spcPts val="1600"/>
              </a:spcBef>
              <a:spcAft>
                <a:spcPts val="1600"/>
              </a:spcAft>
              <a:buSzPts val="1200"/>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 + design">
    <p:bg>
      <p:bgPr>
        <a:solidFill>
          <a:srgbClr val="FFFFFF"/>
        </a:solidFill>
      </p:bgPr>
    </p:bg>
    <p:spTree>
      <p:nvGrpSpPr>
        <p:cNvPr id="525" name="Shape 525"/>
        <p:cNvGrpSpPr/>
        <p:nvPr/>
      </p:nvGrpSpPr>
      <p:grpSpPr>
        <a:xfrm>
          <a:off x="0" y="0"/>
          <a:ext cx="0" cy="0"/>
          <a:chOff x="0" y="0"/>
          <a:chExt cx="0" cy="0"/>
        </a:xfrm>
      </p:grpSpPr>
      <p:sp>
        <p:nvSpPr>
          <p:cNvPr id="526" name="Google Shape;526;p59"/>
          <p:cNvSpPr/>
          <p:nvPr/>
        </p:nvSpPr>
        <p:spPr>
          <a:xfrm>
            <a:off x="712000" y="215250"/>
            <a:ext cx="81534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9"/>
          <p:cNvSpPr txBox="1"/>
          <p:nvPr>
            <p:ph type="ctrTitle"/>
          </p:nvPr>
        </p:nvSpPr>
        <p:spPr>
          <a:xfrm>
            <a:off x="712000" y="198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28" name="Google Shape;528;p59"/>
          <p:cNvSpPr/>
          <p:nvPr/>
        </p:nvSpPr>
        <p:spPr>
          <a:xfrm>
            <a:off x="388150" y="2373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9"/>
          <p:cNvSpPr/>
          <p:nvPr/>
        </p:nvSpPr>
        <p:spPr>
          <a:xfrm>
            <a:off x="64300" y="2373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530" name="Shape 530"/>
        <p:cNvGrpSpPr/>
        <p:nvPr/>
      </p:nvGrpSpPr>
      <p:grpSpPr>
        <a:xfrm>
          <a:off x="0" y="0"/>
          <a:ext cx="0" cy="0"/>
          <a:chOff x="0" y="0"/>
          <a:chExt cx="0" cy="0"/>
        </a:xfrm>
      </p:grpSpPr>
      <p:sp>
        <p:nvSpPr>
          <p:cNvPr id="531" name="Google Shape;531;p60"/>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0"/>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34" name="Google Shape;534;p60"/>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35" name="Google Shape;535;p60"/>
          <p:cNvSpPr txBox="1"/>
          <p:nvPr>
            <p:ph type="ctrTitle"/>
          </p:nvPr>
        </p:nvSpPr>
        <p:spPr>
          <a:xfrm flipH="1">
            <a:off x="623625" y="2236500"/>
            <a:ext cx="3576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6" name="Google Shape;536;p60"/>
          <p:cNvSpPr txBox="1"/>
          <p:nvPr>
            <p:ph idx="1" type="subTitle"/>
          </p:nvPr>
        </p:nvSpPr>
        <p:spPr>
          <a:xfrm flipH="1">
            <a:off x="623500" y="3116767"/>
            <a:ext cx="36291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37" name="Google Shape;537;p60"/>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bg>
      <p:bgPr>
        <a:solidFill>
          <a:srgbClr val="FFFFFF"/>
        </a:solidFill>
      </p:bgPr>
    </p:bg>
    <p:spTree>
      <p:nvGrpSpPr>
        <p:cNvPr id="538" name="Shape 538"/>
        <p:cNvGrpSpPr/>
        <p:nvPr/>
      </p:nvGrpSpPr>
      <p:grpSpPr>
        <a:xfrm>
          <a:off x="0" y="0"/>
          <a:ext cx="0" cy="0"/>
          <a:chOff x="0" y="0"/>
          <a:chExt cx="0" cy="0"/>
        </a:xfrm>
      </p:grpSpPr>
      <p:sp>
        <p:nvSpPr>
          <p:cNvPr id="539" name="Google Shape;539;p61"/>
          <p:cNvSpPr txBox="1"/>
          <p:nvPr>
            <p:ph type="ctrTitle"/>
          </p:nvPr>
        </p:nvSpPr>
        <p:spPr>
          <a:xfrm>
            <a:off x="3414640"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40" name="Google Shape;540;p61"/>
          <p:cNvSpPr txBox="1"/>
          <p:nvPr>
            <p:ph idx="1" type="subTitle"/>
          </p:nvPr>
        </p:nvSpPr>
        <p:spPr>
          <a:xfrm>
            <a:off x="362274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41" name="Google Shape;541;p61"/>
          <p:cNvSpPr txBox="1"/>
          <p:nvPr>
            <p:ph idx="2" type="title"/>
          </p:nvPr>
        </p:nvSpPr>
        <p:spPr>
          <a:xfrm>
            <a:off x="369910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42" name="Google Shape;542;p61"/>
          <p:cNvSpPr txBox="1"/>
          <p:nvPr>
            <p:ph idx="3" type="ctrTitle"/>
          </p:nvPr>
        </p:nvSpPr>
        <p:spPr>
          <a:xfrm>
            <a:off x="3414853"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43" name="Google Shape;543;p61"/>
          <p:cNvSpPr txBox="1"/>
          <p:nvPr>
            <p:ph idx="4" type="subTitle"/>
          </p:nvPr>
        </p:nvSpPr>
        <p:spPr>
          <a:xfrm>
            <a:off x="358764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44" name="Google Shape;544;p61"/>
          <p:cNvSpPr txBox="1"/>
          <p:nvPr>
            <p:ph idx="5" type="title"/>
          </p:nvPr>
        </p:nvSpPr>
        <p:spPr>
          <a:xfrm>
            <a:off x="369910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45" name="Google Shape;545;p61"/>
          <p:cNvSpPr txBox="1"/>
          <p:nvPr>
            <p:ph idx="6" type="ctrTitle"/>
          </p:nvPr>
        </p:nvSpPr>
        <p:spPr>
          <a:xfrm>
            <a:off x="5582025"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46" name="Google Shape;546;p61"/>
          <p:cNvSpPr txBox="1"/>
          <p:nvPr>
            <p:ph idx="7" type="subTitle"/>
          </p:nvPr>
        </p:nvSpPr>
        <p:spPr>
          <a:xfrm>
            <a:off x="578990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47" name="Google Shape;547;p61"/>
          <p:cNvSpPr txBox="1"/>
          <p:nvPr>
            <p:ph idx="8" type="title"/>
          </p:nvPr>
        </p:nvSpPr>
        <p:spPr>
          <a:xfrm>
            <a:off x="586626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48" name="Google Shape;548;p61"/>
          <p:cNvSpPr txBox="1"/>
          <p:nvPr>
            <p:ph idx="9" type="ctrTitle"/>
          </p:nvPr>
        </p:nvSpPr>
        <p:spPr>
          <a:xfrm>
            <a:off x="558198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49" name="Google Shape;549;p61"/>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1"/>
          <p:cNvSpPr txBox="1"/>
          <p:nvPr>
            <p:ph idx="13" type="subTitle"/>
          </p:nvPr>
        </p:nvSpPr>
        <p:spPr>
          <a:xfrm>
            <a:off x="575480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51" name="Google Shape;551;p61"/>
          <p:cNvSpPr txBox="1"/>
          <p:nvPr>
            <p:ph idx="14" type="title"/>
          </p:nvPr>
        </p:nvSpPr>
        <p:spPr>
          <a:xfrm>
            <a:off x="586626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52" name="Google Shape;552;p61"/>
          <p:cNvSpPr txBox="1"/>
          <p:nvPr>
            <p:ph idx="15"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53" name="Google Shape;553;p61"/>
          <p:cNvSpPr txBox="1"/>
          <p:nvPr>
            <p:ph idx="16" type="ctrTitle"/>
          </p:nvPr>
        </p:nvSpPr>
        <p:spPr>
          <a:xfrm>
            <a:off x="1226125" y="1853313"/>
            <a:ext cx="2392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54" name="Google Shape;554;p61"/>
          <p:cNvSpPr txBox="1"/>
          <p:nvPr>
            <p:ph idx="17" type="subTitle"/>
          </p:nvPr>
        </p:nvSpPr>
        <p:spPr>
          <a:xfrm>
            <a:off x="1469325"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55" name="Google Shape;555;p61"/>
          <p:cNvSpPr txBox="1"/>
          <p:nvPr>
            <p:ph idx="18" type="title"/>
          </p:nvPr>
        </p:nvSpPr>
        <p:spPr>
          <a:xfrm>
            <a:off x="1545687"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56" name="Google Shape;556;p61"/>
          <p:cNvSpPr txBox="1"/>
          <p:nvPr>
            <p:ph idx="19" type="ctrTitle"/>
          </p:nvPr>
        </p:nvSpPr>
        <p:spPr>
          <a:xfrm>
            <a:off x="126143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57" name="Google Shape;557;p61"/>
          <p:cNvSpPr txBox="1"/>
          <p:nvPr>
            <p:ph idx="20" type="subTitle"/>
          </p:nvPr>
        </p:nvSpPr>
        <p:spPr>
          <a:xfrm>
            <a:off x="1434225"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58" name="Google Shape;558;p61"/>
          <p:cNvSpPr txBox="1"/>
          <p:nvPr>
            <p:ph idx="21" type="title"/>
          </p:nvPr>
        </p:nvSpPr>
        <p:spPr>
          <a:xfrm>
            <a:off x="1545687"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559" name="Google Shape;559;p61"/>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1"/>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Title + text 1">
    <p:spTree>
      <p:nvGrpSpPr>
        <p:cNvPr id="561" name="Shape 561"/>
        <p:cNvGrpSpPr/>
        <p:nvPr/>
      </p:nvGrpSpPr>
      <p:grpSpPr>
        <a:xfrm>
          <a:off x="0" y="0"/>
          <a:ext cx="0" cy="0"/>
          <a:chOff x="0" y="0"/>
          <a:chExt cx="0" cy="0"/>
        </a:xfrm>
      </p:grpSpPr>
      <p:sp>
        <p:nvSpPr>
          <p:cNvPr id="562" name="Google Shape;562;p62"/>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2"/>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64" name="Google Shape;564;p62"/>
          <p:cNvSpPr txBox="1"/>
          <p:nvPr>
            <p:ph idx="1" type="subTitle"/>
          </p:nvPr>
        </p:nvSpPr>
        <p:spPr>
          <a:xfrm>
            <a:off x="831200" y="2314225"/>
            <a:ext cx="42249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65" name="Shape 565"/>
        <p:cNvGrpSpPr/>
        <p:nvPr/>
      </p:nvGrpSpPr>
      <p:grpSpPr>
        <a:xfrm>
          <a:off x="0" y="0"/>
          <a:ext cx="0" cy="0"/>
          <a:chOff x="0" y="0"/>
          <a:chExt cx="0" cy="0"/>
        </a:xfrm>
      </p:grpSpPr>
      <p:sp>
        <p:nvSpPr>
          <p:cNvPr id="566" name="Google Shape;566;p63"/>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3"/>
          <p:cNvSpPr txBox="1"/>
          <p:nvPr>
            <p:ph idx="1" type="subTitle"/>
          </p:nvPr>
        </p:nvSpPr>
        <p:spPr>
          <a:xfrm>
            <a:off x="2286775" y="1780575"/>
            <a:ext cx="4717500" cy="63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568" name="Google Shape;568;p63"/>
          <p:cNvSpPr txBox="1"/>
          <p:nvPr>
            <p:ph type="ctrTitle"/>
          </p:nvPr>
        </p:nvSpPr>
        <p:spPr>
          <a:xfrm>
            <a:off x="3099175" y="2412374"/>
            <a:ext cx="3092700" cy="54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Three columns ">
    <p:spTree>
      <p:nvGrpSpPr>
        <p:cNvPr id="569" name="Shape 569"/>
        <p:cNvGrpSpPr/>
        <p:nvPr/>
      </p:nvGrpSpPr>
      <p:grpSpPr>
        <a:xfrm>
          <a:off x="0" y="0"/>
          <a:ext cx="0" cy="0"/>
          <a:chOff x="0" y="0"/>
          <a:chExt cx="0" cy="0"/>
        </a:xfrm>
      </p:grpSpPr>
      <p:sp>
        <p:nvSpPr>
          <p:cNvPr id="570" name="Google Shape;570;p64"/>
          <p:cNvSpPr txBox="1"/>
          <p:nvPr>
            <p:ph type="ctrTitle"/>
          </p:nvPr>
        </p:nvSpPr>
        <p:spPr>
          <a:xfrm>
            <a:off x="8584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1" name="Google Shape;571;p64"/>
          <p:cNvSpPr txBox="1"/>
          <p:nvPr>
            <p:ph idx="1" type="subTitle"/>
          </p:nvPr>
        </p:nvSpPr>
        <p:spPr>
          <a:xfrm>
            <a:off x="10195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572" name="Google Shape;572;p64"/>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4"/>
          <p:cNvSpPr txBox="1"/>
          <p:nvPr>
            <p:ph idx="2"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74" name="Google Shape;574;p64"/>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4"/>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4"/>
          <p:cNvSpPr txBox="1"/>
          <p:nvPr>
            <p:ph idx="3" type="subTitle"/>
          </p:nvPr>
        </p:nvSpPr>
        <p:spPr>
          <a:xfrm>
            <a:off x="59344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577" name="Google Shape;577;p64"/>
          <p:cNvSpPr txBox="1"/>
          <p:nvPr>
            <p:ph idx="4" type="ctrTitle"/>
          </p:nvPr>
        </p:nvSpPr>
        <p:spPr>
          <a:xfrm>
            <a:off x="57733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8" name="Google Shape;578;p64"/>
          <p:cNvSpPr txBox="1"/>
          <p:nvPr>
            <p:ph idx="5" type="subTitle"/>
          </p:nvPr>
        </p:nvSpPr>
        <p:spPr>
          <a:xfrm>
            <a:off x="3452999" y="205275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579" name="Google Shape;579;p64"/>
          <p:cNvSpPr txBox="1"/>
          <p:nvPr>
            <p:ph idx="6" type="ctrTitle"/>
          </p:nvPr>
        </p:nvSpPr>
        <p:spPr>
          <a:xfrm>
            <a:off x="3291900" y="183260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58" name="Shape 58"/>
        <p:cNvGrpSpPr/>
        <p:nvPr/>
      </p:nvGrpSpPr>
      <p:grpSpPr>
        <a:xfrm>
          <a:off x="0" y="0"/>
          <a:ext cx="0" cy="0"/>
          <a:chOff x="0" y="0"/>
          <a:chExt cx="0" cy="0"/>
        </a:xfrm>
      </p:grpSpPr>
      <p:sp>
        <p:nvSpPr>
          <p:cNvPr id="59" name="Google Shape;59;p7"/>
          <p:cNvSpPr/>
          <p:nvPr/>
        </p:nvSpPr>
        <p:spPr>
          <a:xfrm>
            <a:off x="790975" y="137875"/>
            <a:ext cx="83193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61" name="Google Shape;61;p7"/>
          <p:cNvSpPr/>
          <p:nvPr/>
        </p:nvSpPr>
        <p:spPr>
          <a:xfrm>
            <a:off x="443113" y="159925"/>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95275" y="159925"/>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 + design 2">
    <p:bg>
      <p:bgPr>
        <a:solidFill>
          <a:srgbClr val="FFFFFF"/>
        </a:solidFill>
      </p:bgPr>
    </p:bg>
    <p:spTree>
      <p:nvGrpSpPr>
        <p:cNvPr id="580" name="Shape 580"/>
        <p:cNvGrpSpPr/>
        <p:nvPr/>
      </p:nvGrpSpPr>
      <p:grpSpPr>
        <a:xfrm>
          <a:off x="0" y="0"/>
          <a:ext cx="0" cy="0"/>
          <a:chOff x="0" y="0"/>
          <a:chExt cx="0" cy="0"/>
        </a:xfrm>
      </p:grpSpPr>
      <p:sp>
        <p:nvSpPr>
          <p:cNvPr id="581" name="Google Shape;581;p65"/>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5"/>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5"/>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84" name="Google Shape;584;p65"/>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5"/>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 + design 3">
    <p:bg>
      <p:bgPr>
        <a:solidFill>
          <a:srgbClr val="FFFFFF"/>
        </a:solidFill>
      </p:bgPr>
    </p:bg>
    <p:spTree>
      <p:nvGrpSpPr>
        <p:cNvPr id="586" name="Shape 586"/>
        <p:cNvGrpSpPr/>
        <p:nvPr/>
      </p:nvGrpSpPr>
      <p:grpSpPr>
        <a:xfrm>
          <a:off x="0" y="0"/>
          <a:ext cx="0" cy="0"/>
          <a:chOff x="0" y="0"/>
          <a:chExt cx="0" cy="0"/>
        </a:xfrm>
      </p:grpSpPr>
      <p:sp>
        <p:nvSpPr>
          <p:cNvPr id="587" name="Google Shape;587;p66"/>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6"/>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90" name="Google Shape;590;p6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bg>
      <p:bgPr>
        <a:solidFill>
          <a:srgbClr val="FFFFFF"/>
        </a:solidFill>
      </p:bgPr>
    </p:bg>
    <p:spTree>
      <p:nvGrpSpPr>
        <p:cNvPr id="592" name="Shape 592"/>
        <p:cNvGrpSpPr/>
        <p:nvPr/>
      </p:nvGrpSpPr>
      <p:grpSpPr>
        <a:xfrm>
          <a:off x="0" y="0"/>
          <a:ext cx="0" cy="0"/>
          <a:chOff x="0" y="0"/>
          <a:chExt cx="0" cy="0"/>
        </a:xfrm>
      </p:grpSpPr>
      <p:sp>
        <p:nvSpPr>
          <p:cNvPr id="593" name="Google Shape;593;p67"/>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7"/>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CB64"/>
              </a:buClr>
              <a:buSzPts val="4800"/>
              <a:buNone/>
              <a:defRPr sz="4800">
                <a:solidFill>
                  <a:srgbClr val="FFCB64"/>
                </a:solidFill>
              </a:defRPr>
            </a:lvl1pPr>
            <a:lvl2pPr lvl="1" algn="ctr">
              <a:lnSpc>
                <a:spcPct val="100000"/>
              </a:lnSpc>
              <a:spcBef>
                <a:spcPts val="0"/>
              </a:spcBef>
              <a:spcAft>
                <a:spcPts val="0"/>
              </a:spcAft>
              <a:buClr>
                <a:srgbClr val="000000"/>
              </a:buClr>
              <a:buSzPts val="4800"/>
              <a:buNone/>
              <a:defRPr sz="4800">
                <a:solidFill>
                  <a:srgbClr val="000000"/>
                </a:solidFill>
              </a:defRPr>
            </a:lvl2pPr>
            <a:lvl3pPr lvl="2" algn="ctr">
              <a:lnSpc>
                <a:spcPct val="100000"/>
              </a:lnSpc>
              <a:spcBef>
                <a:spcPts val="0"/>
              </a:spcBef>
              <a:spcAft>
                <a:spcPts val="0"/>
              </a:spcAft>
              <a:buClr>
                <a:srgbClr val="000000"/>
              </a:buClr>
              <a:buSzPts val="4800"/>
              <a:buNone/>
              <a:defRPr sz="4800">
                <a:solidFill>
                  <a:srgbClr val="000000"/>
                </a:solidFill>
              </a:defRPr>
            </a:lvl3pPr>
            <a:lvl4pPr lvl="3" algn="ctr">
              <a:lnSpc>
                <a:spcPct val="100000"/>
              </a:lnSpc>
              <a:spcBef>
                <a:spcPts val="0"/>
              </a:spcBef>
              <a:spcAft>
                <a:spcPts val="0"/>
              </a:spcAft>
              <a:buClr>
                <a:srgbClr val="000000"/>
              </a:buClr>
              <a:buSzPts val="4800"/>
              <a:buNone/>
              <a:defRPr sz="4800">
                <a:solidFill>
                  <a:srgbClr val="000000"/>
                </a:solidFill>
              </a:defRPr>
            </a:lvl4pPr>
            <a:lvl5pPr lvl="4" algn="ctr">
              <a:lnSpc>
                <a:spcPct val="100000"/>
              </a:lnSpc>
              <a:spcBef>
                <a:spcPts val="0"/>
              </a:spcBef>
              <a:spcAft>
                <a:spcPts val="0"/>
              </a:spcAft>
              <a:buClr>
                <a:srgbClr val="000000"/>
              </a:buClr>
              <a:buSzPts val="4800"/>
              <a:buNone/>
              <a:defRPr sz="4800">
                <a:solidFill>
                  <a:srgbClr val="000000"/>
                </a:solidFill>
              </a:defRPr>
            </a:lvl5pPr>
            <a:lvl6pPr lvl="5" algn="ctr">
              <a:lnSpc>
                <a:spcPct val="100000"/>
              </a:lnSpc>
              <a:spcBef>
                <a:spcPts val="0"/>
              </a:spcBef>
              <a:spcAft>
                <a:spcPts val="0"/>
              </a:spcAft>
              <a:buClr>
                <a:srgbClr val="000000"/>
              </a:buClr>
              <a:buSzPts val="4800"/>
              <a:buNone/>
              <a:defRPr sz="4800">
                <a:solidFill>
                  <a:srgbClr val="000000"/>
                </a:solidFill>
              </a:defRPr>
            </a:lvl6pPr>
            <a:lvl7pPr lvl="6" algn="ctr">
              <a:lnSpc>
                <a:spcPct val="100000"/>
              </a:lnSpc>
              <a:spcBef>
                <a:spcPts val="0"/>
              </a:spcBef>
              <a:spcAft>
                <a:spcPts val="0"/>
              </a:spcAft>
              <a:buClr>
                <a:srgbClr val="000000"/>
              </a:buClr>
              <a:buSzPts val="4800"/>
              <a:buNone/>
              <a:defRPr sz="4800">
                <a:solidFill>
                  <a:srgbClr val="000000"/>
                </a:solidFill>
              </a:defRPr>
            </a:lvl7pPr>
            <a:lvl8pPr lvl="7" algn="ctr">
              <a:lnSpc>
                <a:spcPct val="100000"/>
              </a:lnSpc>
              <a:spcBef>
                <a:spcPts val="0"/>
              </a:spcBef>
              <a:spcAft>
                <a:spcPts val="0"/>
              </a:spcAft>
              <a:buClr>
                <a:srgbClr val="000000"/>
              </a:buClr>
              <a:buSzPts val="4800"/>
              <a:buNone/>
              <a:defRPr sz="4800">
                <a:solidFill>
                  <a:srgbClr val="000000"/>
                </a:solidFill>
              </a:defRPr>
            </a:lvl8pPr>
            <a:lvl9pPr lvl="8" algn="ctr">
              <a:lnSpc>
                <a:spcPct val="100000"/>
              </a:lnSpc>
              <a:spcBef>
                <a:spcPts val="0"/>
              </a:spcBef>
              <a:spcAft>
                <a:spcPts val="0"/>
              </a:spcAft>
              <a:buClr>
                <a:srgbClr val="000000"/>
              </a:buClr>
              <a:buSzPts val="4800"/>
              <a:buNone/>
              <a:defRPr sz="4800">
                <a:solidFill>
                  <a:srgbClr val="000000"/>
                </a:solidFill>
              </a:defRPr>
            </a:lvl9pPr>
          </a:lstStyle>
          <a:p/>
        </p:txBody>
      </p:sp>
      <p:sp>
        <p:nvSpPr>
          <p:cNvPr id="595" name="Google Shape;595;p67"/>
          <p:cNvSpPr txBox="1"/>
          <p:nvPr>
            <p:ph idx="1" type="subTitle"/>
          </p:nvPr>
        </p:nvSpPr>
        <p:spPr>
          <a:xfrm flipH="1">
            <a:off x="1674026" y="2409550"/>
            <a:ext cx="3012300" cy="167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Clr>
                <a:srgbClr val="000000"/>
              </a:buClr>
              <a:buSzPts val="1200"/>
              <a:buNone/>
              <a:defRPr>
                <a:solidFill>
                  <a:srgbClr val="000000"/>
                </a:solidFill>
              </a:defRPr>
            </a:lvl2pPr>
            <a:lvl3pPr lvl="2" algn="r">
              <a:lnSpc>
                <a:spcPct val="100000"/>
              </a:lnSpc>
              <a:spcBef>
                <a:spcPts val="0"/>
              </a:spcBef>
              <a:spcAft>
                <a:spcPts val="0"/>
              </a:spcAft>
              <a:buClr>
                <a:srgbClr val="000000"/>
              </a:buClr>
              <a:buSzPts val="1200"/>
              <a:buNone/>
              <a:defRPr>
                <a:solidFill>
                  <a:srgbClr val="000000"/>
                </a:solidFill>
              </a:defRPr>
            </a:lvl3pPr>
            <a:lvl4pPr lvl="3" algn="r">
              <a:lnSpc>
                <a:spcPct val="100000"/>
              </a:lnSpc>
              <a:spcBef>
                <a:spcPts val="0"/>
              </a:spcBef>
              <a:spcAft>
                <a:spcPts val="0"/>
              </a:spcAft>
              <a:buClr>
                <a:srgbClr val="000000"/>
              </a:buClr>
              <a:buSzPts val="1200"/>
              <a:buNone/>
              <a:defRPr>
                <a:solidFill>
                  <a:srgbClr val="000000"/>
                </a:solidFill>
              </a:defRPr>
            </a:lvl4pPr>
            <a:lvl5pPr lvl="4" algn="r">
              <a:lnSpc>
                <a:spcPct val="100000"/>
              </a:lnSpc>
              <a:spcBef>
                <a:spcPts val="0"/>
              </a:spcBef>
              <a:spcAft>
                <a:spcPts val="0"/>
              </a:spcAft>
              <a:buClr>
                <a:srgbClr val="000000"/>
              </a:buClr>
              <a:buSzPts val="1200"/>
              <a:buNone/>
              <a:defRPr>
                <a:solidFill>
                  <a:srgbClr val="000000"/>
                </a:solidFill>
              </a:defRPr>
            </a:lvl5pPr>
            <a:lvl6pPr lvl="5" algn="r">
              <a:lnSpc>
                <a:spcPct val="100000"/>
              </a:lnSpc>
              <a:spcBef>
                <a:spcPts val="0"/>
              </a:spcBef>
              <a:spcAft>
                <a:spcPts val="0"/>
              </a:spcAft>
              <a:buClr>
                <a:srgbClr val="000000"/>
              </a:buClr>
              <a:buSzPts val="1200"/>
              <a:buNone/>
              <a:defRPr>
                <a:solidFill>
                  <a:srgbClr val="000000"/>
                </a:solidFill>
              </a:defRPr>
            </a:lvl6pPr>
            <a:lvl7pPr lvl="6" algn="r">
              <a:lnSpc>
                <a:spcPct val="100000"/>
              </a:lnSpc>
              <a:spcBef>
                <a:spcPts val="0"/>
              </a:spcBef>
              <a:spcAft>
                <a:spcPts val="0"/>
              </a:spcAft>
              <a:buClr>
                <a:srgbClr val="000000"/>
              </a:buClr>
              <a:buSzPts val="1200"/>
              <a:buNone/>
              <a:defRPr>
                <a:solidFill>
                  <a:srgbClr val="000000"/>
                </a:solidFill>
              </a:defRPr>
            </a:lvl7pPr>
            <a:lvl8pPr lvl="7" algn="r">
              <a:lnSpc>
                <a:spcPct val="100000"/>
              </a:lnSpc>
              <a:spcBef>
                <a:spcPts val="0"/>
              </a:spcBef>
              <a:spcAft>
                <a:spcPts val="0"/>
              </a:spcAft>
              <a:buClr>
                <a:srgbClr val="000000"/>
              </a:buClr>
              <a:buSzPts val="1200"/>
              <a:buNone/>
              <a:defRPr>
                <a:solidFill>
                  <a:srgbClr val="000000"/>
                </a:solidFill>
              </a:defRPr>
            </a:lvl8pPr>
            <a:lvl9pPr lvl="8" algn="r">
              <a:lnSpc>
                <a:spcPct val="100000"/>
              </a:lnSpc>
              <a:spcBef>
                <a:spcPts val="0"/>
              </a:spcBef>
              <a:spcAft>
                <a:spcPts val="0"/>
              </a:spcAft>
              <a:buClr>
                <a:srgbClr val="000000"/>
              </a:buClr>
              <a:buSzPts val="1200"/>
              <a:buNone/>
              <a:defRPr>
                <a:solidFill>
                  <a:srgbClr val="000000"/>
                </a:solidFill>
              </a:defRPr>
            </a:lvl9pPr>
          </a:lstStyle>
          <a:p/>
        </p:txBody>
      </p:sp>
      <p:sp>
        <p:nvSpPr>
          <p:cNvPr id="596" name="Google Shape;596;p67"/>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900"/>
              <a:buFont typeface="Arial"/>
              <a:buNone/>
            </a:pPr>
            <a:r>
              <a:rPr b="0" i="0" lang="en" sz="900" u="none" cap="none" strike="noStrike">
                <a:solidFill>
                  <a:srgbClr val="434343"/>
                </a:solidFill>
                <a:latin typeface="EB Garamond"/>
                <a:ea typeface="EB Garamond"/>
                <a:cs typeface="EB Garamond"/>
                <a:sym typeface="EB Garamond"/>
              </a:rPr>
              <a:t>CREDITS: This presentation template was created by </a:t>
            </a:r>
            <a:r>
              <a:rPr b="1" i="0" lang="en" sz="900" u="none" cap="none" strike="noStrike">
                <a:solidFill>
                  <a:schemeClr val="hlink"/>
                </a:solidFill>
                <a:uFill>
                  <a:noFill/>
                </a:uFill>
                <a:latin typeface="EB Garamond"/>
                <a:ea typeface="EB Garamond"/>
                <a:cs typeface="EB Garamond"/>
                <a:sym typeface="EB Garamond"/>
                <a:hlinkClick r:id="rId2"/>
              </a:rPr>
              <a:t>Slidesgo</a:t>
            </a:r>
            <a:r>
              <a:rPr b="0" i="0" lang="en" sz="900" u="none" cap="none" strike="noStrike">
                <a:solidFill>
                  <a:srgbClr val="434343"/>
                </a:solidFill>
                <a:latin typeface="EB Garamond"/>
                <a:ea typeface="EB Garamond"/>
                <a:cs typeface="EB Garamond"/>
                <a:sym typeface="EB Garamond"/>
              </a:rPr>
              <a:t>, including icons by </a:t>
            </a:r>
            <a:r>
              <a:rPr b="1" i="0" lang="en" sz="900" u="none" cap="none" strike="noStrike">
                <a:solidFill>
                  <a:schemeClr val="hlink"/>
                </a:solidFill>
                <a:uFill>
                  <a:noFill/>
                </a:uFill>
                <a:latin typeface="EB Garamond"/>
                <a:ea typeface="EB Garamond"/>
                <a:cs typeface="EB Garamond"/>
                <a:sym typeface="EB Garamond"/>
                <a:hlinkClick r:id="rId3"/>
              </a:rPr>
              <a:t>Flaticon</a:t>
            </a:r>
            <a:r>
              <a:rPr b="0" i="0" lang="en" sz="900" u="none" cap="none" strike="noStrike">
                <a:solidFill>
                  <a:srgbClr val="434343"/>
                </a:solidFill>
                <a:latin typeface="EB Garamond"/>
                <a:ea typeface="EB Garamond"/>
                <a:cs typeface="EB Garamond"/>
                <a:sym typeface="EB Garamond"/>
              </a:rPr>
              <a:t>, and infographics &amp; images by </a:t>
            </a:r>
            <a:r>
              <a:rPr b="1" i="0" lang="en" sz="900" u="none" cap="none" strike="noStrike">
                <a:solidFill>
                  <a:schemeClr val="hlink"/>
                </a:solidFill>
                <a:uFill>
                  <a:noFill/>
                </a:uFill>
                <a:latin typeface="EB Garamond"/>
                <a:ea typeface="EB Garamond"/>
                <a:cs typeface="EB Garamond"/>
                <a:sym typeface="EB Garamond"/>
                <a:hlinkClick r:id="rId4"/>
              </a:rPr>
              <a:t>Freepik</a:t>
            </a:r>
            <a:r>
              <a:rPr b="0" i="0" lang="en" sz="900" u="none" cap="none" strike="noStrike">
                <a:solidFill>
                  <a:srgbClr val="434343"/>
                </a:solidFill>
                <a:latin typeface="EB Garamond"/>
                <a:ea typeface="EB Garamond"/>
                <a:cs typeface="EB Garamond"/>
                <a:sym typeface="EB Garamond"/>
              </a:rPr>
              <a:t>. </a:t>
            </a:r>
            <a:endParaRPr b="0" i="0" sz="900" u="none" cap="none" strike="noStrike">
              <a:solidFill>
                <a:srgbClr val="434343"/>
              </a:solidFill>
              <a:latin typeface="EB Garamond"/>
              <a:ea typeface="EB Garamond"/>
              <a:cs typeface="EB Garamond"/>
              <a:sym typeface="EB Garamond"/>
            </a:endParaRPr>
          </a:p>
          <a:p>
            <a:pPr indent="0" lvl="0" marL="0" marR="0" rtl="0" algn="r">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EB Garamond"/>
                <a:ea typeface="EB Garamond"/>
                <a:cs typeface="EB Garamond"/>
                <a:sym typeface="EB Garamond"/>
              </a:rPr>
              <a:t>Please keep this slide for attribution.</a:t>
            </a:r>
            <a:endParaRPr b="1" i="0" sz="900" u="none" cap="none" strike="noStrike">
              <a:solidFill>
                <a:srgbClr val="434343"/>
              </a:solidFill>
              <a:latin typeface="EB Garamond"/>
              <a:ea typeface="EB Garamond"/>
              <a:cs typeface="EB Garamond"/>
              <a:sym typeface="EB Garamond"/>
            </a:endParaRPr>
          </a:p>
          <a:p>
            <a:pPr indent="0" lvl="0" marL="0" marR="0" rtl="0" algn="r">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Resources">
    <p:spTree>
      <p:nvGrpSpPr>
        <p:cNvPr id="597" name="Shape 597"/>
        <p:cNvGrpSpPr/>
        <p:nvPr/>
      </p:nvGrpSpPr>
      <p:grpSpPr>
        <a:xfrm>
          <a:off x="0" y="0"/>
          <a:ext cx="0" cy="0"/>
          <a:chOff x="0" y="0"/>
          <a:chExt cx="0" cy="0"/>
        </a:xfrm>
      </p:grpSpPr>
      <p:sp>
        <p:nvSpPr>
          <p:cNvPr id="598" name="Google Shape;598;p68"/>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8"/>
          <p:cNvSpPr txBox="1"/>
          <p:nvPr>
            <p:ph idx="1" type="body"/>
          </p:nvPr>
        </p:nvSpPr>
        <p:spPr>
          <a:xfrm>
            <a:off x="642050" y="12204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600" name="Google Shape;600;p68"/>
          <p:cNvSpPr txBox="1"/>
          <p:nvPr>
            <p:ph type="title"/>
          </p:nvPr>
        </p:nvSpPr>
        <p:spPr>
          <a:xfrm>
            <a:off x="4722997" y="1262675"/>
            <a:ext cx="3808200" cy="89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2800"/>
              <a:buNone/>
              <a:defRPr>
                <a:solidFill>
                  <a:srgbClr val="000000"/>
                </a:solidFill>
              </a:defRPr>
            </a:lvl2pPr>
            <a:lvl3pPr lvl="2" algn="r">
              <a:lnSpc>
                <a:spcPct val="100000"/>
              </a:lnSpc>
              <a:spcBef>
                <a:spcPts val="0"/>
              </a:spcBef>
              <a:spcAft>
                <a:spcPts val="0"/>
              </a:spcAft>
              <a:buClr>
                <a:srgbClr val="000000"/>
              </a:buClr>
              <a:buSzPts val="2800"/>
              <a:buNone/>
              <a:defRPr>
                <a:solidFill>
                  <a:srgbClr val="000000"/>
                </a:solidFill>
              </a:defRPr>
            </a:lvl3pPr>
            <a:lvl4pPr lvl="3" algn="r">
              <a:lnSpc>
                <a:spcPct val="100000"/>
              </a:lnSpc>
              <a:spcBef>
                <a:spcPts val="0"/>
              </a:spcBef>
              <a:spcAft>
                <a:spcPts val="0"/>
              </a:spcAft>
              <a:buClr>
                <a:srgbClr val="000000"/>
              </a:buClr>
              <a:buSzPts val="2800"/>
              <a:buNone/>
              <a:defRPr>
                <a:solidFill>
                  <a:srgbClr val="000000"/>
                </a:solidFill>
              </a:defRPr>
            </a:lvl4pPr>
            <a:lvl5pPr lvl="4" algn="r">
              <a:lnSpc>
                <a:spcPct val="100000"/>
              </a:lnSpc>
              <a:spcBef>
                <a:spcPts val="0"/>
              </a:spcBef>
              <a:spcAft>
                <a:spcPts val="0"/>
              </a:spcAft>
              <a:buClr>
                <a:srgbClr val="000000"/>
              </a:buClr>
              <a:buSzPts val="2800"/>
              <a:buNone/>
              <a:defRPr>
                <a:solidFill>
                  <a:srgbClr val="000000"/>
                </a:solidFill>
              </a:defRPr>
            </a:lvl5pPr>
            <a:lvl6pPr lvl="5" algn="r">
              <a:lnSpc>
                <a:spcPct val="100000"/>
              </a:lnSpc>
              <a:spcBef>
                <a:spcPts val="0"/>
              </a:spcBef>
              <a:spcAft>
                <a:spcPts val="0"/>
              </a:spcAft>
              <a:buClr>
                <a:srgbClr val="000000"/>
              </a:buClr>
              <a:buSzPts val="2800"/>
              <a:buNone/>
              <a:defRPr>
                <a:solidFill>
                  <a:srgbClr val="000000"/>
                </a:solidFill>
              </a:defRPr>
            </a:lvl6pPr>
            <a:lvl7pPr lvl="6" algn="r">
              <a:lnSpc>
                <a:spcPct val="100000"/>
              </a:lnSpc>
              <a:spcBef>
                <a:spcPts val="0"/>
              </a:spcBef>
              <a:spcAft>
                <a:spcPts val="0"/>
              </a:spcAft>
              <a:buClr>
                <a:srgbClr val="000000"/>
              </a:buClr>
              <a:buSzPts val="2800"/>
              <a:buNone/>
              <a:defRPr>
                <a:solidFill>
                  <a:srgbClr val="000000"/>
                </a:solidFill>
              </a:defRPr>
            </a:lvl7pPr>
            <a:lvl8pPr lvl="7" algn="r">
              <a:lnSpc>
                <a:spcPct val="100000"/>
              </a:lnSpc>
              <a:spcBef>
                <a:spcPts val="0"/>
              </a:spcBef>
              <a:spcAft>
                <a:spcPts val="0"/>
              </a:spcAft>
              <a:buClr>
                <a:srgbClr val="000000"/>
              </a:buClr>
              <a:buSzPts val="2800"/>
              <a:buNone/>
              <a:defRPr>
                <a:solidFill>
                  <a:srgbClr val="000000"/>
                </a:solidFill>
              </a:defRPr>
            </a:lvl8pPr>
            <a:lvl9pPr lvl="8" algn="r">
              <a:lnSpc>
                <a:spcPct val="100000"/>
              </a:lnSpc>
              <a:spcBef>
                <a:spcPts val="0"/>
              </a:spcBef>
              <a:spcAft>
                <a:spcPts val="0"/>
              </a:spcAft>
              <a:buClr>
                <a:srgbClr val="000000"/>
              </a:buClr>
              <a:buSzPts val="2800"/>
              <a:buNone/>
              <a:defRPr>
                <a:solidFill>
                  <a:srgbClr val="000000"/>
                </a:solidFill>
              </a:defRPr>
            </a:lvl9pPr>
          </a:lstStyle>
          <a:p/>
        </p:txBody>
      </p:sp>
      <p:sp>
        <p:nvSpPr>
          <p:cNvPr id="601" name="Google Shape;601;p68"/>
          <p:cNvSpPr txBox="1"/>
          <p:nvPr>
            <p:ph idx="2" type="subTitle"/>
          </p:nvPr>
        </p:nvSpPr>
        <p:spPr>
          <a:xfrm>
            <a:off x="562250" y="914850"/>
            <a:ext cx="28437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atin typeface="Montserrat ExtraBold"/>
                <a:ea typeface="Montserrat ExtraBold"/>
                <a:cs typeface="Montserrat ExtraBold"/>
                <a:sym typeface="Montserrat ExtraBold"/>
              </a:defRPr>
            </a:lvl1pPr>
            <a:lvl2pPr lvl="1" algn="l">
              <a:lnSpc>
                <a:spcPct val="115000"/>
              </a:lnSpc>
              <a:spcBef>
                <a:spcPts val="1600"/>
              </a:spcBef>
              <a:spcAft>
                <a:spcPts val="0"/>
              </a:spcAft>
              <a:buSzPts val="1200"/>
              <a:buNone/>
              <a:defRPr b="1">
                <a:solidFill>
                  <a:srgbClr val="000000"/>
                </a:solidFill>
                <a:latin typeface="Oswald"/>
                <a:ea typeface="Oswald"/>
                <a:cs typeface="Oswald"/>
                <a:sym typeface="Oswald"/>
              </a:defRPr>
            </a:lvl2pPr>
            <a:lvl3pPr lvl="2" algn="l">
              <a:lnSpc>
                <a:spcPct val="115000"/>
              </a:lnSpc>
              <a:spcBef>
                <a:spcPts val="1600"/>
              </a:spcBef>
              <a:spcAft>
                <a:spcPts val="0"/>
              </a:spcAft>
              <a:buSzPts val="1200"/>
              <a:buNone/>
              <a:defRPr b="1">
                <a:solidFill>
                  <a:srgbClr val="000000"/>
                </a:solidFill>
                <a:latin typeface="Oswald"/>
                <a:ea typeface="Oswald"/>
                <a:cs typeface="Oswald"/>
                <a:sym typeface="Oswald"/>
              </a:defRPr>
            </a:lvl3pPr>
            <a:lvl4pPr lvl="3" algn="l">
              <a:lnSpc>
                <a:spcPct val="115000"/>
              </a:lnSpc>
              <a:spcBef>
                <a:spcPts val="1600"/>
              </a:spcBef>
              <a:spcAft>
                <a:spcPts val="0"/>
              </a:spcAft>
              <a:buSzPts val="1200"/>
              <a:buNone/>
              <a:defRPr b="1">
                <a:solidFill>
                  <a:srgbClr val="000000"/>
                </a:solidFill>
                <a:latin typeface="Oswald"/>
                <a:ea typeface="Oswald"/>
                <a:cs typeface="Oswald"/>
                <a:sym typeface="Oswald"/>
              </a:defRPr>
            </a:lvl4pPr>
            <a:lvl5pPr lvl="4" algn="l">
              <a:lnSpc>
                <a:spcPct val="115000"/>
              </a:lnSpc>
              <a:spcBef>
                <a:spcPts val="1600"/>
              </a:spcBef>
              <a:spcAft>
                <a:spcPts val="0"/>
              </a:spcAft>
              <a:buSzPts val="1200"/>
              <a:buNone/>
              <a:defRPr b="1">
                <a:solidFill>
                  <a:srgbClr val="000000"/>
                </a:solidFill>
                <a:latin typeface="Oswald"/>
                <a:ea typeface="Oswald"/>
                <a:cs typeface="Oswald"/>
                <a:sym typeface="Oswald"/>
              </a:defRPr>
            </a:lvl5pPr>
            <a:lvl6pPr lvl="5" algn="l">
              <a:lnSpc>
                <a:spcPct val="115000"/>
              </a:lnSpc>
              <a:spcBef>
                <a:spcPts val="1600"/>
              </a:spcBef>
              <a:spcAft>
                <a:spcPts val="0"/>
              </a:spcAft>
              <a:buSzPts val="1200"/>
              <a:buNone/>
              <a:defRPr b="1">
                <a:solidFill>
                  <a:srgbClr val="000000"/>
                </a:solidFill>
                <a:latin typeface="Oswald"/>
                <a:ea typeface="Oswald"/>
                <a:cs typeface="Oswald"/>
                <a:sym typeface="Oswald"/>
              </a:defRPr>
            </a:lvl6pPr>
            <a:lvl7pPr lvl="6" algn="l">
              <a:lnSpc>
                <a:spcPct val="115000"/>
              </a:lnSpc>
              <a:spcBef>
                <a:spcPts val="1600"/>
              </a:spcBef>
              <a:spcAft>
                <a:spcPts val="0"/>
              </a:spcAft>
              <a:buSzPts val="1200"/>
              <a:buNone/>
              <a:defRPr b="1">
                <a:solidFill>
                  <a:srgbClr val="000000"/>
                </a:solidFill>
                <a:latin typeface="Oswald"/>
                <a:ea typeface="Oswald"/>
                <a:cs typeface="Oswald"/>
                <a:sym typeface="Oswald"/>
              </a:defRPr>
            </a:lvl7pPr>
            <a:lvl8pPr lvl="7" algn="l">
              <a:lnSpc>
                <a:spcPct val="115000"/>
              </a:lnSpc>
              <a:spcBef>
                <a:spcPts val="1600"/>
              </a:spcBef>
              <a:spcAft>
                <a:spcPts val="0"/>
              </a:spcAft>
              <a:buSzPts val="1200"/>
              <a:buNone/>
              <a:defRPr b="1">
                <a:solidFill>
                  <a:srgbClr val="000000"/>
                </a:solidFill>
                <a:latin typeface="Oswald"/>
                <a:ea typeface="Oswald"/>
                <a:cs typeface="Oswald"/>
                <a:sym typeface="Oswald"/>
              </a:defRPr>
            </a:lvl8pPr>
            <a:lvl9pPr lvl="8" algn="l">
              <a:lnSpc>
                <a:spcPct val="115000"/>
              </a:lnSpc>
              <a:spcBef>
                <a:spcPts val="1600"/>
              </a:spcBef>
              <a:spcAft>
                <a:spcPts val="1600"/>
              </a:spcAft>
              <a:buSzPts val="1200"/>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63" name="Shape 63"/>
        <p:cNvGrpSpPr/>
        <p:nvPr/>
      </p:nvGrpSpPr>
      <p:grpSpPr>
        <a:xfrm>
          <a:off x="0" y="0"/>
          <a:ext cx="0" cy="0"/>
          <a:chOff x="0" y="0"/>
          <a:chExt cx="0" cy="0"/>
        </a:xfrm>
      </p:grpSpPr>
      <p:sp>
        <p:nvSpPr>
          <p:cNvPr id="64" name="Google Shape;64;p8"/>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67" name="Google Shape;67;p8"/>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69" name="Shape 69"/>
        <p:cNvGrpSpPr/>
        <p:nvPr/>
      </p:nvGrpSpPr>
      <p:grpSpPr>
        <a:xfrm>
          <a:off x="0" y="0"/>
          <a:ext cx="0" cy="0"/>
          <a:chOff x="0" y="0"/>
          <a:chExt cx="0" cy="0"/>
        </a:xfrm>
      </p:grpSpPr>
      <p:sp>
        <p:nvSpPr>
          <p:cNvPr id="70" name="Google Shape;70;p9"/>
          <p:cNvSpPr/>
          <p:nvPr/>
        </p:nvSpPr>
        <p:spPr>
          <a:xfrm rot="5400000">
            <a:off x="4250704" y="274716"/>
            <a:ext cx="4382212" cy="551228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742950" y="710350"/>
            <a:ext cx="82452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73" name="Google Shape;73;p9"/>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75"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CB64"/>
              </a:buClr>
              <a:buSzPts val="4800"/>
              <a:buNone/>
              <a:defRPr sz="4800">
                <a:solidFill>
                  <a:srgbClr val="FFCB64"/>
                </a:solidFill>
              </a:defRPr>
            </a:lvl1pPr>
            <a:lvl2pPr lvl="1" rtl="0" algn="ctr">
              <a:spcBef>
                <a:spcPts val="0"/>
              </a:spcBef>
              <a:spcAft>
                <a:spcPts val="0"/>
              </a:spcAft>
              <a:buClr>
                <a:srgbClr val="000000"/>
              </a:buClr>
              <a:buSzPts val="4800"/>
              <a:buNone/>
              <a:defRPr sz="4800">
                <a:solidFill>
                  <a:srgbClr val="000000"/>
                </a:solidFill>
              </a:defRPr>
            </a:lvl2pPr>
            <a:lvl3pPr lvl="2" rtl="0" algn="ctr">
              <a:spcBef>
                <a:spcPts val="0"/>
              </a:spcBef>
              <a:spcAft>
                <a:spcPts val="0"/>
              </a:spcAft>
              <a:buClr>
                <a:srgbClr val="000000"/>
              </a:buClr>
              <a:buSzPts val="4800"/>
              <a:buNone/>
              <a:defRPr sz="4800">
                <a:solidFill>
                  <a:srgbClr val="000000"/>
                </a:solidFill>
              </a:defRPr>
            </a:lvl3pPr>
            <a:lvl4pPr lvl="3" rtl="0" algn="ctr">
              <a:spcBef>
                <a:spcPts val="0"/>
              </a:spcBef>
              <a:spcAft>
                <a:spcPts val="0"/>
              </a:spcAft>
              <a:buClr>
                <a:srgbClr val="000000"/>
              </a:buClr>
              <a:buSzPts val="4800"/>
              <a:buNone/>
              <a:defRPr sz="4800">
                <a:solidFill>
                  <a:srgbClr val="000000"/>
                </a:solidFill>
              </a:defRPr>
            </a:lvl4pPr>
            <a:lvl5pPr lvl="4" rtl="0" algn="ctr">
              <a:spcBef>
                <a:spcPts val="0"/>
              </a:spcBef>
              <a:spcAft>
                <a:spcPts val="0"/>
              </a:spcAft>
              <a:buClr>
                <a:srgbClr val="000000"/>
              </a:buClr>
              <a:buSzPts val="4800"/>
              <a:buNone/>
              <a:defRPr sz="4800">
                <a:solidFill>
                  <a:srgbClr val="000000"/>
                </a:solidFill>
              </a:defRPr>
            </a:lvl5pPr>
            <a:lvl6pPr lvl="5" rtl="0" algn="ctr">
              <a:spcBef>
                <a:spcPts val="0"/>
              </a:spcBef>
              <a:spcAft>
                <a:spcPts val="0"/>
              </a:spcAft>
              <a:buClr>
                <a:srgbClr val="000000"/>
              </a:buClr>
              <a:buSzPts val="4800"/>
              <a:buNone/>
              <a:defRPr sz="4800">
                <a:solidFill>
                  <a:srgbClr val="000000"/>
                </a:solidFill>
              </a:defRPr>
            </a:lvl6pPr>
            <a:lvl7pPr lvl="6" rtl="0" algn="ctr">
              <a:spcBef>
                <a:spcPts val="0"/>
              </a:spcBef>
              <a:spcAft>
                <a:spcPts val="0"/>
              </a:spcAft>
              <a:buClr>
                <a:srgbClr val="000000"/>
              </a:buClr>
              <a:buSzPts val="4800"/>
              <a:buNone/>
              <a:defRPr sz="4800">
                <a:solidFill>
                  <a:srgbClr val="000000"/>
                </a:solidFill>
              </a:defRPr>
            </a:lvl7pPr>
            <a:lvl8pPr lvl="7" rtl="0" algn="ctr">
              <a:spcBef>
                <a:spcPts val="0"/>
              </a:spcBef>
              <a:spcAft>
                <a:spcPts val="0"/>
              </a:spcAft>
              <a:buClr>
                <a:srgbClr val="000000"/>
              </a:buClr>
              <a:buSzPts val="4800"/>
              <a:buNone/>
              <a:defRPr sz="4800">
                <a:solidFill>
                  <a:srgbClr val="000000"/>
                </a:solidFill>
              </a:defRPr>
            </a:lvl8pPr>
            <a:lvl9pPr lvl="8" rtl="0" algn="ctr">
              <a:spcBef>
                <a:spcPts val="0"/>
              </a:spcBef>
              <a:spcAft>
                <a:spcPts val="0"/>
              </a:spcAft>
              <a:buClr>
                <a:srgbClr val="000000"/>
              </a:buClr>
              <a:buSzPts val="4800"/>
              <a:buNone/>
              <a:defRPr sz="4800">
                <a:solidFill>
                  <a:srgbClr val="000000"/>
                </a:solidFill>
              </a:defRPr>
            </a:lvl9pPr>
          </a:lstStyle>
          <a:p/>
        </p:txBody>
      </p:sp>
      <p:sp>
        <p:nvSpPr>
          <p:cNvPr id="78" name="Google Shape;78;p10"/>
          <p:cNvSpPr txBox="1"/>
          <p:nvPr>
            <p:ph idx="1" type="subTitle"/>
          </p:nvPr>
        </p:nvSpPr>
        <p:spPr>
          <a:xfrm flipH="1">
            <a:off x="1674026" y="2409550"/>
            <a:ext cx="3012300" cy="167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000000"/>
              </a:buClr>
              <a:buSzPts val="1200"/>
              <a:buNone/>
              <a:defRPr>
                <a:solidFill>
                  <a:srgbClr val="000000"/>
                </a:solidFill>
              </a:defRPr>
            </a:lvl2pPr>
            <a:lvl3pPr lvl="2" rtl="0" algn="r">
              <a:lnSpc>
                <a:spcPct val="100000"/>
              </a:lnSpc>
              <a:spcBef>
                <a:spcPts val="0"/>
              </a:spcBef>
              <a:spcAft>
                <a:spcPts val="0"/>
              </a:spcAft>
              <a:buClr>
                <a:srgbClr val="000000"/>
              </a:buClr>
              <a:buSzPts val="1200"/>
              <a:buNone/>
              <a:defRPr>
                <a:solidFill>
                  <a:srgbClr val="000000"/>
                </a:solidFill>
              </a:defRPr>
            </a:lvl3pPr>
            <a:lvl4pPr lvl="3" rtl="0" algn="r">
              <a:lnSpc>
                <a:spcPct val="100000"/>
              </a:lnSpc>
              <a:spcBef>
                <a:spcPts val="0"/>
              </a:spcBef>
              <a:spcAft>
                <a:spcPts val="0"/>
              </a:spcAft>
              <a:buClr>
                <a:srgbClr val="000000"/>
              </a:buClr>
              <a:buSzPts val="1200"/>
              <a:buNone/>
              <a:defRPr>
                <a:solidFill>
                  <a:srgbClr val="000000"/>
                </a:solidFill>
              </a:defRPr>
            </a:lvl4pPr>
            <a:lvl5pPr lvl="4" rtl="0" algn="r">
              <a:lnSpc>
                <a:spcPct val="100000"/>
              </a:lnSpc>
              <a:spcBef>
                <a:spcPts val="0"/>
              </a:spcBef>
              <a:spcAft>
                <a:spcPts val="0"/>
              </a:spcAft>
              <a:buClr>
                <a:srgbClr val="000000"/>
              </a:buClr>
              <a:buSzPts val="1200"/>
              <a:buNone/>
              <a:defRPr>
                <a:solidFill>
                  <a:srgbClr val="000000"/>
                </a:solidFill>
              </a:defRPr>
            </a:lvl5pPr>
            <a:lvl6pPr lvl="5" rtl="0" algn="r">
              <a:lnSpc>
                <a:spcPct val="100000"/>
              </a:lnSpc>
              <a:spcBef>
                <a:spcPts val="0"/>
              </a:spcBef>
              <a:spcAft>
                <a:spcPts val="0"/>
              </a:spcAft>
              <a:buClr>
                <a:srgbClr val="000000"/>
              </a:buClr>
              <a:buSzPts val="1200"/>
              <a:buNone/>
              <a:defRPr>
                <a:solidFill>
                  <a:srgbClr val="000000"/>
                </a:solidFill>
              </a:defRPr>
            </a:lvl6pPr>
            <a:lvl7pPr lvl="6" rtl="0" algn="r">
              <a:lnSpc>
                <a:spcPct val="100000"/>
              </a:lnSpc>
              <a:spcBef>
                <a:spcPts val="0"/>
              </a:spcBef>
              <a:spcAft>
                <a:spcPts val="0"/>
              </a:spcAft>
              <a:buClr>
                <a:srgbClr val="000000"/>
              </a:buClr>
              <a:buSzPts val="1200"/>
              <a:buNone/>
              <a:defRPr>
                <a:solidFill>
                  <a:srgbClr val="000000"/>
                </a:solidFill>
              </a:defRPr>
            </a:lvl7pPr>
            <a:lvl8pPr lvl="7" rtl="0" algn="r">
              <a:lnSpc>
                <a:spcPct val="100000"/>
              </a:lnSpc>
              <a:spcBef>
                <a:spcPts val="0"/>
              </a:spcBef>
              <a:spcAft>
                <a:spcPts val="0"/>
              </a:spcAft>
              <a:buClr>
                <a:srgbClr val="000000"/>
              </a:buClr>
              <a:buSzPts val="1200"/>
              <a:buNone/>
              <a:defRPr>
                <a:solidFill>
                  <a:srgbClr val="000000"/>
                </a:solidFill>
              </a:defRPr>
            </a:lvl8pPr>
            <a:lvl9pPr lvl="8" rtl="0" algn="r">
              <a:lnSpc>
                <a:spcPct val="100000"/>
              </a:lnSpc>
              <a:spcBef>
                <a:spcPts val="0"/>
              </a:spcBef>
              <a:spcAft>
                <a:spcPts val="0"/>
              </a:spcAft>
              <a:buClr>
                <a:srgbClr val="000000"/>
              </a:buClr>
              <a:buSzPts val="1200"/>
              <a:buNone/>
              <a:defRPr>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22" Type="http://schemas.openxmlformats.org/officeDocument/2006/relationships/theme" Target="../theme/theme4.xml"/><Relationship Id="rId10" Type="http://schemas.openxmlformats.org/officeDocument/2006/relationships/slideLayout" Target="../slideLayouts/slideLayout20.xml"/><Relationship Id="rId21" Type="http://schemas.openxmlformats.org/officeDocument/2006/relationships/slideLayout" Target="../slideLayouts/slideLayout31.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41.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2.xml"/><Relationship Id="rId10" Type="http://schemas.openxmlformats.org/officeDocument/2006/relationships/slideLayout" Target="../slideLayouts/slideLayout51.xml"/><Relationship Id="rId13" Type="http://schemas.openxmlformats.org/officeDocument/2006/relationships/theme" Target="../theme/theme6.xml"/><Relationship Id="rId12" Type="http://schemas.openxmlformats.org/officeDocument/2006/relationships/slideLayout" Target="../slideLayouts/slideLayout53.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63.xml"/><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indent="-304800" lvl="1" marL="914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indent="-304800" lvl="2" marL="1371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indent="-304800" lvl="3" marL="1828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indent="-304800" lvl="4" marL="22860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indent="-304800" lvl="5" marL="27432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indent="-304800" lvl="6" marL="3200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indent="-304800" lvl="7" marL="3657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indent="-304800" lvl="8" marL="411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84" name="Shape 84"/>
        <p:cNvGrpSpPr/>
        <p:nvPr/>
      </p:nvGrpSpPr>
      <p:grpSpPr>
        <a:xfrm>
          <a:off x="0" y="0"/>
          <a:ext cx="0" cy="0"/>
          <a:chOff x="0" y="0"/>
          <a:chExt cx="0" cy="0"/>
        </a:xfrm>
      </p:grpSpPr>
      <p:sp>
        <p:nvSpPr>
          <p:cNvPr id="85" name="Google Shape;8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800"/>
              <a:buFont typeface="Roboto Condensed"/>
              <a:buNone/>
              <a:defRPr b="1" i="0" sz="2800" u="none" cap="none" strike="noStrike">
                <a:solidFill>
                  <a:schemeClr val="lt1"/>
                </a:solidFill>
                <a:latin typeface="Roboto Condensed"/>
                <a:ea typeface="Roboto Condensed"/>
                <a:cs typeface="Roboto Condensed"/>
                <a:sym typeface="Roboto Condensed"/>
              </a:defRPr>
            </a:lvl9pPr>
          </a:lstStyle>
          <a:p/>
        </p:txBody>
      </p:sp>
      <p:sp>
        <p:nvSpPr>
          <p:cNvPr id="86" name="Google Shape;8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Catamaran"/>
              <a:buChar char="●"/>
              <a:defRPr b="0" i="0" sz="1800" u="none" cap="none" strike="noStrike">
                <a:solidFill>
                  <a:schemeClr val="lt1"/>
                </a:solidFill>
                <a:latin typeface="Catamaran"/>
                <a:ea typeface="Catamaran"/>
                <a:cs typeface="Catamaran"/>
                <a:sym typeface="Catamaran"/>
              </a:defRPr>
            </a:lvl1pPr>
            <a:lvl2pPr indent="-317500" lvl="1" marL="9144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2pPr>
            <a:lvl3pPr indent="-317500" lvl="2" marL="13716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3pPr>
            <a:lvl4pPr indent="-317500" lvl="3" marL="18288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4pPr>
            <a:lvl5pPr indent="-317500" lvl="4" marL="22860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5pPr>
            <a:lvl6pPr indent="-317500" lvl="5" marL="27432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6pPr>
            <a:lvl7pPr indent="-317500" lvl="6" marL="32004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7pPr>
            <a:lvl8pPr indent="-317500" lvl="7" marL="3657600" marR="0" rtl="0" algn="l">
              <a:lnSpc>
                <a:spcPct val="115000"/>
              </a:lnSpc>
              <a:spcBef>
                <a:spcPts val="1600"/>
              </a:spcBef>
              <a:spcAft>
                <a:spcPts val="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8pPr>
            <a:lvl9pPr indent="-317500" lvl="8" marL="4114800" marR="0" rtl="0" algn="l">
              <a:lnSpc>
                <a:spcPct val="115000"/>
              </a:lnSpc>
              <a:spcBef>
                <a:spcPts val="1600"/>
              </a:spcBef>
              <a:spcAft>
                <a:spcPts val="1600"/>
              </a:spcAft>
              <a:buClr>
                <a:schemeClr val="lt1"/>
              </a:buClr>
              <a:buSzPts val="1400"/>
              <a:buFont typeface="Catamaran"/>
              <a:buChar char="■"/>
              <a:defRPr b="0" i="0" sz="1400" u="none" cap="none" strike="noStrike">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3" name="Shape 353"/>
        <p:cNvGrpSpPr/>
        <p:nvPr/>
      </p:nvGrpSpPr>
      <p:grpSpPr>
        <a:xfrm>
          <a:off x="0" y="0"/>
          <a:ext cx="0" cy="0"/>
          <a:chOff x="0" y="0"/>
          <a:chExt cx="0" cy="0"/>
        </a:xfrm>
      </p:grpSpPr>
      <p:sp>
        <p:nvSpPr>
          <p:cNvPr id="354" name="Google Shape;35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Montserrat ExtraBold"/>
              <a:buNone/>
              <a:defRPr b="0" i="0" sz="2800" u="none" cap="none" strike="noStrike">
                <a:solidFill>
                  <a:srgbClr val="434343"/>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2pPr>
            <a:lvl3pPr lvl="2"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3pPr>
            <a:lvl4pPr lvl="3"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4pPr>
            <a:lvl5pPr lvl="4"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5pPr>
            <a:lvl6pPr lvl="5"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6pPr>
            <a:lvl7pPr lvl="6"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7pPr>
            <a:lvl8pPr lvl="7"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8pPr>
            <a:lvl9pPr lvl="8"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9pPr>
          </a:lstStyle>
          <a:p/>
        </p:txBody>
      </p:sp>
      <p:sp>
        <p:nvSpPr>
          <p:cNvPr id="355" name="Google Shape;355;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1pPr>
            <a:lvl2pPr indent="-304800" lvl="1" marL="914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2pPr>
            <a:lvl3pPr indent="-304800" lvl="2" marL="1371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3pPr>
            <a:lvl4pPr indent="-304800" lvl="3" marL="18288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4pPr>
            <a:lvl5pPr indent="-304800" lvl="4" marL="22860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5pPr>
            <a:lvl6pPr indent="-304800" lvl="5" marL="27432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6pPr>
            <a:lvl7pPr indent="-304800" lvl="6" marL="3200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7pPr>
            <a:lvl8pPr indent="-304800" lvl="7" marL="3657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8pPr>
            <a:lvl9pPr indent="-304800" lvl="8" marL="4114800" marR="0" rtl="0" algn="l">
              <a:lnSpc>
                <a:spcPct val="115000"/>
              </a:lnSpc>
              <a:spcBef>
                <a:spcPts val="1600"/>
              </a:spcBef>
              <a:spcAft>
                <a:spcPts val="160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33" name="Shape 433"/>
        <p:cNvGrpSpPr/>
        <p:nvPr/>
      </p:nvGrpSpPr>
      <p:grpSpPr>
        <a:xfrm>
          <a:off x="0" y="0"/>
          <a:ext cx="0" cy="0"/>
          <a:chOff x="0" y="0"/>
          <a:chExt cx="0" cy="0"/>
        </a:xfrm>
      </p:grpSpPr>
      <p:sp>
        <p:nvSpPr>
          <p:cNvPr id="434" name="Google Shape;434;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Montserrat ExtraBold"/>
              <a:buNone/>
              <a:defRPr b="0" i="0" sz="2800" u="none" cap="none" strike="noStrike">
                <a:solidFill>
                  <a:srgbClr val="434343"/>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2pPr>
            <a:lvl3pPr lvl="2"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3pPr>
            <a:lvl4pPr lvl="3"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4pPr>
            <a:lvl5pPr lvl="4"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5pPr>
            <a:lvl6pPr lvl="5"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6pPr>
            <a:lvl7pPr lvl="6"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7pPr>
            <a:lvl8pPr lvl="7"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8pPr>
            <a:lvl9pPr lvl="8"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9pPr>
          </a:lstStyle>
          <a:p/>
        </p:txBody>
      </p:sp>
      <p:sp>
        <p:nvSpPr>
          <p:cNvPr id="435" name="Google Shape;435;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1pPr>
            <a:lvl2pPr indent="-304800" lvl="1" marL="914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2pPr>
            <a:lvl3pPr indent="-304800" lvl="2" marL="1371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3pPr>
            <a:lvl4pPr indent="-304800" lvl="3" marL="18288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4pPr>
            <a:lvl5pPr indent="-304800" lvl="4" marL="22860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5pPr>
            <a:lvl6pPr indent="-304800" lvl="5" marL="27432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6pPr>
            <a:lvl7pPr indent="-304800" lvl="6" marL="3200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7pPr>
            <a:lvl8pPr indent="-304800" lvl="7" marL="3657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8pPr>
            <a:lvl9pPr indent="-304800" lvl="8" marL="4114800" marR="0" rtl="0" algn="l">
              <a:lnSpc>
                <a:spcPct val="115000"/>
              </a:lnSpc>
              <a:spcBef>
                <a:spcPts val="1600"/>
              </a:spcBef>
              <a:spcAft>
                <a:spcPts val="160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Montserrat ExtraBold"/>
              <a:buNone/>
              <a:defRPr b="0" i="0" sz="2800" u="none" cap="none" strike="noStrike">
                <a:solidFill>
                  <a:srgbClr val="434343"/>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2pPr>
            <a:lvl3pPr lvl="2"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3pPr>
            <a:lvl4pPr lvl="3"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4pPr>
            <a:lvl5pPr lvl="4"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5pPr>
            <a:lvl6pPr lvl="5"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6pPr>
            <a:lvl7pPr lvl="6"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7pPr>
            <a:lvl8pPr lvl="7"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8pPr>
            <a:lvl9pPr lvl="8"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9pPr>
          </a:lstStyle>
          <a:p/>
        </p:txBody>
      </p:sp>
      <p:sp>
        <p:nvSpPr>
          <p:cNvPr id="524" name="Google Shape;524;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1pPr>
            <a:lvl2pPr indent="-304800" lvl="1" marL="914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2pPr>
            <a:lvl3pPr indent="-304800" lvl="2" marL="1371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3pPr>
            <a:lvl4pPr indent="-304800" lvl="3" marL="18288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4pPr>
            <a:lvl5pPr indent="-304800" lvl="4" marL="22860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5pPr>
            <a:lvl6pPr indent="-304800" lvl="5" marL="27432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6pPr>
            <a:lvl7pPr indent="-304800" lvl="6" marL="3200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7pPr>
            <a:lvl8pPr indent="-304800" lvl="7" marL="3657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8pPr>
            <a:lvl9pPr indent="-304800" lvl="8" marL="4114800" marR="0" rtl="0" algn="l">
              <a:lnSpc>
                <a:spcPct val="115000"/>
              </a:lnSpc>
              <a:spcBef>
                <a:spcPts val="1600"/>
              </a:spcBef>
              <a:spcAft>
                <a:spcPts val="160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figma.com/proto/8hQkf7J3Rbb6LiUnfLM2ia/Qayemha-app?node-id=0%3A2&amp;scaling=scale-down&amp;page-id=0%3A1&amp;starting-point-node-id=0%3A2" TargetMode="External"/><Relationship Id="rId4" Type="http://schemas.openxmlformats.org/officeDocument/2006/relationships/image" Target="../media/image2.pn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5" name="Shape 605"/>
        <p:cNvGrpSpPr/>
        <p:nvPr/>
      </p:nvGrpSpPr>
      <p:grpSpPr>
        <a:xfrm>
          <a:off x="0" y="0"/>
          <a:ext cx="0" cy="0"/>
          <a:chOff x="0" y="0"/>
          <a:chExt cx="0" cy="0"/>
        </a:xfrm>
      </p:grpSpPr>
      <p:sp>
        <p:nvSpPr>
          <p:cNvPr id="606" name="Google Shape;606;p69"/>
          <p:cNvSpPr txBox="1"/>
          <p:nvPr>
            <p:ph type="ctrTitle"/>
          </p:nvPr>
        </p:nvSpPr>
        <p:spPr>
          <a:xfrm flipH="1">
            <a:off x="426525" y="1498275"/>
            <a:ext cx="35718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QAYEMHA</a:t>
            </a:r>
            <a:endParaRPr>
              <a:solidFill>
                <a:schemeClr val="accent4"/>
              </a:solidFill>
            </a:endParaRPr>
          </a:p>
          <a:p>
            <a:pPr indent="0" lvl="0" marL="0" rtl="0" algn="l">
              <a:spcBef>
                <a:spcPts val="0"/>
              </a:spcBef>
              <a:spcAft>
                <a:spcPts val="0"/>
              </a:spcAft>
              <a:buNone/>
            </a:pPr>
            <a:r>
              <a:rPr lang="en" sz="2700">
                <a:latin typeface="Montserrat Light"/>
                <a:ea typeface="Montserrat Light"/>
                <a:cs typeface="Montserrat Light"/>
                <a:sym typeface="Montserrat Light"/>
              </a:rPr>
              <a:t>FinTastic RealEstate</a:t>
            </a:r>
            <a:endParaRPr sz="2700">
              <a:latin typeface="Montserrat Light"/>
              <a:ea typeface="Montserrat Light"/>
              <a:cs typeface="Montserrat Light"/>
              <a:sym typeface="Montserrat Light"/>
            </a:endParaRPr>
          </a:p>
        </p:txBody>
      </p:sp>
      <p:sp>
        <p:nvSpPr>
          <p:cNvPr id="607" name="Google Shape;607;p69"/>
          <p:cNvSpPr/>
          <p:nvPr/>
        </p:nvSpPr>
        <p:spPr>
          <a:xfrm>
            <a:off x="5334548" y="510421"/>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9"/>
          <p:cNvSpPr/>
          <p:nvPr/>
        </p:nvSpPr>
        <p:spPr>
          <a:xfrm>
            <a:off x="6641425" y="924187"/>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9"/>
          <p:cNvSpPr/>
          <p:nvPr/>
        </p:nvSpPr>
        <p:spPr>
          <a:xfrm>
            <a:off x="7106719" y="2609017"/>
            <a:ext cx="632596" cy="403331"/>
          </a:xfrm>
          <a:custGeom>
            <a:rect b="b" l="l" r="r" t="t"/>
            <a:pathLst>
              <a:path extrusionOk="0" h="19043" w="32362">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9"/>
          <p:cNvSpPr/>
          <p:nvPr/>
        </p:nvSpPr>
        <p:spPr>
          <a:xfrm>
            <a:off x="7480016" y="2330011"/>
            <a:ext cx="283030" cy="421763"/>
          </a:xfrm>
          <a:custGeom>
            <a:rect b="b" l="l" r="r" t="t"/>
            <a:pathLst>
              <a:path extrusionOk="0" h="9637" w="7007">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9"/>
          <p:cNvSpPr/>
          <p:nvPr/>
        </p:nvSpPr>
        <p:spPr>
          <a:xfrm>
            <a:off x="7444350" y="2713508"/>
            <a:ext cx="354363" cy="613717"/>
          </a:xfrm>
          <a:custGeom>
            <a:rect b="b" l="l" r="r" t="t"/>
            <a:pathLst>
              <a:path extrusionOk="0" h="14023" w="8773">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9"/>
          <p:cNvSpPr/>
          <p:nvPr/>
        </p:nvSpPr>
        <p:spPr>
          <a:xfrm>
            <a:off x="7373785" y="3250702"/>
            <a:ext cx="495858" cy="1074081"/>
          </a:xfrm>
          <a:custGeom>
            <a:rect b="b" l="l" r="r" t="t"/>
            <a:pathLst>
              <a:path extrusionOk="0" h="24542" w="12276">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9"/>
          <p:cNvSpPr/>
          <p:nvPr/>
        </p:nvSpPr>
        <p:spPr>
          <a:xfrm>
            <a:off x="7459901" y="2159728"/>
            <a:ext cx="324756" cy="208540"/>
          </a:xfrm>
          <a:custGeom>
            <a:rect b="b" l="l" r="r" t="t"/>
            <a:pathLst>
              <a:path extrusionOk="0" h="4765" w="804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7479249" y="3364136"/>
            <a:ext cx="72101" cy="155016"/>
          </a:xfrm>
          <a:custGeom>
            <a:rect b="b" l="l" r="r" t="t"/>
            <a:pathLst>
              <a:path extrusionOk="0" h="3542" w="1785">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7586247" y="2981864"/>
            <a:ext cx="70970" cy="153790"/>
          </a:xfrm>
          <a:custGeom>
            <a:rect b="b" l="l" r="r" t="t"/>
            <a:pathLst>
              <a:path extrusionOk="0" h="3514" w="1757">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p:nvPr/>
        </p:nvSpPr>
        <p:spPr>
          <a:xfrm>
            <a:off x="7586247" y="2445108"/>
            <a:ext cx="70970" cy="153353"/>
          </a:xfrm>
          <a:custGeom>
            <a:rect b="b" l="l" r="r" t="t"/>
            <a:pathLst>
              <a:path extrusionOk="0" h="3504" w="1757">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9"/>
          <p:cNvSpPr/>
          <p:nvPr/>
        </p:nvSpPr>
        <p:spPr>
          <a:xfrm>
            <a:off x="7691671" y="3364136"/>
            <a:ext cx="72141" cy="155016"/>
          </a:xfrm>
          <a:custGeom>
            <a:rect b="b" l="l" r="r" t="t"/>
            <a:pathLst>
              <a:path extrusionOk="0" h="3542" w="1786">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9"/>
          <p:cNvSpPr/>
          <p:nvPr/>
        </p:nvSpPr>
        <p:spPr>
          <a:xfrm>
            <a:off x="7480016" y="3597175"/>
            <a:ext cx="70606" cy="152127"/>
          </a:xfrm>
          <a:custGeom>
            <a:rect b="b" l="l" r="r" t="t"/>
            <a:pathLst>
              <a:path extrusionOk="0" h="3476" w="1748">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9"/>
          <p:cNvSpPr/>
          <p:nvPr/>
        </p:nvSpPr>
        <p:spPr>
          <a:xfrm>
            <a:off x="7692438" y="3597175"/>
            <a:ext cx="70606" cy="152127"/>
          </a:xfrm>
          <a:custGeom>
            <a:rect b="b" l="l" r="r" t="t"/>
            <a:pathLst>
              <a:path extrusionOk="0" h="3476" w="1748">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9"/>
          <p:cNvSpPr/>
          <p:nvPr/>
        </p:nvSpPr>
        <p:spPr>
          <a:xfrm>
            <a:off x="7480016" y="3827369"/>
            <a:ext cx="70970" cy="152083"/>
          </a:xfrm>
          <a:custGeom>
            <a:rect b="b" l="l" r="r" t="t"/>
            <a:pathLst>
              <a:path extrusionOk="0" h="3475" w="1757">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9"/>
          <p:cNvSpPr/>
          <p:nvPr/>
        </p:nvSpPr>
        <p:spPr>
          <a:xfrm>
            <a:off x="7692438" y="3827369"/>
            <a:ext cx="70606" cy="152083"/>
          </a:xfrm>
          <a:custGeom>
            <a:rect b="b" l="l" r="r" t="t"/>
            <a:pathLst>
              <a:path extrusionOk="0" h="3475" w="1748">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9"/>
          <p:cNvSpPr/>
          <p:nvPr/>
        </p:nvSpPr>
        <p:spPr>
          <a:xfrm>
            <a:off x="7550945" y="4094500"/>
            <a:ext cx="141535" cy="230248"/>
          </a:xfrm>
          <a:custGeom>
            <a:rect b="b" l="l" r="r" t="t"/>
            <a:pathLst>
              <a:path extrusionOk="0" h="5261" w="3504">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9"/>
          <p:cNvSpPr/>
          <p:nvPr/>
        </p:nvSpPr>
        <p:spPr>
          <a:xfrm>
            <a:off x="7574089" y="2828562"/>
            <a:ext cx="83128" cy="76851"/>
          </a:xfrm>
          <a:custGeom>
            <a:rect b="b" l="l" r="r" t="t"/>
            <a:pathLst>
              <a:path extrusionOk="0" h="1756" w="2058">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9"/>
          <p:cNvSpPr/>
          <p:nvPr/>
        </p:nvSpPr>
        <p:spPr>
          <a:xfrm>
            <a:off x="7031772" y="4464114"/>
            <a:ext cx="262367" cy="181195"/>
          </a:xfrm>
          <a:custGeom>
            <a:rect b="b" l="l" r="r" t="t"/>
            <a:pathLst>
              <a:path extrusionOk="0" h="8555" w="13422">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9"/>
          <p:cNvSpPr/>
          <p:nvPr/>
        </p:nvSpPr>
        <p:spPr>
          <a:xfrm>
            <a:off x="3762511" y="4517671"/>
            <a:ext cx="5245454" cy="459204"/>
          </a:xfrm>
          <a:custGeom>
            <a:rect b="b" l="l" r="r" t="t"/>
            <a:pathLst>
              <a:path extrusionOk="0" h="21681" w="268344">
                <a:moveTo>
                  <a:pt x="15343" y="0"/>
                </a:moveTo>
                <a:cubicBezTo>
                  <a:pt x="6870" y="0"/>
                  <a:pt x="1" y="9707"/>
                  <a:pt x="1" y="21680"/>
                </a:cubicBezTo>
                <a:lnTo>
                  <a:pt x="268344" y="21680"/>
                </a:lnTo>
                <a:cubicBezTo>
                  <a:pt x="268344" y="9707"/>
                  <a:pt x="261473" y="0"/>
                  <a:pt x="253000" y="0"/>
                </a:cubicBezTo>
                <a:close/>
              </a:path>
            </a:pathLst>
          </a:custGeom>
          <a:solidFill>
            <a:srgbClr val="6E5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9"/>
          <p:cNvSpPr/>
          <p:nvPr/>
        </p:nvSpPr>
        <p:spPr>
          <a:xfrm>
            <a:off x="5597747" y="3287335"/>
            <a:ext cx="423203" cy="1364013"/>
          </a:xfrm>
          <a:custGeom>
            <a:rect b="b" l="l" r="r" t="t"/>
            <a:pathLst>
              <a:path extrusionOk="0" h="64401" w="2165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9"/>
          <p:cNvSpPr/>
          <p:nvPr/>
        </p:nvSpPr>
        <p:spPr>
          <a:xfrm>
            <a:off x="5644017" y="3349010"/>
            <a:ext cx="72013" cy="78027"/>
          </a:xfrm>
          <a:custGeom>
            <a:rect b="b" l="l" r="r" t="t"/>
            <a:pathLst>
              <a:path extrusionOk="0" h="3684" w="3684">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9"/>
          <p:cNvSpPr/>
          <p:nvPr/>
        </p:nvSpPr>
        <p:spPr>
          <a:xfrm>
            <a:off x="4792831" y="3020878"/>
            <a:ext cx="66555" cy="288290"/>
          </a:xfrm>
          <a:custGeom>
            <a:rect b="b" l="l" r="r" t="t"/>
            <a:pathLst>
              <a:path extrusionOk="0" h="6988" w="1748">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9"/>
          <p:cNvSpPr/>
          <p:nvPr/>
        </p:nvSpPr>
        <p:spPr>
          <a:xfrm>
            <a:off x="4657658" y="3271172"/>
            <a:ext cx="336888" cy="182512"/>
          </a:xfrm>
          <a:custGeom>
            <a:rect b="b" l="l" r="r" t="t"/>
            <a:pathLst>
              <a:path extrusionOk="0" h="4424" w="8848">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9"/>
          <p:cNvSpPr/>
          <p:nvPr/>
        </p:nvSpPr>
        <p:spPr>
          <a:xfrm>
            <a:off x="4625825" y="3435820"/>
            <a:ext cx="401234" cy="1229482"/>
          </a:xfrm>
          <a:custGeom>
            <a:rect b="b" l="l" r="r" t="t"/>
            <a:pathLst>
              <a:path extrusionOk="0" h="29802" w="10538">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9"/>
          <p:cNvSpPr/>
          <p:nvPr/>
        </p:nvSpPr>
        <p:spPr>
          <a:xfrm>
            <a:off x="4725930" y="3545476"/>
            <a:ext cx="66936" cy="143402"/>
          </a:xfrm>
          <a:custGeom>
            <a:rect b="b" l="l" r="r" t="t"/>
            <a:pathLst>
              <a:path extrusionOk="0" h="3476" w="1758">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9"/>
          <p:cNvSpPr/>
          <p:nvPr/>
        </p:nvSpPr>
        <p:spPr>
          <a:xfrm>
            <a:off x="7544577" y="3706313"/>
            <a:ext cx="529222" cy="938537"/>
          </a:xfrm>
          <a:custGeom>
            <a:rect b="b" l="l" r="r" t="t"/>
            <a:pathLst>
              <a:path extrusionOk="0" h="18409" w="1315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9"/>
          <p:cNvSpPr/>
          <p:nvPr/>
        </p:nvSpPr>
        <p:spPr>
          <a:xfrm>
            <a:off x="7659656" y="3840358"/>
            <a:ext cx="123808" cy="89168"/>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9"/>
          <p:cNvSpPr/>
          <p:nvPr/>
        </p:nvSpPr>
        <p:spPr>
          <a:xfrm>
            <a:off x="7659656" y="4018949"/>
            <a:ext cx="123808" cy="89627"/>
          </a:xfrm>
          <a:custGeom>
            <a:rect b="b" l="l" r="r" t="t"/>
            <a:pathLst>
              <a:path extrusionOk="0" h="1758" w="2631">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9"/>
          <p:cNvSpPr/>
          <p:nvPr/>
        </p:nvSpPr>
        <p:spPr>
          <a:xfrm>
            <a:off x="7661020" y="4197591"/>
            <a:ext cx="123761" cy="89576"/>
          </a:xfrm>
          <a:custGeom>
            <a:rect b="b" l="l" r="r" t="t"/>
            <a:pathLst>
              <a:path extrusionOk="0" h="1757" w="263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9"/>
          <p:cNvSpPr/>
          <p:nvPr/>
        </p:nvSpPr>
        <p:spPr>
          <a:xfrm>
            <a:off x="7659656" y="4376641"/>
            <a:ext cx="123808" cy="89168"/>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9"/>
          <p:cNvSpPr/>
          <p:nvPr/>
        </p:nvSpPr>
        <p:spPr>
          <a:xfrm>
            <a:off x="7867404" y="3840714"/>
            <a:ext cx="85315" cy="88761"/>
          </a:xfrm>
          <a:custGeom>
            <a:rect b="b" l="l" r="r" t="t"/>
            <a:pathLst>
              <a:path extrusionOk="0" h="1741" w="1813">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9"/>
          <p:cNvSpPr/>
          <p:nvPr/>
        </p:nvSpPr>
        <p:spPr>
          <a:xfrm>
            <a:off x="7867404" y="4018847"/>
            <a:ext cx="82680" cy="89729"/>
          </a:xfrm>
          <a:custGeom>
            <a:rect b="b" l="l" r="r" t="t"/>
            <a:pathLst>
              <a:path extrusionOk="0" h="1760" w="1757">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9"/>
          <p:cNvSpPr/>
          <p:nvPr/>
        </p:nvSpPr>
        <p:spPr>
          <a:xfrm>
            <a:off x="7853240" y="4197642"/>
            <a:ext cx="110867" cy="89525"/>
          </a:xfrm>
          <a:custGeom>
            <a:rect b="b" l="l" r="r" t="t"/>
            <a:pathLst>
              <a:path extrusionOk="0" h="1756" w="2356">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9"/>
          <p:cNvSpPr/>
          <p:nvPr/>
        </p:nvSpPr>
        <p:spPr>
          <a:xfrm>
            <a:off x="7852346" y="4376946"/>
            <a:ext cx="112985" cy="88812"/>
          </a:xfrm>
          <a:custGeom>
            <a:rect b="b" l="l" r="r" t="t"/>
            <a:pathLst>
              <a:path extrusionOk="0" h="1742" w="2401">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9"/>
          <p:cNvSpPr/>
          <p:nvPr/>
        </p:nvSpPr>
        <p:spPr>
          <a:xfrm>
            <a:off x="7537689" y="3550217"/>
            <a:ext cx="536173" cy="178643"/>
          </a:xfrm>
          <a:custGeom>
            <a:rect b="b" l="l" r="r" t="t"/>
            <a:pathLst>
              <a:path extrusionOk="0" h="3504" w="11394">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9"/>
          <p:cNvSpPr/>
          <p:nvPr/>
        </p:nvSpPr>
        <p:spPr>
          <a:xfrm>
            <a:off x="4859352" y="3545476"/>
            <a:ext cx="66898" cy="143402"/>
          </a:xfrm>
          <a:custGeom>
            <a:rect b="b" l="l" r="r" t="t"/>
            <a:pathLst>
              <a:path extrusionOk="0" h="3476" w="1757">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9"/>
          <p:cNvSpPr/>
          <p:nvPr/>
        </p:nvSpPr>
        <p:spPr>
          <a:xfrm>
            <a:off x="4725244" y="3759754"/>
            <a:ext cx="68345" cy="146125"/>
          </a:xfrm>
          <a:custGeom>
            <a:rect b="b" l="l" r="r" t="t"/>
            <a:pathLst>
              <a:path extrusionOk="0" h="3542" w="1795">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9"/>
          <p:cNvSpPr/>
          <p:nvPr/>
        </p:nvSpPr>
        <p:spPr>
          <a:xfrm>
            <a:off x="4858971" y="3759754"/>
            <a:ext cx="68002" cy="146125"/>
          </a:xfrm>
          <a:custGeom>
            <a:rect b="b" l="l" r="r" t="t"/>
            <a:pathLst>
              <a:path extrusionOk="0" h="3542" w="1786">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9"/>
          <p:cNvSpPr/>
          <p:nvPr/>
        </p:nvSpPr>
        <p:spPr>
          <a:xfrm>
            <a:off x="4725930" y="3979436"/>
            <a:ext cx="66936" cy="143402"/>
          </a:xfrm>
          <a:custGeom>
            <a:rect b="b" l="l" r="r" t="t"/>
            <a:pathLst>
              <a:path extrusionOk="0" h="3476" w="1758">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9"/>
          <p:cNvSpPr/>
          <p:nvPr/>
        </p:nvSpPr>
        <p:spPr>
          <a:xfrm>
            <a:off x="4859694" y="3979436"/>
            <a:ext cx="66555" cy="143402"/>
          </a:xfrm>
          <a:custGeom>
            <a:rect b="b" l="l" r="r" t="t"/>
            <a:pathLst>
              <a:path extrusionOk="0" h="3476" w="1748">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9"/>
          <p:cNvSpPr/>
          <p:nvPr/>
        </p:nvSpPr>
        <p:spPr>
          <a:xfrm>
            <a:off x="4725930" y="4196437"/>
            <a:ext cx="66936" cy="143361"/>
          </a:xfrm>
          <a:custGeom>
            <a:rect b="b" l="l" r="r" t="t"/>
            <a:pathLst>
              <a:path extrusionOk="0" h="3475" w="1758">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9"/>
          <p:cNvSpPr/>
          <p:nvPr/>
        </p:nvSpPr>
        <p:spPr>
          <a:xfrm>
            <a:off x="4859352" y="4196437"/>
            <a:ext cx="66898" cy="143361"/>
          </a:xfrm>
          <a:custGeom>
            <a:rect b="b" l="l" r="r" t="t"/>
            <a:pathLst>
              <a:path extrusionOk="0" h="3475" w="1757">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9"/>
          <p:cNvSpPr/>
          <p:nvPr/>
        </p:nvSpPr>
        <p:spPr>
          <a:xfrm>
            <a:off x="4725244" y="4410674"/>
            <a:ext cx="68345" cy="146125"/>
          </a:xfrm>
          <a:custGeom>
            <a:rect b="b" l="l" r="r" t="t"/>
            <a:pathLst>
              <a:path extrusionOk="0" h="3542" w="1795">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9"/>
          <p:cNvSpPr/>
          <p:nvPr/>
        </p:nvSpPr>
        <p:spPr>
          <a:xfrm>
            <a:off x="4858971" y="4410674"/>
            <a:ext cx="68002" cy="146125"/>
          </a:xfrm>
          <a:custGeom>
            <a:rect b="b" l="l" r="r" t="t"/>
            <a:pathLst>
              <a:path extrusionOk="0" h="3542" w="1786">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9"/>
          <p:cNvSpPr/>
          <p:nvPr/>
        </p:nvSpPr>
        <p:spPr>
          <a:xfrm>
            <a:off x="5773328" y="3349010"/>
            <a:ext cx="72013" cy="78027"/>
          </a:xfrm>
          <a:custGeom>
            <a:rect b="b" l="l" r="r" t="t"/>
            <a:pathLst>
              <a:path extrusionOk="0" h="3684" w="3684">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9"/>
          <p:cNvSpPr/>
          <p:nvPr/>
        </p:nvSpPr>
        <p:spPr>
          <a:xfrm>
            <a:off x="5902697" y="3349010"/>
            <a:ext cx="71993" cy="78027"/>
          </a:xfrm>
          <a:custGeom>
            <a:rect b="b" l="l" r="r" t="t"/>
            <a:pathLst>
              <a:path extrusionOk="0" h="3684" w="3683">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9"/>
          <p:cNvSpPr/>
          <p:nvPr/>
        </p:nvSpPr>
        <p:spPr>
          <a:xfrm>
            <a:off x="5644017" y="3477210"/>
            <a:ext cx="72013" cy="78027"/>
          </a:xfrm>
          <a:custGeom>
            <a:rect b="b" l="l" r="r" t="t"/>
            <a:pathLst>
              <a:path extrusionOk="0" h="3684" w="3684">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9"/>
          <p:cNvSpPr/>
          <p:nvPr/>
        </p:nvSpPr>
        <p:spPr>
          <a:xfrm>
            <a:off x="5773328" y="3477210"/>
            <a:ext cx="72013" cy="78027"/>
          </a:xfrm>
          <a:custGeom>
            <a:rect b="b" l="l" r="r" t="t"/>
            <a:pathLst>
              <a:path extrusionOk="0" h="3684" w="3684">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9"/>
          <p:cNvSpPr/>
          <p:nvPr/>
        </p:nvSpPr>
        <p:spPr>
          <a:xfrm>
            <a:off x="5902697" y="3477210"/>
            <a:ext cx="71993" cy="78027"/>
          </a:xfrm>
          <a:custGeom>
            <a:rect b="b" l="l" r="r" t="t"/>
            <a:pathLst>
              <a:path extrusionOk="0" h="3684" w="3683">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9"/>
          <p:cNvSpPr/>
          <p:nvPr/>
        </p:nvSpPr>
        <p:spPr>
          <a:xfrm>
            <a:off x="5644017" y="3605388"/>
            <a:ext cx="72013" cy="78069"/>
          </a:xfrm>
          <a:custGeom>
            <a:rect b="b" l="l" r="r" t="t"/>
            <a:pathLst>
              <a:path extrusionOk="0" h="3686" w="3684">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9"/>
          <p:cNvSpPr/>
          <p:nvPr/>
        </p:nvSpPr>
        <p:spPr>
          <a:xfrm>
            <a:off x="5773328" y="3605388"/>
            <a:ext cx="72013" cy="78069"/>
          </a:xfrm>
          <a:custGeom>
            <a:rect b="b" l="l" r="r" t="t"/>
            <a:pathLst>
              <a:path extrusionOk="0" h="3686" w="3684">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9"/>
          <p:cNvSpPr/>
          <p:nvPr/>
        </p:nvSpPr>
        <p:spPr>
          <a:xfrm>
            <a:off x="5902697" y="3605388"/>
            <a:ext cx="71993" cy="78069"/>
          </a:xfrm>
          <a:custGeom>
            <a:rect b="b" l="l" r="r" t="t"/>
            <a:pathLst>
              <a:path extrusionOk="0" h="3686" w="3683">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9"/>
          <p:cNvSpPr/>
          <p:nvPr/>
        </p:nvSpPr>
        <p:spPr>
          <a:xfrm>
            <a:off x="5644017" y="3733588"/>
            <a:ext cx="72013" cy="78027"/>
          </a:xfrm>
          <a:custGeom>
            <a:rect b="b" l="l" r="r" t="t"/>
            <a:pathLst>
              <a:path extrusionOk="0" h="3684" w="3684">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9"/>
          <p:cNvSpPr/>
          <p:nvPr/>
        </p:nvSpPr>
        <p:spPr>
          <a:xfrm>
            <a:off x="5773328" y="3733588"/>
            <a:ext cx="72013" cy="78027"/>
          </a:xfrm>
          <a:custGeom>
            <a:rect b="b" l="l" r="r" t="t"/>
            <a:pathLst>
              <a:path extrusionOk="0" h="3684" w="3684">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9"/>
          <p:cNvSpPr/>
          <p:nvPr/>
        </p:nvSpPr>
        <p:spPr>
          <a:xfrm>
            <a:off x="5902697" y="3733588"/>
            <a:ext cx="71993" cy="78027"/>
          </a:xfrm>
          <a:custGeom>
            <a:rect b="b" l="l" r="r" t="t"/>
            <a:pathLst>
              <a:path extrusionOk="0" h="3684" w="3683">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9"/>
          <p:cNvSpPr/>
          <p:nvPr/>
        </p:nvSpPr>
        <p:spPr>
          <a:xfrm>
            <a:off x="5644017" y="3861767"/>
            <a:ext cx="72013" cy="78069"/>
          </a:xfrm>
          <a:custGeom>
            <a:rect b="b" l="l" r="r" t="t"/>
            <a:pathLst>
              <a:path extrusionOk="0" h="3686" w="3684">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9"/>
          <p:cNvSpPr/>
          <p:nvPr/>
        </p:nvSpPr>
        <p:spPr>
          <a:xfrm>
            <a:off x="5773328" y="3861767"/>
            <a:ext cx="72013" cy="78069"/>
          </a:xfrm>
          <a:custGeom>
            <a:rect b="b" l="l" r="r" t="t"/>
            <a:pathLst>
              <a:path extrusionOk="0" h="3686" w="3684">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9"/>
          <p:cNvSpPr/>
          <p:nvPr/>
        </p:nvSpPr>
        <p:spPr>
          <a:xfrm>
            <a:off x="5902697" y="3861767"/>
            <a:ext cx="71993" cy="78069"/>
          </a:xfrm>
          <a:custGeom>
            <a:rect b="b" l="l" r="r" t="t"/>
            <a:pathLst>
              <a:path extrusionOk="0" h="3686" w="3683">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9"/>
          <p:cNvSpPr/>
          <p:nvPr/>
        </p:nvSpPr>
        <p:spPr>
          <a:xfrm>
            <a:off x="5644017" y="3989988"/>
            <a:ext cx="72013" cy="78048"/>
          </a:xfrm>
          <a:custGeom>
            <a:rect b="b" l="l" r="r" t="t"/>
            <a:pathLst>
              <a:path extrusionOk="0" h="3685" w="3684">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9"/>
          <p:cNvSpPr/>
          <p:nvPr/>
        </p:nvSpPr>
        <p:spPr>
          <a:xfrm>
            <a:off x="5773328" y="3989988"/>
            <a:ext cx="72013" cy="78048"/>
          </a:xfrm>
          <a:custGeom>
            <a:rect b="b" l="l" r="r" t="t"/>
            <a:pathLst>
              <a:path extrusionOk="0" h="3685" w="3684">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9"/>
          <p:cNvSpPr/>
          <p:nvPr/>
        </p:nvSpPr>
        <p:spPr>
          <a:xfrm>
            <a:off x="5902697" y="3989988"/>
            <a:ext cx="71993" cy="78048"/>
          </a:xfrm>
          <a:custGeom>
            <a:rect b="b" l="l" r="r" t="t"/>
            <a:pathLst>
              <a:path extrusionOk="0" h="3685" w="3683">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9"/>
          <p:cNvSpPr/>
          <p:nvPr/>
        </p:nvSpPr>
        <p:spPr>
          <a:xfrm>
            <a:off x="5644017" y="4118188"/>
            <a:ext cx="72013" cy="78027"/>
          </a:xfrm>
          <a:custGeom>
            <a:rect b="b" l="l" r="r" t="t"/>
            <a:pathLst>
              <a:path extrusionOk="0" h="3684" w="3684">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9"/>
          <p:cNvSpPr/>
          <p:nvPr/>
        </p:nvSpPr>
        <p:spPr>
          <a:xfrm>
            <a:off x="5773328" y="4118188"/>
            <a:ext cx="72013" cy="78027"/>
          </a:xfrm>
          <a:custGeom>
            <a:rect b="b" l="l" r="r" t="t"/>
            <a:pathLst>
              <a:path extrusionOk="0" h="3684" w="3684">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9"/>
          <p:cNvSpPr/>
          <p:nvPr/>
        </p:nvSpPr>
        <p:spPr>
          <a:xfrm>
            <a:off x="5902697" y="4118188"/>
            <a:ext cx="71993" cy="78027"/>
          </a:xfrm>
          <a:custGeom>
            <a:rect b="b" l="l" r="r" t="t"/>
            <a:pathLst>
              <a:path extrusionOk="0" h="3684" w="3683">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9"/>
          <p:cNvSpPr/>
          <p:nvPr/>
        </p:nvSpPr>
        <p:spPr>
          <a:xfrm>
            <a:off x="5644017" y="4246367"/>
            <a:ext cx="72013" cy="78069"/>
          </a:xfrm>
          <a:custGeom>
            <a:rect b="b" l="l" r="r" t="t"/>
            <a:pathLst>
              <a:path extrusionOk="0" h="3686" w="3684">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9"/>
          <p:cNvSpPr/>
          <p:nvPr/>
        </p:nvSpPr>
        <p:spPr>
          <a:xfrm>
            <a:off x="5773328" y="4246367"/>
            <a:ext cx="72013" cy="78069"/>
          </a:xfrm>
          <a:custGeom>
            <a:rect b="b" l="l" r="r" t="t"/>
            <a:pathLst>
              <a:path extrusionOk="0" h="3686" w="3684">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9"/>
          <p:cNvSpPr/>
          <p:nvPr/>
        </p:nvSpPr>
        <p:spPr>
          <a:xfrm>
            <a:off x="5902697" y="4246367"/>
            <a:ext cx="71993" cy="78069"/>
          </a:xfrm>
          <a:custGeom>
            <a:rect b="b" l="l" r="r" t="t"/>
            <a:pathLst>
              <a:path extrusionOk="0" h="3686" w="3683">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9"/>
          <p:cNvSpPr/>
          <p:nvPr/>
        </p:nvSpPr>
        <p:spPr>
          <a:xfrm>
            <a:off x="5644017" y="4374567"/>
            <a:ext cx="72013" cy="78069"/>
          </a:xfrm>
          <a:custGeom>
            <a:rect b="b" l="l" r="r" t="t"/>
            <a:pathLst>
              <a:path extrusionOk="0" h="3686" w="3684">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9"/>
          <p:cNvSpPr/>
          <p:nvPr/>
        </p:nvSpPr>
        <p:spPr>
          <a:xfrm>
            <a:off x="5773328" y="4374567"/>
            <a:ext cx="72013" cy="78069"/>
          </a:xfrm>
          <a:custGeom>
            <a:rect b="b" l="l" r="r" t="t"/>
            <a:pathLst>
              <a:path extrusionOk="0" h="3686" w="3684">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9"/>
          <p:cNvSpPr/>
          <p:nvPr/>
        </p:nvSpPr>
        <p:spPr>
          <a:xfrm>
            <a:off x="5902697" y="4374567"/>
            <a:ext cx="71993" cy="78069"/>
          </a:xfrm>
          <a:custGeom>
            <a:rect b="b" l="l" r="r" t="t"/>
            <a:pathLst>
              <a:path extrusionOk="0" h="3686" w="3683">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9"/>
          <p:cNvSpPr/>
          <p:nvPr/>
        </p:nvSpPr>
        <p:spPr>
          <a:xfrm>
            <a:off x="5644017" y="4502788"/>
            <a:ext cx="72013" cy="78027"/>
          </a:xfrm>
          <a:custGeom>
            <a:rect b="b" l="l" r="r" t="t"/>
            <a:pathLst>
              <a:path extrusionOk="0" h="3684" w="3684">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9"/>
          <p:cNvSpPr/>
          <p:nvPr/>
        </p:nvSpPr>
        <p:spPr>
          <a:xfrm>
            <a:off x="5773328" y="4502788"/>
            <a:ext cx="72013" cy="78027"/>
          </a:xfrm>
          <a:custGeom>
            <a:rect b="b" l="l" r="r" t="t"/>
            <a:pathLst>
              <a:path extrusionOk="0" h="3684" w="3684">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9"/>
          <p:cNvSpPr/>
          <p:nvPr/>
        </p:nvSpPr>
        <p:spPr>
          <a:xfrm>
            <a:off x="5902697" y="4502788"/>
            <a:ext cx="71993" cy="78027"/>
          </a:xfrm>
          <a:custGeom>
            <a:rect b="b" l="l" r="r" t="t"/>
            <a:pathLst>
              <a:path extrusionOk="0" h="3684" w="3683">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9"/>
          <p:cNvSpPr/>
          <p:nvPr/>
        </p:nvSpPr>
        <p:spPr>
          <a:xfrm>
            <a:off x="5644017" y="4239018"/>
            <a:ext cx="72013" cy="78069"/>
          </a:xfrm>
          <a:custGeom>
            <a:rect b="b" l="l" r="r" t="t"/>
            <a:pathLst>
              <a:path extrusionOk="0" h="3686" w="3684">
                <a:moveTo>
                  <a:pt x="1" y="0"/>
                </a:moveTo>
                <a:lnTo>
                  <a:pt x="1" y="3685"/>
                </a:lnTo>
                <a:lnTo>
                  <a:pt x="3683" y="3685"/>
                </a:lnTo>
                <a:lnTo>
                  <a:pt x="3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9"/>
          <p:cNvSpPr/>
          <p:nvPr/>
        </p:nvSpPr>
        <p:spPr>
          <a:xfrm>
            <a:off x="5773328" y="4239018"/>
            <a:ext cx="72013" cy="78069"/>
          </a:xfrm>
          <a:custGeom>
            <a:rect b="b" l="l" r="r" t="t"/>
            <a:pathLst>
              <a:path extrusionOk="0" h="3686" w="3684">
                <a:moveTo>
                  <a:pt x="1" y="0"/>
                </a:moveTo>
                <a:lnTo>
                  <a:pt x="1" y="3685"/>
                </a:lnTo>
                <a:lnTo>
                  <a:pt x="3684" y="3685"/>
                </a:lnTo>
                <a:lnTo>
                  <a:pt x="36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9"/>
          <p:cNvSpPr/>
          <p:nvPr/>
        </p:nvSpPr>
        <p:spPr>
          <a:xfrm>
            <a:off x="5902697" y="4239018"/>
            <a:ext cx="71993" cy="78069"/>
          </a:xfrm>
          <a:custGeom>
            <a:rect b="b" l="l" r="r" t="t"/>
            <a:pathLst>
              <a:path extrusionOk="0" h="3686" w="3683">
                <a:moveTo>
                  <a:pt x="0" y="0"/>
                </a:moveTo>
                <a:lnTo>
                  <a:pt x="0" y="3685"/>
                </a:lnTo>
                <a:lnTo>
                  <a:pt x="3683" y="3685"/>
                </a:lnTo>
                <a:lnTo>
                  <a:pt x="3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9"/>
          <p:cNvSpPr/>
          <p:nvPr/>
        </p:nvSpPr>
        <p:spPr>
          <a:xfrm>
            <a:off x="5644017" y="3210305"/>
            <a:ext cx="330666" cy="77053"/>
          </a:xfrm>
          <a:custGeom>
            <a:rect b="b" l="l" r="r" t="t"/>
            <a:pathLst>
              <a:path extrusionOk="0" h="3638" w="16916">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9"/>
          <p:cNvSpPr/>
          <p:nvPr/>
        </p:nvSpPr>
        <p:spPr>
          <a:xfrm>
            <a:off x="6517952" y="3134334"/>
            <a:ext cx="423164" cy="1517018"/>
          </a:xfrm>
          <a:custGeom>
            <a:rect b="b" l="l" r="r" t="t"/>
            <a:pathLst>
              <a:path extrusionOk="0" h="71625" w="21648">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9"/>
          <p:cNvSpPr/>
          <p:nvPr/>
        </p:nvSpPr>
        <p:spPr>
          <a:xfrm>
            <a:off x="6564183" y="3195987"/>
            <a:ext cx="72013" cy="78069"/>
          </a:xfrm>
          <a:custGeom>
            <a:rect b="b" l="l" r="r" t="t"/>
            <a:pathLst>
              <a:path extrusionOk="0" h="3686" w="3684">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9"/>
          <p:cNvSpPr/>
          <p:nvPr/>
        </p:nvSpPr>
        <p:spPr>
          <a:xfrm>
            <a:off x="6693493" y="3195987"/>
            <a:ext cx="72052" cy="78069"/>
          </a:xfrm>
          <a:custGeom>
            <a:rect b="b" l="l" r="r" t="t"/>
            <a:pathLst>
              <a:path extrusionOk="0" h="3686" w="3686">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9"/>
          <p:cNvSpPr/>
          <p:nvPr/>
        </p:nvSpPr>
        <p:spPr>
          <a:xfrm>
            <a:off x="6822843" y="3195987"/>
            <a:ext cx="72052" cy="78069"/>
          </a:xfrm>
          <a:custGeom>
            <a:rect b="b" l="l" r="r" t="t"/>
            <a:pathLst>
              <a:path extrusionOk="0" h="3686" w="3686">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9"/>
          <p:cNvSpPr/>
          <p:nvPr/>
        </p:nvSpPr>
        <p:spPr>
          <a:xfrm>
            <a:off x="6564183" y="3317071"/>
            <a:ext cx="72013" cy="78069"/>
          </a:xfrm>
          <a:custGeom>
            <a:rect b="b" l="l" r="r" t="t"/>
            <a:pathLst>
              <a:path extrusionOk="0" h="3686" w="3684">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9"/>
          <p:cNvSpPr/>
          <p:nvPr/>
        </p:nvSpPr>
        <p:spPr>
          <a:xfrm>
            <a:off x="6693493" y="3317071"/>
            <a:ext cx="72052" cy="78069"/>
          </a:xfrm>
          <a:custGeom>
            <a:rect b="b" l="l" r="r" t="t"/>
            <a:pathLst>
              <a:path extrusionOk="0" h="3686" w="3686">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9"/>
          <p:cNvSpPr/>
          <p:nvPr/>
        </p:nvSpPr>
        <p:spPr>
          <a:xfrm>
            <a:off x="6822843" y="3317071"/>
            <a:ext cx="72052" cy="78069"/>
          </a:xfrm>
          <a:custGeom>
            <a:rect b="b" l="l" r="r" t="t"/>
            <a:pathLst>
              <a:path extrusionOk="0" h="3686" w="3686">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9"/>
          <p:cNvSpPr/>
          <p:nvPr/>
        </p:nvSpPr>
        <p:spPr>
          <a:xfrm>
            <a:off x="6564183" y="3438112"/>
            <a:ext cx="72013" cy="78069"/>
          </a:xfrm>
          <a:custGeom>
            <a:rect b="b" l="l" r="r" t="t"/>
            <a:pathLst>
              <a:path extrusionOk="0" h="3686" w="3684">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9"/>
          <p:cNvSpPr/>
          <p:nvPr/>
        </p:nvSpPr>
        <p:spPr>
          <a:xfrm>
            <a:off x="6693493" y="3438112"/>
            <a:ext cx="72052" cy="78069"/>
          </a:xfrm>
          <a:custGeom>
            <a:rect b="b" l="l" r="r" t="t"/>
            <a:pathLst>
              <a:path extrusionOk="0" h="3686" w="3686">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9"/>
          <p:cNvSpPr/>
          <p:nvPr/>
        </p:nvSpPr>
        <p:spPr>
          <a:xfrm>
            <a:off x="6822843" y="3438112"/>
            <a:ext cx="72052" cy="78069"/>
          </a:xfrm>
          <a:custGeom>
            <a:rect b="b" l="l" r="r" t="t"/>
            <a:pathLst>
              <a:path extrusionOk="0" h="3686" w="3686">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9"/>
          <p:cNvSpPr/>
          <p:nvPr/>
        </p:nvSpPr>
        <p:spPr>
          <a:xfrm>
            <a:off x="6564183" y="3559196"/>
            <a:ext cx="72013" cy="78069"/>
          </a:xfrm>
          <a:custGeom>
            <a:rect b="b" l="l" r="r" t="t"/>
            <a:pathLst>
              <a:path extrusionOk="0" h="3686" w="3684">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9"/>
          <p:cNvSpPr/>
          <p:nvPr/>
        </p:nvSpPr>
        <p:spPr>
          <a:xfrm>
            <a:off x="6693493" y="3559196"/>
            <a:ext cx="72052" cy="78069"/>
          </a:xfrm>
          <a:custGeom>
            <a:rect b="b" l="l" r="r" t="t"/>
            <a:pathLst>
              <a:path extrusionOk="0" h="3686" w="3686">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9"/>
          <p:cNvSpPr/>
          <p:nvPr/>
        </p:nvSpPr>
        <p:spPr>
          <a:xfrm>
            <a:off x="6822843" y="3559196"/>
            <a:ext cx="72052" cy="78069"/>
          </a:xfrm>
          <a:custGeom>
            <a:rect b="b" l="l" r="r" t="t"/>
            <a:pathLst>
              <a:path extrusionOk="0" h="3686" w="3686">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9"/>
          <p:cNvSpPr/>
          <p:nvPr/>
        </p:nvSpPr>
        <p:spPr>
          <a:xfrm>
            <a:off x="6564183" y="3680301"/>
            <a:ext cx="72013" cy="78048"/>
          </a:xfrm>
          <a:custGeom>
            <a:rect b="b" l="l" r="r" t="t"/>
            <a:pathLst>
              <a:path extrusionOk="0" h="3685" w="3684">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9"/>
          <p:cNvSpPr/>
          <p:nvPr/>
        </p:nvSpPr>
        <p:spPr>
          <a:xfrm>
            <a:off x="5723802" y="3447426"/>
            <a:ext cx="255588" cy="237521"/>
          </a:xfrm>
          <a:custGeom>
            <a:rect b="b" l="l" r="r" t="t"/>
            <a:pathLst>
              <a:path extrusionOk="0" h="5261" w="6134">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9"/>
          <p:cNvSpPr/>
          <p:nvPr/>
        </p:nvSpPr>
        <p:spPr>
          <a:xfrm>
            <a:off x="5577432" y="3606012"/>
            <a:ext cx="694264" cy="1108010"/>
          </a:xfrm>
          <a:custGeom>
            <a:rect b="b" l="l" r="r" t="t"/>
            <a:pathLst>
              <a:path extrusionOk="0" h="24542" w="16662">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9"/>
          <p:cNvSpPr/>
          <p:nvPr/>
        </p:nvSpPr>
        <p:spPr>
          <a:xfrm>
            <a:off x="5689345" y="4040959"/>
            <a:ext cx="179295" cy="79369"/>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9"/>
          <p:cNvSpPr/>
          <p:nvPr/>
        </p:nvSpPr>
        <p:spPr>
          <a:xfrm>
            <a:off x="5690929" y="3882870"/>
            <a:ext cx="178879" cy="79324"/>
          </a:xfrm>
          <a:custGeom>
            <a:rect b="b" l="l" r="r" t="t"/>
            <a:pathLst>
              <a:path extrusionOk="0" h="1757" w="4293">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9"/>
          <p:cNvSpPr/>
          <p:nvPr/>
        </p:nvSpPr>
        <p:spPr>
          <a:xfrm>
            <a:off x="5689345" y="3724691"/>
            <a:ext cx="179295" cy="78963"/>
          </a:xfrm>
          <a:custGeom>
            <a:rect b="b" l="l" r="r" t="t"/>
            <a:pathLst>
              <a:path extrusionOk="0" h="1749" w="4303">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9"/>
          <p:cNvSpPr/>
          <p:nvPr/>
        </p:nvSpPr>
        <p:spPr>
          <a:xfrm>
            <a:off x="5689345" y="4199093"/>
            <a:ext cx="179295" cy="79414"/>
          </a:xfrm>
          <a:custGeom>
            <a:rect b="b" l="l" r="r" t="t"/>
            <a:pathLst>
              <a:path extrusionOk="0" h="1759" w="4303">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9"/>
          <p:cNvSpPr/>
          <p:nvPr/>
        </p:nvSpPr>
        <p:spPr>
          <a:xfrm>
            <a:off x="5689345" y="4357679"/>
            <a:ext cx="179295" cy="78963"/>
          </a:xfrm>
          <a:custGeom>
            <a:rect b="b" l="l" r="r" t="t"/>
            <a:pathLst>
              <a:path extrusionOk="0" h="1749" w="4303">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9"/>
          <p:cNvSpPr/>
          <p:nvPr/>
        </p:nvSpPr>
        <p:spPr>
          <a:xfrm>
            <a:off x="5689345" y="4515813"/>
            <a:ext cx="179295" cy="79369"/>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9"/>
          <p:cNvSpPr/>
          <p:nvPr/>
        </p:nvSpPr>
        <p:spPr>
          <a:xfrm>
            <a:off x="5930420" y="3724691"/>
            <a:ext cx="85335" cy="79189"/>
          </a:xfrm>
          <a:custGeom>
            <a:rect b="b" l="l" r="r" t="t"/>
            <a:pathLst>
              <a:path extrusionOk="0" h="1754" w="2048">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9"/>
          <p:cNvSpPr/>
          <p:nvPr/>
        </p:nvSpPr>
        <p:spPr>
          <a:xfrm>
            <a:off x="5930420" y="3882870"/>
            <a:ext cx="85335" cy="79144"/>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9"/>
          <p:cNvSpPr/>
          <p:nvPr/>
        </p:nvSpPr>
        <p:spPr>
          <a:xfrm>
            <a:off x="5930420" y="4041004"/>
            <a:ext cx="85335" cy="79369"/>
          </a:xfrm>
          <a:custGeom>
            <a:rect b="b" l="l" r="r" t="t"/>
            <a:pathLst>
              <a:path extrusionOk="0" h="1758" w="2048">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9"/>
          <p:cNvSpPr/>
          <p:nvPr/>
        </p:nvSpPr>
        <p:spPr>
          <a:xfrm>
            <a:off x="5930420" y="4199138"/>
            <a:ext cx="85335" cy="79595"/>
          </a:xfrm>
          <a:custGeom>
            <a:rect b="b" l="l" r="r" t="t"/>
            <a:pathLst>
              <a:path extrusionOk="0" h="1763" w="2048">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9"/>
          <p:cNvSpPr/>
          <p:nvPr/>
        </p:nvSpPr>
        <p:spPr>
          <a:xfrm>
            <a:off x="5930420" y="4357679"/>
            <a:ext cx="85335" cy="79189"/>
          </a:xfrm>
          <a:custGeom>
            <a:rect b="b" l="l" r="r" t="t"/>
            <a:pathLst>
              <a:path extrusionOk="0" h="1754" w="2048">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9"/>
          <p:cNvSpPr/>
          <p:nvPr/>
        </p:nvSpPr>
        <p:spPr>
          <a:xfrm>
            <a:off x="5930420" y="4515858"/>
            <a:ext cx="85335" cy="79144"/>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9"/>
          <p:cNvSpPr/>
          <p:nvPr/>
        </p:nvSpPr>
        <p:spPr>
          <a:xfrm>
            <a:off x="6693493" y="3680301"/>
            <a:ext cx="72052" cy="78048"/>
          </a:xfrm>
          <a:custGeom>
            <a:rect b="b" l="l" r="r" t="t"/>
            <a:pathLst>
              <a:path extrusionOk="0" h="3685" w="3686">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9"/>
          <p:cNvSpPr/>
          <p:nvPr/>
        </p:nvSpPr>
        <p:spPr>
          <a:xfrm>
            <a:off x="6822843" y="3680301"/>
            <a:ext cx="72052" cy="78048"/>
          </a:xfrm>
          <a:custGeom>
            <a:rect b="b" l="l" r="r" t="t"/>
            <a:pathLst>
              <a:path extrusionOk="0" h="3685" w="3686">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9"/>
          <p:cNvSpPr/>
          <p:nvPr/>
        </p:nvSpPr>
        <p:spPr>
          <a:xfrm>
            <a:off x="6564183" y="3801384"/>
            <a:ext cx="72013" cy="78048"/>
          </a:xfrm>
          <a:custGeom>
            <a:rect b="b" l="l" r="r" t="t"/>
            <a:pathLst>
              <a:path extrusionOk="0" h="3685" w="3684">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9"/>
          <p:cNvSpPr/>
          <p:nvPr/>
        </p:nvSpPr>
        <p:spPr>
          <a:xfrm>
            <a:off x="6693493" y="3801384"/>
            <a:ext cx="72052" cy="78048"/>
          </a:xfrm>
          <a:custGeom>
            <a:rect b="b" l="l" r="r" t="t"/>
            <a:pathLst>
              <a:path extrusionOk="0" h="3685" w="3686">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9"/>
          <p:cNvSpPr/>
          <p:nvPr/>
        </p:nvSpPr>
        <p:spPr>
          <a:xfrm>
            <a:off x="6822843" y="3801384"/>
            <a:ext cx="72052" cy="78048"/>
          </a:xfrm>
          <a:custGeom>
            <a:rect b="b" l="l" r="r" t="t"/>
            <a:pathLst>
              <a:path extrusionOk="0" h="3685" w="3686">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9"/>
          <p:cNvSpPr/>
          <p:nvPr/>
        </p:nvSpPr>
        <p:spPr>
          <a:xfrm>
            <a:off x="6564183" y="3922426"/>
            <a:ext cx="72013" cy="78069"/>
          </a:xfrm>
          <a:custGeom>
            <a:rect b="b" l="l" r="r" t="t"/>
            <a:pathLst>
              <a:path extrusionOk="0" h="3686" w="3684">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9"/>
          <p:cNvSpPr/>
          <p:nvPr/>
        </p:nvSpPr>
        <p:spPr>
          <a:xfrm>
            <a:off x="6693493" y="3922426"/>
            <a:ext cx="72052" cy="78069"/>
          </a:xfrm>
          <a:custGeom>
            <a:rect b="b" l="l" r="r" t="t"/>
            <a:pathLst>
              <a:path extrusionOk="0" h="3686" w="3686">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9"/>
          <p:cNvSpPr/>
          <p:nvPr/>
        </p:nvSpPr>
        <p:spPr>
          <a:xfrm>
            <a:off x="6822843" y="3922426"/>
            <a:ext cx="72052" cy="78069"/>
          </a:xfrm>
          <a:custGeom>
            <a:rect b="b" l="l" r="r" t="t"/>
            <a:pathLst>
              <a:path extrusionOk="0" h="3686" w="3686">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9"/>
          <p:cNvSpPr/>
          <p:nvPr/>
        </p:nvSpPr>
        <p:spPr>
          <a:xfrm>
            <a:off x="6564183" y="4043509"/>
            <a:ext cx="72013" cy="78069"/>
          </a:xfrm>
          <a:custGeom>
            <a:rect b="b" l="l" r="r" t="t"/>
            <a:pathLst>
              <a:path extrusionOk="0" h="3686" w="3684">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9"/>
          <p:cNvSpPr/>
          <p:nvPr/>
        </p:nvSpPr>
        <p:spPr>
          <a:xfrm>
            <a:off x="6693493" y="4043509"/>
            <a:ext cx="72052" cy="78069"/>
          </a:xfrm>
          <a:custGeom>
            <a:rect b="b" l="l" r="r" t="t"/>
            <a:pathLst>
              <a:path extrusionOk="0" h="3686" w="3686">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9"/>
          <p:cNvSpPr/>
          <p:nvPr/>
        </p:nvSpPr>
        <p:spPr>
          <a:xfrm>
            <a:off x="6822843" y="4043509"/>
            <a:ext cx="72052" cy="78069"/>
          </a:xfrm>
          <a:custGeom>
            <a:rect b="b" l="l" r="r" t="t"/>
            <a:pathLst>
              <a:path extrusionOk="0" h="3686" w="3686">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9"/>
          <p:cNvSpPr/>
          <p:nvPr/>
        </p:nvSpPr>
        <p:spPr>
          <a:xfrm>
            <a:off x="6564183" y="4164593"/>
            <a:ext cx="72013" cy="78069"/>
          </a:xfrm>
          <a:custGeom>
            <a:rect b="b" l="l" r="r" t="t"/>
            <a:pathLst>
              <a:path extrusionOk="0" h="3686" w="3684">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9"/>
          <p:cNvSpPr/>
          <p:nvPr/>
        </p:nvSpPr>
        <p:spPr>
          <a:xfrm>
            <a:off x="6693493" y="4164593"/>
            <a:ext cx="72052" cy="78069"/>
          </a:xfrm>
          <a:custGeom>
            <a:rect b="b" l="l" r="r" t="t"/>
            <a:pathLst>
              <a:path extrusionOk="0" h="3686" w="3686">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9"/>
          <p:cNvSpPr/>
          <p:nvPr/>
        </p:nvSpPr>
        <p:spPr>
          <a:xfrm>
            <a:off x="6822843" y="4164593"/>
            <a:ext cx="72052" cy="78069"/>
          </a:xfrm>
          <a:custGeom>
            <a:rect b="b" l="l" r="r" t="t"/>
            <a:pathLst>
              <a:path extrusionOk="0" h="3686" w="3686">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9"/>
          <p:cNvSpPr/>
          <p:nvPr/>
        </p:nvSpPr>
        <p:spPr>
          <a:xfrm>
            <a:off x="6564183" y="4213158"/>
            <a:ext cx="72013" cy="78069"/>
          </a:xfrm>
          <a:custGeom>
            <a:rect b="b" l="l" r="r" t="t"/>
            <a:pathLst>
              <a:path extrusionOk="0" h="3686" w="3684">
                <a:moveTo>
                  <a:pt x="0" y="1"/>
                </a:moveTo>
                <a:lnTo>
                  <a:pt x="0" y="3686"/>
                </a:lnTo>
                <a:lnTo>
                  <a:pt x="3683" y="3686"/>
                </a:lnTo>
                <a:lnTo>
                  <a:pt x="36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9"/>
          <p:cNvSpPr/>
          <p:nvPr/>
        </p:nvSpPr>
        <p:spPr>
          <a:xfrm>
            <a:off x="6693493" y="4213158"/>
            <a:ext cx="72052" cy="78069"/>
          </a:xfrm>
          <a:custGeom>
            <a:rect b="b" l="l" r="r" t="t"/>
            <a:pathLst>
              <a:path extrusionOk="0" h="3686" w="3686">
                <a:moveTo>
                  <a:pt x="1" y="1"/>
                </a:moveTo>
                <a:lnTo>
                  <a:pt x="1" y="3686"/>
                </a:lnTo>
                <a:lnTo>
                  <a:pt x="3685" y="3686"/>
                </a:lnTo>
                <a:lnTo>
                  <a:pt x="36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9"/>
          <p:cNvSpPr/>
          <p:nvPr/>
        </p:nvSpPr>
        <p:spPr>
          <a:xfrm>
            <a:off x="6822843" y="4213158"/>
            <a:ext cx="72052" cy="78069"/>
          </a:xfrm>
          <a:custGeom>
            <a:rect b="b" l="l" r="r" t="t"/>
            <a:pathLst>
              <a:path extrusionOk="0" h="3686" w="3686">
                <a:moveTo>
                  <a:pt x="1" y="1"/>
                </a:moveTo>
                <a:lnTo>
                  <a:pt x="1" y="3686"/>
                </a:lnTo>
                <a:lnTo>
                  <a:pt x="3686" y="3686"/>
                </a:lnTo>
                <a:lnTo>
                  <a:pt x="36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9"/>
          <p:cNvSpPr/>
          <p:nvPr/>
        </p:nvSpPr>
        <p:spPr>
          <a:xfrm>
            <a:off x="6564183" y="4340341"/>
            <a:ext cx="72013" cy="78006"/>
          </a:xfrm>
          <a:custGeom>
            <a:rect b="b" l="l" r="r" t="t"/>
            <a:pathLst>
              <a:path extrusionOk="0" h="3683" w="3684">
                <a:moveTo>
                  <a:pt x="0" y="0"/>
                </a:moveTo>
                <a:lnTo>
                  <a:pt x="0" y="3683"/>
                </a:lnTo>
                <a:lnTo>
                  <a:pt x="3683" y="3683"/>
                </a:lnTo>
                <a:lnTo>
                  <a:pt x="3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9"/>
          <p:cNvSpPr/>
          <p:nvPr/>
        </p:nvSpPr>
        <p:spPr>
          <a:xfrm>
            <a:off x="6693493" y="4340341"/>
            <a:ext cx="72052" cy="78006"/>
          </a:xfrm>
          <a:custGeom>
            <a:rect b="b" l="l" r="r" t="t"/>
            <a:pathLst>
              <a:path extrusionOk="0" h="3683" w="3686">
                <a:moveTo>
                  <a:pt x="1" y="0"/>
                </a:moveTo>
                <a:lnTo>
                  <a:pt x="1" y="3683"/>
                </a:lnTo>
                <a:lnTo>
                  <a:pt x="3685" y="3683"/>
                </a:lnTo>
                <a:lnTo>
                  <a:pt x="36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9"/>
          <p:cNvSpPr/>
          <p:nvPr/>
        </p:nvSpPr>
        <p:spPr>
          <a:xfrm>
            <a:off x="6822843" y="4340341"/>
            <a:ext cx="72052" cy="78006"/>
          </a:xfrm>
          <a:custGeom>
            <a:rect b="b" l="l" r="r" t="t"/>
            <a:pathLst>
              <a:path extrusionOk="0" h="3683" w="3686">
                <a:moveTo>
                  <a:pt x="1" y="0"/>
                </a:moveTo>
                <a:lnTo>
                  <a:pt x="1" y="3683"/>
                </a:lnTo>
                <a:lnTo>
                  <a:pt x="3686" y="3683"/>
                </a:lnTo>
                <a:lnTo>
                  <a:pt x="36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9"/>
          <p:cNvSpPr/>
          <p:nvPr/>
        </p:nvSpPr>
        <p:spPr>
          <a:xfrm>
            <a:off x="6564183" y="4478792"/>
            <a:ext cx="72013" cy="78027"/>
          </a:xfrm>
          <a:custGeom>
            <a:rect b="b" l="l" r="r" t="t"/>
            <a:pathLst>
              <a:path extrusionOk="0" h="3684" w="3684">
                <a:moveTo>
                  <a:pt x="0" y="1"/>
                </a:moveTo>
                <a:lnTo>
                  <a:pt x="0" y="3684"/>
                </a:lnTo>
                <a:lnTo>
                  <a:pt x="3683" y="3684"/>
                </a:lnTo>
                <a:lnTo>
                  <a:pt x="36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9"/>
          <p:cNvSpPr/>
          <p:nvPr/>
        </p:nvSpPr>
        <p:spPr>
          <a:xfrm>
            <a:off x="6693493" y="4478792"/>
            <a:ext cx="72052" cy="78027"/>
          </a:xfrm>
          <a:custGeom>
            <a:rect b="b" l="l" r="r" t="t"/>
            <a:pathLst>
              <a:path extrusionOk="0" h="3684" w="3686">
                <a:moveTo>
                  <a:pt x="1" y="1"/>
                </a:moveTo>
                <a:lnTo>
                  <a:pt x="1" y="3684"/>
                </a:lnTo>
                <a:lnTo>
                  <a:pt x="3685" y="3684"/>
                </a:lnTo>
                <a:lnTo>
                  <a:pt x="36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9"/>
          <p:cNvSpPr/>
          <p:nvPr/>
        </p:nvSpPr>
        <p:spPr>
          <a:xfrm>
            <a:off x="6822843" y="4478792"/>
            <a:ext cx="72052" cy="78027"/>
          </a:xfrm>
          <a:custGeom>
            <a:rect b="b" l="l" r="r" t="t"/>
            <a:pathLst>
              <a:path extrusionOk="0" h="3684" w="3686">
                <a:moveTo>
                  <a:pt x="1" y="1"/>
                </a:moveTo>
                <a:lnTo>
                  <a:pt x="1" y="3684"/>
                </a:lnTo>
                <a:lnTo>
                  <a:pt x="3686" y="3684"/>
                </a:lnTo>
                <a:lnTo>
                  <a:pt x="36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9"/>
          <p:cNvSpPr/>
          <p:nvPr/>
        </p:nvSpPr>
        <p:spPr>
          <a:xfrm>
            <a:off x="6059863" y="3111015"/>
            <a:ext cx="423184" cy="1540337"/>
          </a:xfrm>
          <a:custGeom>
            <a:rect b="b" l="l" r="r" t="t"/>
            <a:pathLst>
              <a:path extrusionOk="0" h="72726" w="21649">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9"/>
          <p:cNvSpPr/>
          <p:nvPr/>
        </p:nvSpPr>
        <p:spPr>
          <a:xfrm>
            <a:off x="6137781" y="3205497"/>
            <a:ext cx="39838" cy="1365856"/>
          </a:xfrm>
          <a:custGeom>
            <a:rect b="b" l="l" r="r" t="t"/>
            <a:pathLst>
              <a:path extrusionOk="0" h="64488" w="2038">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9"/>
          <p:cNvSpPr/>
          <p:nvPr/>
        </p:nvSpPr>
        <p:spPr>
          <a:xfrm>
            <a:off x="6251571" y="3205497"/>
            <a:ext cx="39818" cy="1365856"/>
          </a:xfrm>
          <a:custGeom>
            <a:rect b="b" l="l" r="r" t="t"/>
            <a:pathLst>
              <a:path extrusionOk="0" h="64488" w="2037">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a:off x="6365321" y="3205497"/>
            <a:ext cx="39857" cy="1365856"/>
          </a:xfrm>
          <a:custGeom>
            <a:rect b="b" l="l" r="r" t="t"/>
            <a:pathLst>
              <a:path extrusionOk="0" h="64488" w="2039">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a:off x="6999616" y="2647140"/>
            <a:ext cx="423184" cy="2004221"/>
          </a:xfrm>
          <a:custGeom>
            <a:rect b="b" l="l" r="r" t="t"/>
            <a:pathLst>
              <a:path extrusionOk="0" h="94628" w="21649">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a:off x="7175196" y="2851269"/>
            <a:ext cx="72013" cy="78027"/>
          </a:xfrm>
          <a:custGeom>
            <a:rect b="b" l="l" r="r" t="t"/>
            <a:pathLst>
              <a:path extrusionOk="0" h="3684" w="3684">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a:off x="7304565" y="2993701"/>
            <a:ext cx="71993" cy="78006"/>
          </a:xfrm>
          <a:custGeom>
            <a:rect b="b" l="l" r="r" t="t"/>
            <a:pathLst>
              <a:path extrusionOk="0" h="3683" w="3683">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a:off x="7045847" y="3136113"/>
            <a:ext cx="72052" cy="78069"/>
          </a:xfrm>
          <a:custGeom>
            <a:rect b="b" l="l" r="r" t="t"/>
            <a:pathLst>
              <a:path extrusionOk="0" h="3686" w="3686">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a:off x="7304565" y="3136113"/>
            <a:ext cx="71993" cy="78069"/>
          </a:xfrm>
          <a:custGeom>
            <a:rect b="b" l="l" r="r" t="t"/>
            <a:pathLst>
              <a:path extrusionOk="0" h="3686" w="3683">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a:off x="7045847" y="3278566"/>
            <a:ext cx="72052" cy="78027"/>
          </a:xfrm>
          <a:custGeom>
            <a:rect b="b" l="l" r="r" t="t"/>
            <a:pathLst>
              <a:path extrusionOk="0" h="3684" w="3686">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a:off x="7175196" y="3278566"/>
            <a:ext cx="72013" cy="78027"/>
          </a:xfrm>
          <a:custGeom>
            <a:rect b="b" l="l" r="r" t="t"/>
            <a:pathLst>
              <a:path extrusionOk="0" h="3684" w="3684">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a:off x="7304565" y="3278566"/>
            <a:ext cx="71993" cy="78027"/>
          </a:xfrm>
          <a:custGeom>
            <a:rect b="b" l="l" r="r" t="t"/>
            <a:pathLst>
              <a:path extrusionOk="0" h="3684" w="3683">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a:off x="7045847" y="3420999"/>
            <a:ext cx="72052" cy="78069"/>
          </a:xfrm>
          <a:custGeom>
            <a:rect b="b" l="l" r="r" t="t"/>
            <a:pathLst>
              <a:path extrusionOk="0" h="3686" w="3686">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a:off x="7175196" y="3420999"/>
            <a:ext cx="72013" cy="78069"/>
          </a:xfrm>
          <a:custGeom>
            <a:rect b="b" l="l" r="r" t="t"/>
            <a:pathLst>
              <a:path extrusionOk="0" h="3686" w="3684">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a:off x="7304565" y="3420999"/>
            <a:ext cx="71993" cy="78069"/>
          </a:xfrm>
          <a:custGeom>
            <a:rect b="b" l="l" r="r" t="t"/>
            <a:pathLst>
              <a:path extrusionOk="0" h="3686" w="3683">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p:nvPr/>
        </p:nvSpPr>
        <p:spPr>
          <a:xfrm>
            <a:off x="7045847" y="3563453"/>
            <a:ext cx="72052" cy="78027"/>
          </a:xfrm>
          <a:custGeom>
            <a:rect b="b" l="l" r="r" t="t"/>
            <a:pathLst>
              <a:path extrusionOk="0" h="3684" w="3686">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9"/>
          <p:cNvSpPr/>
          <p:nvPr/>
        </p:nvSpPr>
        <p:spPr>
          <a:xfrm>
            <a:off x="7175196" y="3563453"/>
            <a:ext cx="72013" cy="78027"/>
          </a:xfrm>
          <a:custGeom>
            <a:rect b="b" l="l" r="r" t="t"/>
            <a:pathLst>
              <a:path extrusionOk="0" h="3684" w="3684">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9"/>
          <p:cNvSpPr/>
          <p:nvPr/>
        </p:nvSpPr>
        <p:spPr>
          <a:xfrm>
            <a:off x="7304565" y="3563453"/>
            <a:ext cx="71993" cy="78027"/>
          </a:xfrm>
          <a:custGeom>
            <a:rect b="b" l="l" r="r" t="t"/>
            <a:pathLst>
              <a:path extrusionOk="0" h="3684" w="3683">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9"/>
          <p:cNvSpPr/>
          <p:nvPr/>
        </p:nvSpPr>
        <p:spPr>
          <a:xfrm>
            <a:off x="7045847" y="3705886"/>
            <a:ext cx="72052" cy="78048"/>
          </a:xfrm>
          <a:custGeom>
            <a:rect b="b" l="l" r="r" t="t"/>
            <a:pathLst>
              <a:path extrusionOk="0" h="3685" w="3686">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9"/>
          <p:cNvSpPr/>
          <p:nvPr/>
        </p:nvSpPr>
        <p:spPr>
          <a:xfrm>
            <a:off x="7175196" y="3705886"/>
            <a:ext cx="72013" cy="78048"/>
          </a:xfrm>
          <a:custGeom>
            <a:rect b="b" l="l" r="r" t="t"/>
            <a:pathLst>
              <a:path extrusionOk="0" h="3685" w="3684">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a:off x="7304565" y="3705886"/>
            <a:ext cx="71993" cy="78048"/>
          </a:xfrm>
          <a:custGeom>
            <a:rect b="b" l="l" r="r" t="t"/>
            <a:pathLst>
              <a:path extrusionOk="0" h="3685" w="3683">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a:off x="7045847" y="3848339"/>
            <a:ext cx="72052" cy="78027"/>
          </a:xfrm>
          <a:custGeom>
            <a:rect b="b" l="l" r="r" t="t"/>
            <a:pathLst>
              <a:path extrusionOk="0" h="3684" w="3686">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a:off x="7175196" y="3848339"/>
            <a:ext cx="72013" cy="78027"/>
          </a:xfrm>
          <a:custGeom>
            <a:rect b="b" l="l" r="r" t="t"/>
            <a:pathLst>
              <a:path extrusionOk="0" h="3684" w="3684">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a:off x="7304565" y="3848339"/>
            <a:ext cx="71993" cy="78027"/>
          </a:xfrm>
          <a:custGeom>
            <a:rect b="b" l="l" r="r" t="t"/>
            <a:pathLst>
              <a:path extrusionOk="0" h="3684" w="3683">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a:off x="7045847" y="3990772"/>
            <a:ext cx="72052" cy="78048"/>
          </a:xfrm>
          <a:custGeom>
            <a:rect b="b" l="l" r="r" t="t"/>
            <a:pathLst>
              <a:path extrusionOk="0" h="3685" w="3686">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a:off x="7175196" y="3990772"/>
            <a:ext cx="72013" cy="78048"/>
          </a:xfrm>
          <a:custGeom>
            <a:rect b="b" l="l" r="r" t="t"/>
            <a:pathLst>
              <a:path extrusionOk="0" h="3685" w="3684">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a:off x="7304565" y="3990772"/>
            <a:ext cx="71993" cy="78048"/>
          </a:xfrm>
          <a:custGeom>
            <a:rect b="b" l="l" r="r" t="t"/>
            <a:pathLst>
              <a:path extrusionOk="0" h="3685" w="3683">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a:off x="7045847" y="4133226"/>
            <a:ext cx="72052" cy="78027"/>
          </a:xfrm>
          <a:custGeom>
            <a:rect b="b" l="l" r="r" t="t"/>
            <a:pathLst>
              <a:path extrusionOk="0" h="3684" w="3686">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a:off x="7175196" y="4133226"/>
            <a:ext cx="72013" cy="78027"/>
          </a:xfrm>
          <a:custGeom>
            <a:rect b="b" l="l" r="r" t="t"/>
            <a:pathLst>
              <a:path extrusionOk="0" h="3684" w="3684">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a:off x="7304565" y="4133226"/>
            <a:ext cx="71993" cy="78027"/>
          </a:xfrm>
          <a:custGeom>
            <a:rect b="b" l="l" r="r" t="t"/>
            <a:pathLst>
              <a:path extrusionOk="0" h="3684" w="3683">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a:off x="7045847" y="4275658"/>
            <a:ext cx="72052" cy="78048"/>
          </a:xfrm>
          <a:custGeom>
            <a:rect b="b" l="l" r="r" t="t"/>
            <a:pathLst>
              <a:path extrusionOk="0" h="3685" w="3686">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a:off x="7175196" y="4275658"/>
            <a:ext cx="72013" cy="78048"/>
          </a:xfrm>
          <a:custGeom>
            <a:rect b="b" l="l" r="r" t="t"/>
            <a:pathLst>
              <a:path extrusionOk="0" h="3685" w="3684">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p:nvPr/>
        </p:nvSpPr>
        <p:spPr>
          <a:xfrm>
            <a:off x="7304565" y="4275658"/>
            <a:ext cx="71993" cy="78048"/>
          </a:xfrm>
          <a:custGeom>
            <a:rect b="b" l="l" r="r" t="t"/>
            <a:pathLst>
              <a:path extrusionOk="0" h="3685" w="3683">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9"/>
          <p:cNvSpPr/>
          <p:nvPr/>
        </p:nvSpPr>
        <p:spPr>
          <a:xfrm>
            <a:off x="7045847" y="4418112"/>
            <a:ext cx="72052" cy="78027"/>
          </a:xfrm>
          <a:custGeom>
            <a:rect b="b" l="l" r="r" t="t"/>
            <a:pathLst>
              <a:path extrusionOk="0" h="3684" w="3686">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9"/>
          <p:cNvSpPr/>
          <p:nvPr/>
        </p:nvSpPr>
        <p:spPr>
          <a:xfrm>
            <a:off x="7175196" y="4418112"/>
            <a:ext cx="72013" cy="78027"/>
          </a:xfrm>
          <a:custGeom>
            <a:rect b="b" l="l" r="r" t="t"/>
            <a:pathLst>
              <a:path extrusionOk="0" h="3684" w="3684">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9"/>
          <p:cNvSpPr/>
          <p:nvPr/>
        </p:nvSpPr>
        <p:spPr>
          <a:xfrm>
            <a:off x="7304565" y="4418112"/>
            <a:ext cx="71993" cy="78027"/>
          </a:xfrm>
          <a:custGeom>
            <a:rect b="b" l="l" r="r" t="t"/>
            <a:pathLst>
              <a:path extrusionOk="0" h="3684" w="3683">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9"/>
          <p:cNvSpPr/>
          <p:nvPr/>
        </p:nvSpPr>
        <p:spPr>
          <a:xfrm>
            <a:off x="5105156" y="2074550"/>
            <a:ext cx="467635" cy="222115"/>
          </a:xfrm>
          <a:custGeom>
            <a:rect b="b" l="l" r="r" t="t"/>
            <a:pathLst>
              <a:path extrusionOk="0" h="10487" w="23923">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9"/>
          <p:cNvSpPr/>
          <p:nvPr/>
        </p:nvSpPr>
        <p:spPr>
          <a:xfrm>
            <a:off x="5127402" y="2294563"/>
            <a:ext cx="423184" cy="2356805"/>
          </a:xfrm>
          <a:custGeom>
            <a:rect b="b" l="l" r="r" t="t"/>
            <a:pathLst>
              <a:path extrusionOk="0" h="111275" w="21649">
                <a:moveTo>
                  <a:pt x="1" y="0"/>
                </a:moveTo>
                <a:lnTo>
                  <a:pt x="1" y="111274"/>
                </a:lnTo>
                <a:lnTo>
                  <a:pt x="21648" y="111274"/>
                </a:lnTo>
                <a:lnTo>
                  <a:pt x="216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9"/>
          <p:cNvSpPr/>
          <p:nvPr/>
        </p:nvSpPr>
        <p:spPr>
          <a:xfrm>
            <a:off x="5178148" y="2356111"/>
            <a:ext cx="72013" cy="78027"/>
          </a:xfrm>
          <a:custGeom>
            <a:rect b="b" l="l" r="r" t="t"/>
            <a:pathLst>
              <a:path extrusionOk="0" h="3684" w="3684">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9"/>
          <p:cNvSpPr/>
          <p:nvPr/>
        </p:nvSpPr>
        <p:spPr>
          <a:xfrm>
            <a:off x="5307478" y="2356111"/>
            <a:ext cx="72033" cy="78027"/>
          </a:xfrm>
          <a:custGeom>
            <a:rect b="b" l="l" r="r" t="t"/>
            <a:pathLst>
              <a:path extrusionOk="0" h="3684" w="3685">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9"/>
          <p:cNvSpPr/>
          <p:nvPr/>
        </p:nvSpPr>
        <p:spPr>
          <a:xfrm>
            <a:off x="5436828" y="2356111"/>
            <a:ext cx="71993" cy="78027"/>
          </a:xfrm>
          <a:custGeom>
            <a:rect b="b" l="l" r="r" t="t"/>
            <a:pathLst>
              <a:path extrusionOk="0" h="3684" w="3683">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9"/>
          <p:cNvSpPr/>
          <p:nvPr/>
        </p:nvSpPr>
        <p:spPr>
          <a:xfrm>
            <a:off x="5178148" y="2491406"/>
            <a:ext cx="72013" cy="78069"/>
          </a:xfrm>
          <a:custGeom>
            <a:rect b="b" l="l" r="r" t="t"/>
            <a:pathLst>
              <a:path extrusionOk="0" h="3686" w="3684">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9"/>
          <p:cNvSpPr/>
          <p:nvPr/>
        </p:nvSpPr>
        <p:spPr>
          <a:xfrm>
            <a:off x="5307478" y="2491406"/>
            <a:ext cx="72033" cy="78069"/>
          </a:xfrm>
          <a:custGeom>
            <a:rect b="b" l="l" r="r" t="t"/>
            <a:pathLst>
              <a:path extrusionOk="0" h="3686" w="3685">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9"/>
          <p:cNvSpPr/>
          <p:nvPr/>
        </p:nvSpPr>
        <p:spPr>
          <a:xfrm>
            <a:off x="5436828" y="2491406"/>
            <a:ext cx="71993" cy="78069"/>
          </a:xfrm>
          <a:custGeom>
            <a:rect b="b" l="l" r="r" t="t"/>
            <a:pathLst>
              <a:path extrusionOk="0" h="3686" w="3683">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9"/>
          <p:cNvSpPr/>
          <p:nvPr/>
        </p:nvSpPr>
        <p:spPr>
          <a:xfrm>
            <a:off x="5178148" y="2626744"/>
            <a:ext cx="72013" cy="78027"/>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9"/>
          <p:cNvSpPr/>
          <p:nvPr/>
        </p:nvSpPr>
        <p:spPr>
          <a:xfrm>
            <a:off x="5307478" y="2626744"/>
            <a:ext cx="72033" cy="78027"/>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9"/>
          <p:cNvSpPr/>
          <p:nvPr/>
        </p:nvSpPr>
        <p:spPr>
          <a:xfrm>
            <a:off x="5436828" y="2626744"/>
            <a:ext cx="71993" cy="78027"/>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9"/>
          <p:cNvSpPr/>
          <p:nvPr/>
        </p:nvSpPr>
        <p:spPr>
          <a:xfrm>
            <a:off x="5178148" y="2762039"/>
            <a:ext cx="72013" cy="78069"/>
          </a:xfrm>
          <a:custGeom>
            <a:rect b="b" l="l" r="r" t="t"/>
            <a:pathLst>
              <a:path extrusionOk="0" h="3686" w="3684">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9"/>
          <p:cNvSpPr/>
          <p:nvPr/>
        </p:nvSpPr>
        <p:spPr>
          <a:xfrm>
            <a:off x="5307478" y="2762039"/>
            <a:ext cx="72033" cy="78069"/>
          </a:xfrm>
          <a:custGeom>
            <a:rect b="b" l="l" r="r" t="t"/>
            <a:pathLst>
              <a:path extrusionOk="0" h="3686" w="3685">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9"/>
          <p:cNvSpPr/>
          <p:nvPr/>
        </p:nvSpPr>
        <p:spPr>
          <a:xfrm>
            <a:off x="5436828" y="2762039"/>
            <a:ext cx="71993" cy="78069"/>
          </a:xfrm>
          <a:custGeom>
            <a:rect b="b" l="l" r="r" t="t"/>
            <a:pathLst>
              <a:path extrusionOk="0" h="3686" w="3683">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9"/>
          <p:cNvSpPr/>
          <p:nvPr/>
        </p:nvSpPr>
        <p:spPr>
          <a:xfrm>
            <a:off x="5178148" y="2897376"/>
            <a:ext cx="72013" cy="78027"/>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9"/>
          <p:cNvSpPr/>
          <p:nvPr/>
        </p:nvSpPr>
        <p:spPr>
          <a:xfrm>
            <a:off x="5307478" y="2897376"/>
            <a:ext cx="72033" cy="78027"/>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9"/>
          <p:cNvSpPr/>
          <p:nvPr/>
        </p:nvSpPr>
        <p:spPr>
          <a:xfrm>
            <a:off x="5436828" y="2897376"/>
            <a:ext cx="71993" cy="78027"/>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9"/>
          <p:cNvSpPr/>
          <p:nvPr/>
        </p:nvSpPr>
        <p:spPr>
          <a:xfrm>
            <a:off x="5178148" y="3032672"/>
            <a:ext cx="72013" cy="78069"/>
          </a:xfrm>
          <a:custGeom>
            <a:rect b="b" l="l" r="r" t="t"/>
            <a:pathLst>
              <a:path extrusionOk="0" h="3686" w="3684">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9"/>
          <p:cNvSpPr/>
          <p:nvPr/>
        </p:nvSpPr>
        <p:spPr>
          <a:xfrm>
            <a:off x="5307478" y="3032672"/>
            <a:ext cx="72033" cy="78069"/>
          </a:xfrm>
          <a:custGeom>
            <a:rect b="b" l="l" r="r" t="t"/>
            <a:pathLst>
              <a:path extrusionOk="0" h="3686" w="3685">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9"/>
          <p:cNvSpPr/>
          <p:nvPr/>
        </p:nvSpPr>
        <p:spPr>
          <a:xfrm>
            <a:off x="5436828" y="3032672"/>
            <a:ext cx="71993" cy="78069"/>
          </a:xfrm>
          <a:custGeom>
            <a:rect b="b" l="l" r="r" t="t"/>
            <a:pathLst>
              <a:path extrusionOk="0" h="3686" w="3683">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9"/>
          <p:cNvSpPr/>
          <p:nvPr/>
        </p:nvSpPr>
        <p:spPr>
          <a:xfrm>
            <a:off x="5178148" y="3168009"/>
            <a:ext cx="72013" cy="78069"/>
          </a:xfrm>
          <a:custGeom>
            <a:rect b="b" l="l" r="r" t="t"/>
            <a:pathLst>
              <a:path extrusionOk="0" h="3686" w="3684">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9"/>
          <p:cNvSpPr/>
          <p:nvPr/>
        </p:nvSpPr>
        <p:spPr>
          <a:xfrm>
            <a:off x="5307478" y="3168009"/>
            <a:ext cx="72033" cy="78069"/>
          </a:xfrm>
          <a:custGeom>
            <a:rect b="b" l="l" r="r" t="t"/>
            <a:pathLst>
              <a:path extrusionOk="0" h="3686" w="3685">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9"/>
          <p:cNvSpPr/>
          <p:nvPr/>
        </p:nvSpPr>
        <p:spPr>
          <a:xfrm>
            <a:off x="5436828" y="3168009"/>
            <a:ext cx="71993" cy="78069"/>
          </a:xfrm>
          <a:custGeom>
            <a:rect b="b" l="l" r="r" t="t"/>
            <a:pathLst>
              <a:path extrusionOk="0" h="3686" w="3683">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9"/>
          <p:cNvSpPr/>
          <p:nvPr/>
        </p:nvSpPr>
        <p:spPr>
          <a:xfrm>
            <a:off x="5178148" y="3303347"/>
            <a:ext cx="72013" cy="78027"/>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9"/>
          <p:cNvSpPr/>
          <p:nvPr/>
        </p:nvSpPr>
        <p:spPr>
          <a:xfrm>
            <a:off x="5307478" y="3303347"/>
            <a:ext cx="72033" cy="78027"/>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436828" y="3303347"/>
            <a:ext cx="71993" cy="78027"/>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5178148" y="3438642"/>
            <a:ext cx="72013" cy="78069"/>
          </a:xfrm>
          <a:custGeom>
            <a:rect b="b" l="l" r="r" t="t"/>
            <a:pathLst>
              <a:path extrusionOk="0" h="3686" w="3684">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p:nvPr/>
        </p:nvSpPr>
        <p:spPr>
          <a:xfrm>
            <a:off x="5307478" y="3438642"/>
            <a:ext cx="72033" cy="78069"/>
          </a:xfrm>
          <a:custGeom>
            <a:rect b="b" l="l" r="r" t="t"/>
            <a:pathLst>
              <a:path extrusionOk="0" h="3686" w="3685">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9"/>
          <p:cNvSpPr/>
          <p:nvPr/>
        </p:nvSpPr>
        <p:spPr>
          <a:xfrm>
            <a:off x="5436828" y="3438642"/>
            <a:ext cx="71993" cy="78069"/>
          </a:xfrm>
          <a:custGeom>
            <a:rect b="b" l="l" r="r" t="t"/>
            <a:pathLst>
              <a:path extrusionOk="0" h="3686" w="3683">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9"/>
          <p:cNvSpPr/>
          <p:nvPr/>
        </p:nvSpPr>
        <p:spPr>
          <a:xfrm>
            <a:off x="5178148" y="3573979"/>
            <a:ext cx="72013" cy="78027"/>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9"/>
          <p:cNvSpPr/>
          <p:nvPr/>
        </p:nvSpPr>
        <p:spPr>
          <a:xfrm>
            <a:off x="5307478" y="3573979"/>
            <a:ext cx="72033" cy="78027"/>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9"/>
          <p:cNvSpPr/>
          <p:nvPr/>
        </p:nvSpPr>
        <p:spPr>
          <a:xfrm>
            <a:off x="5436828" y="3573979"/>
            <a:ext cx="71993" cy="78027"/>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9"/>
          <p:cNvSpPr/>
          <p:nvPr/>
        </p:nvSpPr>
        <p:spPr>
          <a:xfrm>
            <a:off x="5178148" y="3709274"/>
            <a:ext cx="72013" cy="78069"/>
          </a:xfrm>
          <a:custGeom>
            <a:rect b="b" l="l" r="r" t="t"/>
            <a:pathLst>
              <a:path extrusionOk="0" h="3686" w="3684">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9"/>
          <p:cNvSpPr/>
          <p:nvPr/>
        </p:nvSpPr>
        <p:spPr>
          <a:xfrm>
            <a:off x="5307478" y="3709274"/>
            <a:ext cx="72033" cy="78069"/>
          </a:xfrm>
          <a:custGeom>
            <a:rect b="b" l="l" r="r" t="t"/>
            <a:pathLst>
              <a:path extrusionOk="0" h="3686" w="3685">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9"/>
          <p:cNvSpPr/>
          <p:nvPr/>
        </p:nvSpPr>
        <p:spPr>
          <a:xfrm>
            <a:off x="5436828" y="3709274"/>
            <a:ext cx="71993" cy="78069"/>
          </a:xfrm>
          <a:custGeom>
            <a:rect b="b" l="l" r="r" t="t"/>
            <a:pathLst>
              <a:path extrusionOk="0" h="3686" w="3683">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9"/>
          <p:cNvSpPr/>
          <p:nvPr/>
        </p:nvSpPr>
        <p:spPr>
          <a:xfrm>
            <a:off x="5178148" y="3844612"/>
            <a:ext cx="72013" cy="78027"/>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9"/>
          <p:cNvSpPr/>
          <p:nvPr/>
        </p:nvSpPr>
        <p:spPr>
          <a:xfrm>
            <a:off x="5307478" y="3844612"/>
            <a:ext cx="72033" cy="78027"/>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9"/>
          <p:cNvSpPr/>
          <p:nvPr/>
        </p:nvSpPr>
        <p:spPr>
          <a:xfrm>
            <a:off x="5436828" y="3844612"/>
            <a:ext cx="71993" cy="78027"/>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9"/>
          <p:cNvSpPr/>
          <p:nvPr/>
        </p:nvSpPr>
        <p:spPr>
          <a:xfrm>
            <a:off x="5178148" y="3979907"/>
            <a:ext cx="72013" cy="78069"/>
          </a:xfrm>
          <a:custGeom>
            <a:rect b="b" l="l" r="r" t="t"/>
            <a:pathLst>
              <a:path extrusionOk="0" h="3686" w="3684">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9"/>
          <p:cNvSpPr/>
          <p:nvPr/>
        </p:nvSpPr>
        <p:spPr>
          <a:xfrm>
            <a:off x="5307478" y="3979907"/>
            <a:ext cx="72033" cy="78069"/>
          </a:xfrm>
          <a:custGeom>
            <a:rect b="b" l="l" r="r" t="t"/>
            <a:pathLst>
              <a:path extrusionOk="0" h="3686" w="3685">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9"/>
          <p:cNvSpPr/>
          <p:nvPr/>
        </p:nvSpPr>
        <p:spPr>
          <a:xfrm>
            <a:off x="5436828" y="3979907"/>
            <a:ext cx="71993" cy="78069"/>
          </a:xfrm>
          <a:custGeom>
            <a:rect b="b" l="l" r="r" t="t"/>
            <a:pathLst>
              <a:path extrusionOk="0" h="3686" w="3683">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9"/>
          <p:cNvSpPr/>
          <p:nvPr/>
        </p:nvSpPr>
        <p:spPr>
          <a:xfrm>
            <a:off x="5178148" y="4115244"/>
            <a:ext cx="72013" cy="78027"/>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9"/>
          <p:cNvSpPr/>
          <p:nvPr/>
        </p:nvSpPr>
        <p:spPr>
          <a:xfrm>
            <a:off x="5307478" y="4115244"/>
            <a:ext cx="72033" cy="78027"/>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9"/>
          <p:cNvSpPr/>
          <p:nvPr/>
        </p:nvSpPr>
        <p:spPr>
          <a:xfrm>
            <a:off x="5436828" y="4115244"/>
            <a:ext cx="71993" cy="78027"/>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9"/>
          <p:cNvSpPr/>
          <p:nvPr/>
        </p:nvSpPr>
        <p:spPr>
          <a:xfrm>
            <a:off x="5178148" y="4250582"/>
            <a:ext cx="72013" cy="78027"/>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9"/>
          <p:cNvSpPr/>
          <p:nvPr/>
        </p:nvSpPr>
        <p:spPr>
          <a:xfrm>
            <a:off x="5307478" y="4250582"/>
            <a:ext cx="72033" cy="78027"/>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9"/>
          <p:cNvSpPr/>
          <p:nvPr/>
        </p:nvSpPr>
        <p:spPr>
          <a:xfrm>
            <a:off x="5436828" y="4250582"/>
            <a:ext cx="71993" cy="78027"/>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9"/>
          <p:cNvSpPr/>
          <p:nvPr/>
        </p:nvSpPr>
        <p:spPr>
          <a:xfrm>
            <a:off x="5178148" y="4385877"/>
            <a:ext cx="72013" cy="78027"/>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9"/>
          <p:cNvSpPr/>
          <p:nvPr/>
        </p:nvSpPr>
        <p:spPr>
          <a:xfrm>
            <a:off x="5307478" y="4385877"/>
            <a:ext cx="72033" cy="78027"/>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9"/>
          <p:cNvSpPr/>
          <p:nvPr/>
        </p:nvSpPr>
        <p:spPr>
          <a:xfrm>
            <a:off x="5436828" y="4385877"/>
            <a:ext cx="71993" cy="78027"/>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9"/>
          <p:cNvSpPr/>
          <p:nvPr/>
        </p:nvSpPr>
        <p:spPr>
          <a:xfrm>
            <a:off x="5178148" y="4521214"/>
            <a:ext cx="72013" cy="78027"/>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9"/>
          <p:cNvSpPr/>
          <p:nvPr/>
        </p:nvSpPr>
        <p:spPr>
          <a:xfrm>
            <a:off x="5307478" y="4521214"/>
            <a:ext cx="72033" cy="78027"/>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9"/>
          <p:cNvSpPr/>
          <p:nvPr/>
        </p:nvSpPr>
        <p:spPr>
          <a:xfrm>
            <a:off x="5436828" y="4521214"/>
            <a:ext cx="71993" cy="78027"/>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9"/>
          <p:cNvSpPr/>
          <p:nvPr/>
        </p:nvSpPr>
        <p:spPr>
          <a:xfrm>
            <a:off x="5173633" y="2146582"/>
            <a:ext cx="72013" cy="78048"/>
          </a:xfrm>
          <a:custGeom>
            <a:rect b="b" l="l" r="r" t="t"/>
            <a:pathLst>
              <a:path extrusionOk="0" h="3685" w="3684">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9"/>
          <p:cNvSpPr/>
          <p:nvPr/>
        </p:nvSpPr>
        <p:spPr>
          <a:xfrm>
            <a:off x="5303002" y="2146582"/>
            <a:ext cx="71993" cy="78048"/>
          </a:xfrm>
          <a:custGeom>
            <a:rect b="b" l="l" r="r" t="t"/>
            <a:pathLst>
              <a:path extrusionOk="0" h="3685" w="3683">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9"/>
          <p:cNvSpPr/>
          <p:nvPr/>
        </p:nvSpPr>
        <p:spPr>
          <a:xfrm>
            <a:off x="5432312" y="2146582"/>
            <a:ext cx="72033" cy="78048"/>
          </a:xfrm>
          <a:custGeom>
            <a:rect b="b" l="l" r="r" t="t"/>
            <a:pathLst>
              <a:path extrusionOk="0" h="3685" w="3685">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9"/>
          <p:cNvSpPr/>
          <p:nvPr/>
        </p:nvSpPr>
        <p:spPr>
          <a:xfrm>
            <a:off x="5704069" y="4766304"/>
            <a:ext cx="661663" cy="32172"/>
          </a:xfrm>
          <a:custGeom>
            <a:rect b="b" l="l" r="r" t="t"/>
            <a:pathLst>
              <a:path extrusionOk="0" h="1519" w="33849">
                <a:moveTo>
                  <a:pt x="0" y="0"/>
                </a:moveTo>
                <a:lnTo>
                  <a:pt x="0" y="1518"/>
                </a:lnTo>
                <a:lnTo>
                  <a:pt x="33848" y="1518"/>
                </a:lnTo>
                <a:lnTo>
                  <a:pt x="33848"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9"/>
          <p:cNvSpPr/>
          <p:nvPr/>
        </p:nvSpPr>
        <p:spPr>
          <a:xfrm>
            <a:off x="4514238" y="4723543"/>
            <a:ext cx="661683" cy="32172"/>
          </a:xfrm>
          <a:custGeom>
            <a:rect b="b" l="l" r="r" t="t"/>
            <a:pathLst>
              <a:path extrusionOk="0" h="1519" w="33850">
                <a:moveTo>
                  <a:pt x="1" y="1"/>
                </a:moveTo>
                <a:lnTo>
                  <a:pt x="1" y="1519"/>
                </a:lnTo>
                <a:lnTo>
                  <a:pt x="33849" y="1519"/>
                </a:lnTo>
                <a:lnTo>
                  <a:pt x="33849" y="1"/>
                </a:ln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9"/>
          <p:cNvSpPr/>
          <p:nvPr/>
        </p:nvSpPr>
        <p:spPr>
          <a:xfrm>
            <a:off x="6291195" y="3994309"/>
            <a:ext cx="638519" cy="804183"/>
          </a:xfrm>
          <a:custGeom>
            <a:rect b="b" l="l" r="r" t="t"/>
            <a:pathLst>
              <a:path extrusionOk="0" h="37969" w="32665">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9"/>
          <p:cNvSpPr/>
          <p:nvPr/>
        </p:nvSpPr>
        <p:spPr>
          <a:xfrm>
            <a:off x="6291195" y="4756604"/>
            <a:ext cx="638519" cy="41873"/>
          </a:xfrm>
          <a:custGeom>
            <a:rect b="b" l="l" r="r" t="t"/>
            <a:pathLst>
              <a:path extrusionOk="0" h="1977" w="32665">
                <a:moveTo>
                  <a:pt x="0" y="0"/>
                </a:moveTo>
                <a:lnTo>
                  <a:pt x="0" y="1976"/>
                </a:lnTo>
                <a:lnTo>
                  <a:pt x="32665" y="1976"/>
                </a:lnTo>
                <a:lnTo>
                  <a:pt x="32665" y="0"/>
                </a:lnTo>
                <a:close/>
              </a:path>
            </a:pathLst>
          </a:custGeom>
          <a:solidFill>
            <a:srgbClr val="E2A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9"/>
          <p:cNvSpPr/>
          <p:nvPr/>
        </p:nvSpPr>
        <p:spPr>
          <a:xfrm>
            <a:off x="6516916" y="4453101"/>
            <a:ext cx="187109" cy="345382"/>
          </a:xfrm>
          <a:custGeom>
            <a:rect b="b" l="l" r="r" t="t"/>
            <a:pathLst>
              <a:path extrusionOk="0" h="16307" w="9572">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9"/>
          <p:cNvSpPr/>
          <p:nvPr/>
        </p:nvSpPr>
        <p:spPr>
          <a:xfrm>
            <a:off x="6207861" y="3976306"/>
            <a:ext cx="800900" cy="351588"/>
          </a:xfrm>
          <a:custGeom>
            <a:rect b="b" l="l" r="r" t="t"/>
            <a:pathLst>
              <a:path extrusionOk="0" h="16600" w="40972">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9"/>
          <p:cNvSpPr/>
          <p:nvPr/>
        </p:nvSpPr>
        <p:spPr>
          <a:xfrm>
            <a:off x="6552024" y="4197951"/>
            <a:ext cx="112613" cy="117380"/>
          </a:xfrm>
          <a:custGeom>
            <a:rect b="b" l="l" r="r" t="t"/>
            <a:pathLst>
              <a:path extrusionOk="0" h="5542" w="5761">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9"/>
          <p:cNvSpPr/>
          <p:nvPr/>
        </p:nvSpPr>
        <p:spPr>
          <a:xfrm>
            <a:off x="6418198" y="4538603"/>
            <a:ext cx="83057" cy="170160"/>
          </a:xfrm>
          <a:custGeom>
            <a:rect b="b" l="l" r="r" t="t"/>
            <a:pathLst>
              <a:path extrusionOk="0" h="8034" w="4249">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9"/>
          <p:cNvSpPr/>
          <p:nvPr/>
        </p:nvSpPr>
        <p:spPr>
          <a:xfrm>
            <a:off x="6454499" y="4473582"/>
            <a:ext cx="10438" cy="268266"/>
          </a:xfrm>
          <a:custGeom>
            <a:rect b="b" l="l" r="r" t="t"/>
            <a:pathLst>
              <a:path extrusionOk="0" h="12666" w="534">
                <a:moveTo>
                  <a:pt x="0" y="0"/>
                </a:moveTo>
                <a:lnTo>
                  <a:pt x="0" y="12666"/>
                </a:lnTo>
                <a:lnTo>
                  <a:pt x="534" y="12666"/>
                </a:lnTo>
                <a:lnTo>
                  <a:pt x="534"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9"/>
          <p:cNvSpPr/>
          <p:nvPr/>
        </p:nvSpPr>
        <p:spPr>
          <a:xfrm>
            <a:off x="6418198" y="4575900"/>
            <a:ext cx="83057" cy="8451"/>
          </a:xfrm>
          <a:custGeom>
            <a:rect b="b" l="l" r="r" t="t"/>
            <a:pathLst>
              <a:path extrusionOk="0" h="399" w="4249">
                <a:moveTo>
                  <a:pt x="1" y="1"/>
                </a:moveTo>
                <a:lnTo>
                  <a:pt x="1" y="399"/>
                </a:lnTo>
                <a:lnTo>
                  <a:pt x="4249" y="399"/>
                </a:lnTo>
                <a:lnTo>
                  <a:pt x="424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9"/>
          <p:cNvSpPr/>
          <p:nvPr/>
        </p:nvSpPr>
        <p:spPr>
          <a:xfrm>
            <a:off x="6418198" y="4619466"/>
            <a:ext cx="83057" cy="8451"/>
          </a:xfrm>
          <a:custGeom>
            <a:rect b="b" l="l" r="r" t="t"/>
            <a:pathLst>
              <a:path extrusionOk="0" h="399" w="4249">
                <a:moveTo>
                  <a:pt x="1" y="1"/>
                </a:moveTo>
                <a:lnTo>
                  <a:pt x="1" y="399"/>
                </a:lnTo>
                <a:lnTo>
                  <a:pt x="4249" y="399"/>
                </a:lnTo>
                <a:lnTo>
                  <a:pt x="424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9"/>
          <p:cNvSpPr/>
          <p:nvPr/>
        </p:nvSpPr>
        <p:spPr>
          <a:xfrm>
            <a:off x="6418198" y="4663012"/>
            <a:ext cx="83057" cy="8472"/>
          </a:xfrm>
          <a:custGeom>
            <a:rect b="b" l="l" r="r" t="t"/>
            <a:pathLst>
              <a:path extrusionOk="0" h="400" w="4249">
                <a:moveTo>
                  <a:pt x="1" y="0"/>
                </a:moveTo>
                <a:lnTo>
                  <a:pt x="1" y="400"/>
                </a:lnTo>
                <a:lnTo>
                  <a:pt x="4249" y="400"/>
                </a:lnTo>
                <a:lnTo>
                  <a:pt x="4249"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9"/>
          <p:cNvSpPr/>
          <p:nvPr/>
        </p:nvSpPr>
        <p:spPr>
          <a:xfrm>
            <a:off x="6418198" y="4706620"/>
            <a:ext cx="83057" cy="8451"/>
          </a:xfrm>
          <a:custGeom>
            <a:rect b="b" l="l" r="r" t="t"/>
            <a:pathLst>
              <a:path extrusionOk="0" h="399" w="4249">
                <a:moveTo>
                  <a:pt x="1" y="0"/>
                </a:moveTo>
                <a:lnTo>
                  <a:pt x="1" y="398"/>
                </a:lnTo>
                <a:lnTo>
                  <a:pt x="4249" y="398"/>
                </a:lnTo>
                <a:lnTo>
                  <a:pt x="4249"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9"/>
          <p:cNvSpPr/>
          <p:nvPr/>
        </p:nvSpPr>
        <p:spPr>
          <a:xfrm>
            <a:off x="6714371" y="4538603"/>
            <a:ext cx="83057" cy="170160"/>
          </a:xfrm>
          <a:custGeom>
            <a:rect b="b" l="l" r="r" t="t"/>
            <a:pathLst>
              <a:path extrusionOk="0" h="8034" w="4249">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9"/>
          <p:cNvSpPr/>
          <p:nvPr/>
        </p:nvSpPr>
        <p:spPr>
          <a:xfrm>
            <a:off x="6750652" y="4466444"/>
            <a:ext cx="10458" cy="268287"/>
          </a:xfrm>
          <a:custGeom>
            <a:rect b="b" l="l" r="r" t="t"/>
            <a:pathLst>
              <a:path extrusionOk="0" h="12667" w="535">
                <a:moveTo>
                  <a:pt x="1" y="1"/>
                </a:moveTo>
                <a:lnTo>
                  <a:pt x="1" y="12666"/>
                </a:lnTo>
                <a:lnTo>
                  <a:pt x="534" y="12666"/>
                </a:lnTo>
                <a:lnTo>
                  <a:pt x="534"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9"/>
          <p:cNvSpPr/>
          <p:nvPr/>
        </p:nvSpPr>
        <p:spPr>
          <a:xfrm>
            <a:off x="6714371" y="4575900"/>
            <a:ext cx="83018" cy="8451"/>
          </a:xfrm>
          <a:custGeom>
            <a:rect b="b" l="l" r="r" t="t"/>
            <a:pathLst>
              <a:path extrusionOk="0" h="399" w="4247">
                <a:moveTo>
                  <a:pt x="0" y="1"/>
                </a:moveTo>
                <a:lnTo>
                  <a:pt x="0" y="399"/>
                </a:lnTo>
                <a:lnTo>
                  <a:pt x="4247" y="399"/>
                </a:lnTo>
                <a:lnTo>
                  <a:pt x="424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9"/>
          <p:cNvSpPr/>
          <p:nvPr/>
        </p:nvSpPr>
        <p:spPr>
          <a:xfrm>
            <a:off x="6714371" y="4619466"/>
            <a:ext cx="83018" cy="8451"/>
          </a:xfrm>
          <a:custGeom>
            <a:rect b="b" l="l" r="r" t="t"/>
            <a:pathLst>
              <a:path extrusionOk="0" h="399" w="4247">
                <a:moveTo>
                  <a:pt x="0" y="1"/>
                </a:moveTo>
                <a:lnTo>
                  <a:pt x="0" y="399"/>
                </a:lnTo>
                <a:lnTo>
                  <a:pt x="4247" y="399"/>
                </a:lnTo>
                <a:lnTo>
                  <a:pt x="424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9"/>
          <p:cNvSpPr/>
          <p:nvPr/>
        </p:nvSpPr>
        <p:spPr>
          <a:xfrm>
            <a:off x="6714371" y="4663012"/>
            <a:ext cx="83018" cy="8472"/>
          </a:xfrm>
          <a:custGeom>
            <a:rect b="b" l="l" r="r" t="t"/>
            <a:pathLst>
              <a:path extrusionOk="0" h="400" w="4247">
                <a:moveTo>
                  <a:pt x="0" y="0"/>
                </a:moveTo>
                <a:lnTo>
                  <a:pt x="0" y="400"/>
                </a:lnTo>
                <a:lnTo>
                  <a:pt x="4247" y="400"/>
                </a:lnTo>
                <a:lnTo>
                  <a:pt x="424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9"/>
          <p:cNvSpPr/>
          <p:nvPr/>
        </p:nvSpPr>
        <p:spPr>
          <a:xfrm>
            <a:off x="6714371" y="4706620"/>
            <a:ext cx="83018" cy="8451"/>
          </a:xfrm>
          <a:custGeom>
            <a:rect b="b" l="l" r="r" t="t"/>
            <a:pathLst>
              <a:path extrusionOk="0" h="399" w="4247">
                <a:moveTo>
                  <a:pt x="0" y="0"/>
                </a:moveTo>
                <a:lnTo>
                  <a:pt x="0" y="398"/>
                </a:lnTo>
                <a:lnTo>
                  <a:pt x="4247" y="398"/>
                </a:lnTo>
                <a:lnTo>
                  <a:pt x="424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9"/>
          <p:cNvSpPr/>
          <p:nvPr/>
        </p:nvSpPr>
        <p:spPr>
          <a:xfrm>
            <a:off x="7346809" y="4747645"/>
            <a:ext cx="1107092" cy="51192"/>
          </a:xfrm>
          <a:custGeom>
            <a:rect b="b" l="l" r="r" t="t"/>
            <a:pathLst>
              <a:path extrusionOk="0" h="2417" w="56636">
                <a:moveTo>
                  <a:pt x="0" y="0"/>
                </a:moveTo>
                <a:lnTo>
                  <a:pt x="0" y="2417"/>
                </a:lnTo>
                <a:lnTo>
                  <a:pt x="56636" y="2417"/>
                </a:lnTo>
                <a:lnTo>
                  <a:pt x="56636" y="0"/>
                </a:lnTo>
                <a:close/>
              </a:path>
            </a:pathLst>
          </a:custGeom>
          <a:solidFill>
            <a:srgbClr val="E2A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9"/>
          <p:cNvSpPr/>
          <p:nvPr/>
        </p:nvSpPr>
        <p:spPr>
          <a:xfrm>
            <a:off x="7127480" y="3969465"/>
            <a:ext cx="529229" cy="829388"/>
          </a:xfrm>
          <a:custGeom>
            <a:rect b="b" l="l" r="r" t="t"/>
            <a:pathLst>
              <a:path extrusionOk="0" h="39159" w="27074">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9"/>
          <p:cNvSpPr/>
          <p:nvPr/>
        </p:nvSpPr>
        <p:spPr>
          <a:xfrm>
            <a:off x="7127480" y="4755694"/>
            <a:ext cx="529229" cy="43144"/>
          </a:xfrm>
          <a:custGeom>
            <a:rect b="b" l="l" r="r" t="t"/>
            <a:pathLst>
              <a:path extrusionOk="0" h="2037" w="27074">
                <a:moveTo>
                  <a:pt x="1" y="1"/>
                </a:moveTo>
                <a:lnTo>
                  <a:pt x="1" y="2037"/>
                </a:lnTo>
                <a:lnTo>
                  <a:pt x="27073" y="2037"/>
                </a:lnTo>
                <a:lnTo>
                  <a:pt x="27073"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9"/>
          <p:cNvSpPr/>
          <p:nvPr/>
        </p:nvSpPr>
        <p:spPr>
          <a:xfrm>
            <a:off x="7295612" y="4442659"/>
            <a:ext cx="192992" cy="356184"/>
          </a:xfrm>
          <a:custGeom>
            <a:rect b="b" l="l" r="r" t="t"/>
            <a:pathLst>
              <a:path extrusionOk="0" h="16817" w="9873">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9"/>
          <p:cNvSpPr/>
          <p:nvPr/>
        </p:nvSpPr>
        <p:spPr>
          <a:xfrm>
            <a:off x="7042406" y="3954936"/>
            <a:ext cx="694249" cy="357815"/>
          </a:xfrm>
          <a:custGeom>
            <a:rect b="b" l="l" r="r" t="t"/>
            <a:pathLst>
              <a:path extrusionOk="0" h="16894" w="35516">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9"/>
          <p:cNvSpPr/>
          <p:nvPr/>
        </p:nvSpPr>
        <p:spPr>
          <a:xfrm>
            <a:off x="3983947" y="4702477"/>
            <a:ext cx="5160012" cy="364931"/>
          </a:xfrm>
          <a:custGeom>
            <a:rect b="b" l="l" r="r" t="t"/>
            <a:pathLst>
              <a:path extrusionOk="0" h="17230" w="263973">
                <a:moveTo>
                  <a:pt x="11995" y="0"/>
                </a:moveTo>
                <a:cubicBezTo>
                  <a:pt x="5371" y="0"/>
                  <a:pt x="1" y="7715"/>
                  <a:pt x="1" y="17229"/>
                </a:cubicBezTo>
                <a:lnTo>
                  <a:pt x="263972" y="17229"/>
                </a:lnTo>
                <a:cubicBezTo>
                  <a:pt x="263972" y="7715"/>
                  <a:pt x="258602" y="0"/>
                  <a:pt x="251978" y="0"/>
                </a:cubicBezTo>
                <a:close/>
              </a:path>
            </a:pathLst>
          </a:custGeom>
          <a:solidFill>
            <a:srgbClr val="6E5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9"/>
          <p:cNvSpPr/>
          <p:nvPr/>
        </p:nvSpPr>
        <p:spPr>
          <a:xfrm>
            <a:off x="3682625" y="3763558"/>
            <a:ext cx="600949" cy="843070"/>
          </a:xfrm>
          <a:custGeom>
            <a:rect b="b" l="l" r="r" t="t"/>
            <a:pathLst>
              <a:path extrusionOk="0" h="39805" w="30743">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9"/>
          <p:cNvSpPr/>
          <p:nvPr/>
        </p:nvSpPr>
        <p:spPr>
          <a:xfrm>
            <a:off x="3868175" y="4087838"/>
            <a:ext cx="240434" cy="795330"/>
          </a:xfrm>
          <a:custGeom>
            <a:rect b="b" l="l" r="r" t="t"/>
            <a:pathLst>
              <a:path extrusionOk="0" h="37551" w="1230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9"/>
          <p:cNvSpPr/>
          <p:nvPr/>
        </p:nvSpPr>
        <p:spPr>
          <a:xfrm>
            <a:off x="4043208" y="3323277"/>
            <a:ext cx="726151" cy="1018927"/>
          </a:xfrm>
          <a:custGeom>
            <a:rect b="b" l="l" r="r" t="t"/>
            <a:pathLst>
              <a:path extrusionOk="0" h="48108" w="37148">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9"/>
          <p:cNvSpPr/>
          <p:nvPr/>
        </p:nvSpPr>
        <p:spPr>
          <a:xfrm>
            <a:off x="4262010" y="3713044"/>
            <a:ext cx="283752" cy="1170131"/>
          </a:xfrm>
          <a:custGeom>
            <a:rect b="b" l="l" r="r" t="t"/>
            <a:pathLst>
              <a:path extrusionOk="0" h="55247" w="14516">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9"/>
          <p:cNvSpPr/>
          <p:nvPr/>
        </p:nvSpPr>
        <p:spPr>
          <a:xfrm>
            <a:off x="4890225" y="4014408"/>
            <a:ext cx="473929" cy="664904"/>
          </a:xfrm>
          <a:custGeom>
            <a:rect b="b" l="l" r="r" t="t"/>
            <a:pathLst>
              <a:path extrusionOk="0" h="31393" w="24245">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9"/>
          <p:cNvSpPr/>
          <p:nvPr/>
        </p:nvSpPr>
        <p:spPr>
          <a:xfrm>
            <a:off x="5036503" y="4270385"/>
            <a:ext cx="190099" cy="627288"/>
          </a:xfrm>
          <a:custGeom>
            <a:rect b="b" l="l" r="r" t="t"/>
            <a:pathLst>
              <a:path extrusionOk="0" h="29617" w="9725">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9"/>
          <p:cNvSpPr/>
          <p:nvPr/>
        </p:nvSpPr>
        <p:spPr>
          <a:xfrm>
            <a:off x="6895601" y="4046368"/>
            <a:ext cx="452818" cy="635294"/>
          </a:xfrm>
          <a:custGeom>
            <a:rect b="b" l="l" r="r" t="t"/>
            <a:pathLst>
              <a:path extrusionOk="0" h="29995" w="23165">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9"/>
          <p:cNvSpPr/>
          <p:nvPr/>
        </p:nvSpPr>
        <p:spPr>
          <a:xfrm>
            <a:off x="7026944" y="4290505"/>
            <a:ext cx="181674" cy="599775"/>
          </a:xfrm>
          <a:custGeom>
            <a:rect b="b" l="l" r="r" t="t"/>
            <a:pathLst>
              <a:path extrusionOk="0" h="28318" w="9294">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9"/>
          <p:cNvSpPr/>
          <p:nvPr/>
        </p:nvSpPr>
        <p:spPr>
          <a:xfrm>
            <a:off x="6614617" y="4304103"/>
            <a:ext cx="314539" cy="441222"/>
          </a:xfrm>
          <a:custGeom>
            <a:rect b="b" l="l" r="r" t="t"/>
            <a:pathLst>
              <a:path extrusionOk="0" h="20832" w="16091">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9"/>
          <p:cNvSpPr/>
          <p:nvPr/>
        </p:nvSpPr>
        <p:spPr>
          <a:xfrm>
            <a:off x="6711751" y="4473793"/>
            <a:ext cx="126101" cy="416229"/>
          </a:xfrm>
          <a:custGeom>
            <a:rect b="b" l="l" r="r" t="t"/>
            <a:pathLst>
              <a:path extrusionOk="0" h="19652" w="6451">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9"/>
          <p:cNvSpPr/>
          <p:nvPr/>
        </p:nvSpPr>
        <p:spPr>
          <a:xfrm>
            <a:off x="5150840" y="4149937"/>
            <a:ext cx="401232" cy="562837"/>
          </a:xfrm>
          <a:custGeom>
            <a:rect b="b" l="l" r="r" t="t"/>
            <a:pathLst>
              <a:path extrusionOk="0" h="26574" w="20526">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9"/>
          <p:cNvSpPr/>
          <p:nvPr/>
        </p:nvSpPr>
        <p:spPr>
          <a:xfrm>
            <a:off x="5274735" y="4366455"/>
            <a:ext cx="160856" cy="530961"/>
          </a:xfrm>
          <a:custGeom>
            <a:rect b="b" l="l" r="r" t="t"/>
            <a:pathLst>
              <a:path extrusionOk="0" h="25069" w="8229">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9"/>
          <p:cNvSpPr/>
          <p:nvPr/>
        </p:nvSpPr>
        <p:spPr>
          <a:xfrm>
            <a:off x="7901339" y="3969304"/>
            <a:ext cx="474867" cy="666175"/>
          </a:xfrm>
          <a:custGeom>
            <a:rect b="b" l="l" r="r" t="t"/>
            <a:pathLst>
              <a:path extrusionOk="0" h="31453" w="24293">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9"/>
          <p:cNvSpPr/>
          <p:nvPr/>
        </p:nvSpPr>
        <p:spPr>
          <a:xfrm>
            <a:off x="8038379" y="4264497"/>
            <a:ext cx="190393" cy="628474"/>
          </a:xfrm>
          <a:custGeom>
            <a:rect b="b" l="l" r="r" t="t"/>
            <a:pathLst>
              <a:path extrusionOk="0" h="29673" w="974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9"/>
          <p:cNvSpPr/>
          <p:nvPr/>
        </p:nvSpPr>
        <p:spPr>
          <a:xfrm>
            <a:off x="8234955" y="3660371"/>
            <a:ext cx="573758" cy="805137"/>
          </a:xfrm>
          <a:custGeom>
            <a:rect b="b" l="l" r="r" t="t"/>
            <a:pathLst>
              <a:path extrusionOk="0" h="38014" w="29352">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9"/>
          <p:cNvSpPr/>
          <p:nvPr/>
        </p:nvSpPr>
        <p:spPr>
          <a:xfrm>
            <a:off x="8407916" y="3968385"/>
            <a:ext cx="224112" cy="924592"/>
          </a:xfrm>
          <a:custGeom>
            <a:rect b="b" l="l" r="r" t="t"/>
            <a:pathLst>
              <a:path extrusionOk="0" h="43654" w="11465">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9"/>
          <p:cNvSpPr/>
          <p:nvPr/>
        </p:nvSpPr>
        <p:spPr>
          <a:xfrm>
            <a:off x="7304565" y="2851269"/>
            <a:ext cx="71993" cy="78027"/>
          </a:xfrm>
          <a:custGeom>
            <a:rect b="b" l="l" r="r" t="t"/>
            <a:pathLst>
              <a:path extrusionOk="0" h="3684" w="3683">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9"/>
          <p:cNvSpPr/>
          <p:nvPr/>
        </p:nvSpPr>
        <p:spPr>
          <a:xfrm>
            <a:off x="7175196" y="2708815"/>
            <a:ext cx="72013" cy="78048"/>
          </a:xfrm>
          <a:custGeom>
            <a:rect b="b" l="l" r="r" t="t"/>
            <a:pathLst>
              <a:path extrusionOk="0" h="3685" w="3684">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9"/>
          <p:cNvSpPr/>
          <p:nvPr/>
        </p:nvSpPr>
        <p:spPr>
          <a:xfrm>
            <a:off x="7304565" y="2708815"/>
            <a:ext cx="71993" cy="78048"/>
          </a:xfrm>
          <a:custGeom>
            <a:rect b="b" l="l" r="r" t="t"/>
            <a:pathLst>
              <a:path extrusionOk="0" h="3685" w="3683">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9"/>
          <p:cNvSpPr/>
          <p:nvPr/>
        </p:nvSpPr>
        <p:spPr>
          <a:xfrm>
            <a:off x="7045847" y="2708815"/>
            <a:ext cx="72052" cy="78048"/>
          </a:xfrm>
          <a:custGeom>
            <a:rect b="b" l="l" r="r" t="t"/>
            <a:pathLst>
              <a:path extrusionOk="0" h="3685" w="3686">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9"/>
          <p:cNvSpPr/>
          <p:nvPr/>
        </p:nvSpPr>
        <p:spPr>
          <a:xfrm>
            <a:off x="7045847" y="2851269"/>
            <a:ext cx="72052" cy="78027"/>
          </a:xfrm>
          <a:custGeom>
            <a:rect b="b" l="l" r="r" t="t"/>
            <a:pathLst>
              <a:path extrusionOk="0" h="3684" w="3686">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9"/>
          <p:cNvSpPr/>
          <p:nvPr/>
        </p:nvSpPr>
        <p:spPr>
          <a:xfrm>
            <a:off x="7045847" y="2993701"/>
            <a:ext cx="72052" cy="78006"/>
          </a:xfrm>
          <a:custGeom>
            <a:rect b="b" l="l" r="r" t="t"/>
            <a:pathLst>
              <a:path extrusionOk="0" h="3683" w="3686">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9"/>
          <p:cNvSpPr/>
          <p:nvPr/>
        </p:nvSpPr>
        <p:spPr>
          <a:xfrm>
            <a:off x="7175196" y="2993701"/>
            <a:ext cx="72013" cy="78006"/>
          </a:xfrm>
          <a:custGeom>
            <a:rect b="b" l="l" r="r" t="t"/>
            <a:pathLst>
              <a:path extrusionOk="0" h="3683" w="3684">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9"/>
          <p:cNvSpPr/>
          <p:nvPr/>
        </p:nvSpPr>
        <p:spPr>
          <a:xfrm>
            <a:off x="7175196" y="3136113"/>
            <a:ext cx="72013" cy="78069"/>
          </a:xfrm>
          <a:custGeom>
            <a:rect b="b" l="l" r="r" t="t"/>
            <a:pathLst>
              <a:path extrusionOk="0" h="3686" w="3684">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9"/>
          <p:cNvSpPr txBox="1"/>
          <p:nvPr/>
        </p:nvSpPr>
        <p:spPr>
          <a:xfrm>
            <a:off x="307750" y="3907325"/>
            <a:ext cx="357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3696D"/>
                </a:solidFill>
                <a:latin typeface="Comic Sans MS"/>
                <a:ea typeface="Comic Sans MS"/>
                <a:cs typeface="Comic Sans MS"/>
                <a:sym typeface="Comic Sans MS"/>
              </a:rPr>
              <a:t>Submitted By :</a:t>
            </a:r>
            <a:endParaRPr>
              <a:solidFill>
                <a:srgbClr val="53696D"/>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53696D"/>
                </a:solidFill>
                <a:latin typeface="Comic Sans MS"/>
                <a:ea typeface="Comic Sans MS"/>
                <a:cs typeface="Comic Sans MS"/>
                <a:sym typeface="Comic Sans MS"/>
              </a:rPr>
              <a:t>Hissah ALowayyid    Bashayer Alahmadi   </a:t>
            </a:r>
            <a:endParaRPr>
              <a:solidFill>
                <a:srgbClr val="53696D"/>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53696D"/>
                </a:solidFill>
                <a:latin typeface="Comic Sans MS"/>
                <a:ea typeface="Comic Sans MS"/>
                <a:cs typeface="Comic Sans MS"/>
                <a:sym typeface="Comic Sans MS"/>
              </a:rPr>
              <a:t>Hadeel Albogami       Hanan Alfouzan </a:t>
            </a:r>
            <a:endParaRPr>
              <a:solidFill>
                <a:srgbClr val="53696D"/>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53696D"/>
                </a:solidFill>
                <a:latin typeface="Comic Sans MS"/>
                <a:ea typeface="Comic Sans MS"/>
                <a:cs typeface="Comic Sans MS"/>
                <a:sym typeface="Comic Sans MS"/>
              </a:rPr>
              <a:t>Maram Alolaqi</a:t>
            </a:r>
            <a:endParaRPr>
              <a:solidFill>
                <a:srgbClr val="53696D"/>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78"/>
          <p:cNvSpPr/>
          <p:nvPr/>
        </p:nvSpPr>
        <p:spPr>
          <a:xfrm>
            <a:off x="6506450" y="2308738"/>
            <a:ext cx="1676100" cy="1571700"/>
          </a:xfrm>
          <a:prstGeom prst="ellipse">
            <a:avLst/>
          </a:prstGeom>
          <a:solidFill>
            <a:srgbClr val="ADDBD7">
              <a:alpha val="20000"/>
            </a:srgbClr>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78"/>
          <p:cNvSpPr/>
          <p:nvPr/>
        </p:nvSpPr>
        <p:spPr>
          <a:xfrm>
            <a:off x="4787100" y="1106475"/>
            <a:ext cx="1676100" cy="1571700"/>
          </a:xfrm>
          <a:prstGeom prst="ellipse">
            <a:avLst/>
          </a:prstGeom>
          <a:solidFill>
            <a:srgbClr val="ADDBD7">
              <a:alpha val="20000"/>
            </a:srgbClr>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8"/>
          <p:cNvSpPr/>
          <p:nvPr/>
        </p:nvSpPr>
        <p:spPr>
          <a:xfrm>
            <a:off x="1034475" y="2308738"/>
            <a:ext cx="1676100" cy="1571700"/>
          </a:xfrm>
          <a:prstGeom prst="ellipse">
            <a:avLst/>
          </a:prstGeom>
          <a:solidFill>
            <a:srgbClr val="ADDBD7">
              <a:alpha val="20000"/>
            </a:srgbClr>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8"/>
          <p:cNvSpPr txBox="1"/>
          <p:nvPr>
            <p:ph idx="2" type="ctrTitle"/>
          </p:nvPr>
        </p:nvSpPr>
        <p:spPr>
          <a:xfrm>
            <a:off x="846675" y="28595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lt1"/>
                </a:solidFill>
              </a:rPr>
              <a:t>Target market</a:t>
            </a:r>
            <a:endParaRPr/>
          </a:p>
        </p:txBody>
      </p:sp>
      <p:sp>
        <p:nvSpPr>
          <p:cNvPr id="1027" name="Google Shape;1027;p78"/>
          <p:cNvSpPr txBox="1"/>
          <p:nvPr>
            <p:ph type="ctrTitle"/>
          </p:nvPr>
        </p:nvSpPr>
        <p:spPr>
          <a:xfrm>
            <a:off x="2363525" y="1354563"/>
            <a:ext cx="2560200" cy="3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1500">
                <a:solidFill>
                  <a:srgbClr val="373449"/>
                </a:solidFill>
              </a:rPr>
              <a:t>Renter</a:t>
            </a:r>
            <a:endParaRPr sz="1500">
              <a:solidFill>
                <a:srgbClr val="373449"/>
              </a:solidFill>
            </a:endParaRPr>
          </a:p>
        </p:txBody>
      </p:sp>
      <p:sp>
        <p:nvSpPr>
          <p:cNvPr id="1028" name="Google Shape;1028;p78"/>
          <p:cNvSpPr txBox="1"/>
          <p:nvPr>
            <p:ph idx="1" type="subTitle"/>
          </p:nvPr>
        </p:nvSpPr>
        <p:spPr>
          <a:xfrm>
            <a:off x="1065825" y="2678175"/>
            <a:ext cx="1613400" cy="9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 sz="1200"/>
              <a:t>Investors who want to invest in a property or </a:t>
            </a:r>
            <a:r>
              <a:rPr lang="en" sz="1200"/>
              <a:t>partial</a:t>
            </a:r>
            <a:r>
              <a:rPr lang="en" sz="1200"/>
              <a:t> investment or offering their investment for lease </a:t>
            </a:r>
            <a:endParaRPr sz="1200"/>
          </a:p>
        </p:txBody>
      </p:sp>
      <p:sp>
        <p:nvSpPr>
          <p:cNvPr id="1029" name="Google Shape;1029;p78"/>
          <p:cNvSpPr txBox="1"/>
          <p:nvPr>
            <p:ph idx="3" type="subTitle"/>
          </p:nvPr>
        </p:nvSpPr>
        <p:spPr>
          <a:xfrm>
            <a:off x="6663050" y="3076838"/>
            <a:ext cx="1362900" cy="9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
              <a:t>Who sells or rents their property</a:t>
            </a:r>
            <a:endParaRPr/>
          </a:p>
        </p:txBody>
      </p:sp>
      <p:sp>
        <p:nvSpPr>
          <p:cNvPr id="1030" name="Google Shape;1030;p78"/>
          <p:cNvSpPr txBox="1"/>
          <p:nvPr>
            <p:ph idx="4" type="ctrTitle"/>
          </p:nvPr>
        </p:nvSpPr>
        <p:spPr>
          <a:xfrm>
            <a:off x="6468650" y="2645213"/>
            <a:ext cx="1751700" cy="51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Seller or  Property Owner</a:t>
            </a:r>
            <a:endParaRPr/>
          </a:p>
        </p:txBody>
      </p:sp>
      <p:sp>
        <p:nvSpPr>
          <p:cNvPr id="1031" name="Google Shape;1031;p78"/>
          <p:cNvSpPr txBox="1"/>
          <p:nvPr>
            <p:ph idx="5" type="subTitle"/>
          </p:nvPr>
        </p:nvSpPr>
        <p:spPr>
          <a:xfrm>
            <a:off x="4876650" y="1673775"/>
            <a:ext cx="1497000" cy="43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 sz="1200"/>
              <a:t>A </a:t>
            </a:r>
            <a:r>
              <a:rPr lang="en" sz="1200"/>
              <a:t>potential</a:t>
            </a:r>
            <a:r>
              <a:rPr lang="en" sz="1200"/>
              <a:t> </a:t>
            </a:r>
            <a:r>
              <a:rPr lang="en" sz="1200"/>
              <a:t> buyer who is interested in  a Property</a:t>
            </a:r>
            <a:endParaRPr sz="1200"/>
          </a:p>
        </p:txBody>
      </p:sp>
      <p:sp>
        <p:nvSpPr>
          <p:cNvPr id="1032" name="Google Shape;1032;p78"/>
          <p:cNvSpPr txBox="1"/>
          <p:nvPr>
            <p:ph idx="6" type="ctrTitle"/>
          </p:nvPr>
        </p:nvSpPr>
        <p:spPr>
          <a:xfrm>
            <a:off x="5173050" y="1354575"/>
            <a:ext cx="904200" cy="3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1500"/>
              <a:t>Buyer</a:t>
            </a:r>
            <a:endParaRPr sz="1500"/>
          </a:p>
        </p:txBody>
      </p:sp>
      <p:grpSp>
        <p:nvGrpSpPr>
          <p:cNvPr id="1033" name="Google Shape;1033;p78"/>
          <p:cNvGrpSpPr/>
          <p:nvPr/>
        </p:nvGrpSpPr>
        <p:grpSpPr>
          <a:xfrm>
            <a:off x="2997732" y="3637287"/>
            <a:ext cx="1291786" cy="1310843"/>
            <a:chOff x="3825875" y="1790375"/>
            <a:chExt cx="3199075" cy="3685250"/>
          </a:xfrm>
        </p:grpSpPr>
        <p:sp>
          <p:nvSpPr>
            <p:cNvPr id="1034" name="Google Shape;1034;p78"/>
            <p:cNvSpPr/>
            <p:nvPr/>
          </p:nvSpPr>
          <p:spPr>
            <a:xfrm>
              <a:off x="4127000" y="1883750"/>
              <a:ext cx="998500" cy="1170125"/>
            </a:xfrm>
            <a:custGeom>
              <a:rect b="b" l="l" r="r" t="t"/>
              <a:pathLst>
                <a:path extrusionOk="0" h="46805" w="39940">
                  <a:moveTo>
                    <a:pt x="16245" y="1"/>
                  </a:moveTo>
                  <a:cubicBezTo>
                    <a:pt x="14419" y="1"/>
                    <a:pt x="12574" y="419"/>
                    <a:pt x="10958" y="1237"/>
                  </a:cubicBezTo>
                  <a:cubicBezTo>
                    <a:pt x="6617" y="3433"/>
                    <a:pt x="3782" y="7861"/>
                    <a:pt x="2240" y="12472"/>
                  </a:cubicBezTo>
                  <a:cubicBezTo>
                    <a:pt x="1" y="19172"/>
                    <a:pt x="146" y="26733"/>
                    <a:pt x="3107" y="33146"/>
                  </a:cubicBezTo>
                  <a:cubicBezTo>
                    <a:pt x="6067" y="39559"/>
                    <a:pt x="11926" y="44677"/>
                    <a:pt x="18808" y="46277"/>
                  </a:cubicBezTo>
                  <a:cubicBezTo>
                    <a:pt x="20298" y="46624"/>
                    <a:pt x="21834" y="46805"/>
                    <a:pt x="23367" y="46805"/>
                  </a:cubicBezTo>
                  <a:cubicBezTo>
                    <a:pt x="25966" y="46805"/>
                    <a:pt x="28557" y="46286"/>
                    <a:pt x="30904" y="45180"/>
                  </a:cubicBezTo>
                  <a:cubicBezTo>
                    <a:pt x="34637" y="43422"/>
                    <a:pt x="37685" y="40117"/>
                    <a:pt x="38812" y="36149"/>
                  </a:cubicBezTo>
                  <a:cubicBezTo>
                    <a:pt x="39939" y="32180"/>
                    <a:pt x="38999" y="27609"/>
                    <a:pt x="36152" y="24623"/>
                  </a:cubicBezTo>
                  <a:cubicBezTo>
                    <a:pt x="34017" y="22385"/>
                    <a:pt x="30973" y="21086"/>
                    <a:pt x="29134" y="18599"/>
                  </a:cubicBezTo>
                  <a:cubicBezTo>
                    <a:pt x="25980" y="14335"/>
                    <a:pt x="27292" y="7924"/>
                    <a:pt x="24153" y="3647"/>
                  </a:cubicBezTo>
                  <a:cubicBezTo>
                    <a:pt x="22348" y="1187"/>
                    <a:pt x="19322" y="1"/>
                    <a:pt x="16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78"/>
            <p:cNvSpPr/>
            <p:nvPr/>
          </p:nvSpPr>
          <p:spPr>
            <a:xfrm>
              <a:off x="4967200" y="5324850"/>
              <a:ext cx="250325" cy="147250"/>
            </a:xfrm>
            <a:custGeom>
              <a:rect b="b" l="l" r="r" t="t"/>
              <a:pathLst>
                <a:path extrusionOk="0" h="5890" w="10013">
                  <a:moveTo>
                    <a:pt x="1" y="0"/>
                  </a:moveTo>
                  <a:lnTo>
                    <a:pt x="647" y="5890"/>
                  </a:lnTo>
                  <a:lnTo>
                    <a:pt x="10013" y="5890"/>
                  </a:lnTo>
                  <a:cubicBezTo>
                    <a:pt x="9944" y="5335"/>
                    <a:pt x="3659" y="2910"/>
                    <a:pt x="3659" y="2910"/>
                  </a:cubicBezTo>
                  <a:lnTo>
                    <a:pt x="1" y="0"/>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78"/>
            <p:cNvSpPr/>
            <p:nvPr/>
          </p:nvSpPr>
          <p:spPr>
            <a:xfrm>
              <a:off x="3825875" y="4989975"/>
              <a:ext cx="177525" cy="280525"/>
            </a:xfrm>
            <a:custGeom>
              <a:rect b="b" l="l" r="r" t="t"/>
              <a:pathLst>
                <a:path extrusionOk="0" h="11221" w="7101">
                  <a:moveTo>
                    <a:pt x="4804" y="0"/>
                  </a:moveTo>
                  <a:lnTo>
                    <a:pt x="0" y="3435"/>
                  </a:lnTo>
                  <a:lnTo>
                    <a:pt x="4797" y="11221"/>
                  </a:lnTo>
                  <a:cubicBezTo>
                    <a:pt x="5179" y="10814"/>
                    <a:pt x="4858" y="4633"/>
                    <a:pt x="4858" y="4633"/>
                  </a:cubicBezTo>
                  <a:lnTo>
                    <a:pt x="7100" y="2777"/>
                  </a:lnTo>
                  <a:lnTo>
                    <a:pt x="4804" y="0"/>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78"/>
            <p:cNvSpPr/>
            <p:nvPr/>
          </p:nvSpPr>
          <p:spPr>
            <a:xfrm>
              <a:off x="3901525" y="3673525"/>
              <a:ext cx="715350" cy="1432275"/>
            </a:xfrm>
            <a:custGeom>
              <a:rect b="b" l="l" r="r" t="t"/>
              <a:pathLst>
                <a:path extrusionOk="0" h="57291" w="28614">
                  <a:moveTo>
                    <a:pt x="14854" y="0"/>
                  </a:moveTo>
                  <a:lnTo>
                    <a:pt x="17355" y="29254"/>
                  </a:lnTo>
                  <a:lnTo>
                    <a:pt x="1" y="53928"/>
                  </a:lnTo>
                  <a:lnTo>
                    <a:pt x="1832" y="57291"/>
                  </a:lnTo>
                  <a:cubicBezTo>
                    <a:pt x="1832" y="57291"/>
                    <a:pt x="26345" y="37344"/>
                    <a:pt x="26659" y="36780"/>
                  </a:cubicBezTo>
                  <a:cubicBezTo>
                    <a:pt x="26971" y="36216"/>
                    <a:pt x="28613" y="21542"/>
                    <a:pt x="28613" y="21542"/>
                  </a:cubicBezTo>
                  <a:lnTo>
                    <a:pt x="1485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78"/>
            <p:cNvSpPr/>
            <p:nvPr/>
          </p:nvSpPr>
          <p:spPr>
            <a:xfrm>
              <a:off x="4169300" y="3283575"/>
              <a:ext cx="889400" cy="2114025"/>
            </a:xfrm>
            <a:custGeom>
              <a:rect b="b" l="l" r="r" t="t"/>
              <a:pathLst>
                <a:path extrusionOk="0" h="84561" w="35576">
                  <a:moveTo>
                    <a:pt x="3562" y="1"/>
                  </a:moveTo>
                  <a:cubicBezTo>
                    <a:pt x="2404" y="2019"/>
                    <a:pt x="1245" y="4878"/>
                    <a:pt x="860" y="8637"/>
                  </a:cubicBezTo>
                  <a:cubicBezTo>
                    <a:pt x="0" y="17009"/>
                    <a:pt x="17902" y="38249"/>
                    <a:pt x="17902" y="38249"/>
                  </a:cubicBezTo>
                  <a:lnTo>
                    <a:pt x="32188" y="84120"/>
                  </a:lnTo>
                  <a:lnTo>
                    <a:pt x="35575" y="84561"/>
                  </a:lnTo>
                  <a:cubicBezTo>
                    <a:pt x="35575" y="84561"/>
                    <a:pt x="29157" y="37609"/>
                    <a:pt x="28845" y="35541"/>
                  </a:cubicBezTo>
                  <a:cubicBezTo>
                    <a:pt x="28533" y="33471"/>
                    <a:pt x="19999" y="8731"/>
                    <a:pt x="19999" y="8731"/>
                  </a:cubicBezTo>
                  <a:lnTo>
                    <a:pt x="21476" y="3927"/>
                  </a:lnTo>
                  <a:cubicBezTo>
                    <a:pt x="16048" y="1135"/>
                    <a:pt x="9766" y="630"/>
                    <a:pt x="35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78"/>
            <p:cNvSpPr/>
            <p:nvPr/>
          </p:nvSpPr>
          <p:spPr>
            <a:xfrm>
              <a:off x="4207917" y="3321950"/>
              <a:ext cx="632450" cy="801275"/>
            </a:xfrm>
            <a:custGeom>
              <a:rect b="b" l="l" r="r" t="t"/>
              <a:pathLst>
                <a:path extrusionOk="0" h="32051" w="25298">
                  <a:moveTo>
                    <a:pt x="2972" y="1"/>
                  </a:moveTo>
                  <a:cubicBezTo>
                    <a:pt x="1812" y="2019"/>
                    <a:pt x="655" y="4878"/>
                    <a:pt x="270" y="8637"/>
                  </a:cubicBezTo>
                  <a:cubicBezTo>
                    <a:pt x="0" y="11262"/>
                    <a:pt x="1578" y="15149"/>
                    <a:pt x="3866" y="19251"/>
                  </a:cubicBezTo>
                  <a:lnTo>
                    <a:pt x="4961" y="32050"/>
                  </a:lnTo>
                  <a:cubicBezTo>
                    <a:pt x="7136" y="31724"/>
                    <a:pt x="9290" y="31268"/>
                    <a:pt x="11425" y="30724"/>
                  </a:cubicBezTo>
                  <a:cubicBezTo>
                    <a:pt x="11428" y="30727"/>
                    <a:pt x="11431" y="30731"/>
                    <a:pt x="11433" y="30735"/>
                  </a:cubicBezTo>
                  <a:cubicBezTo>
                    <a:pt x="11674" y="30674"/>
                    <a:pt x="11911" y="30596"/>
                    <a:pt x="12151" y="30534"/>
                  </a:cubicBezTo>
                  <a:cubicBezTo>
                    <a:pt x="12420" y="30462"/>
                    <a:pt x="12690" y="30396"/>
                    <a:pt x="12958" y="30322"/>
                  </a:cubicBezTo>
                  <a:lnTo>
                    <a:pt x="12950" y="30310"/>
                  </a:lnTo>
                  <a:cubicBezTo>
                    <a:pt x="15044" y="29732"/>
                    <a:pt x="17122" y="29095"/>
                    <a:pt x="19183" y="28399"/>
                  </a:cubicBezTo>
                  <a:cubicBezTo>
                    <a:pt x="21220" y="27707"/>
                    <a:pt x="23255" y="26895"/>
                    <a:pt x="25298" y="26086"/>
                  </a:cubicBezTo>
                  <a:cubicBezTo>
                    <a:pt x="22724" y="18344"/>
                    <a:pt x="19408" y="8731"/>
                    <a:pt x="19408" y="8731"/>
                  </a:cubicBezTo>
                  <a:lnTo>
                    <a:pt x="20886" y="3927"/>
                  </a:lnTo>
                  <a:cubicBezTo>
                    <a:pt x="15458" y="1135"/>
                    <a:pt x="9176" y="630"/>
                    <a:pt x="29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78"/>
            <p:cNvSpPr/>
            <p:nvPr/>
          </p:nvSpPr>
          <p:spPr>
            <a:xfrm>
              <a:off x="4312975" y="1941525"/>
              <a:ext cx="422375" cy="603300"/>
            </a:xfrm>
            <a:custGeom>
              <a:rect b="b" l="l" r="r" t="t"/>
              <a:pathLst>
                <a:path extrusionOk="0" h="24132" w="16895">
                  <a:moveTo>
                    <a:pt x="7173" y="1"/>
                  </a:moveTo>
                  <a:cubicBezTo>
                    <a:pt x="3765" y="1"/>
                    <a:pt x="448" y="1714"/>
                    <a:pt x="258" y="4995"/>
                  </a:cubicBezTo>
                  <a:cubicBezTo>
                    <a:pt x="0" y="9445"/>
                    <a:pt x="2137" y="13968"/>
                    <a:pt x="6327" y="16431"/>
                  </a:cubicBezTo>
                  <a:lnTo>
                    <a:pt x="3859" y="21172"/>
                  </a:lnTo>
                  <a:lnTo>
                    <a:pt x="11313" y="24131"/>
                  </a:lnTo>
                  <a:cubicBezTo>
                    <a:pt x="11313" y="24131"/>
                    <a:pt x="10556" y="17371"/>
                    <a:pt x="11788" y="16284"/>
                  </a:cubicBezTo>
                  <a:cubicBezTo>
                    <a:pt x="12018" y="16081"/>
                    <a:pt x="12401" y="16027"/>
                    <a:pt x="12848" y="16027"/>
                  </a:cubicBezTo>
                  <a:cubicBezTo>
                    <a:pt x="13356" y="16027"/>
                    <a:pt x="13948" y="16097"/>
                    <a:pt x="14491" y="16097"/>
                  </a:cubicBezTo>
                  <a:cubicBezTo>
                    <a:pt x="15140" y="16097"/>
                    <a:pt x="15720" y="15998"/>
                    <a:pt x="16010" y="15561"/>
                  </a:cubicBezTo>
                  <a:cubicBezTo>
                    <a:pt x="16235" y="15224"/>
                    <a:pt x="15820" y="12687"/>
                    <a:pt x="15655" y="10993"/>
                  </a:cubicBezTo>
                  <a:cubicBezTo>
                    <a:pt x="15640" y="10843"/>
                    <a:pt x="15794" y="10810"/>
                    <a:pt x="15997" y="10810"/>
                  </a:cubicBezTo>
                  <a:cubicBezTo>
                    <a:pt x="16156" y="10810"/>
                    <a:pt x="16346" y="10830"/>
                    <a:pt x="16507" y="10830"/>
                  </a:cubicBezTo>
                  <a:cubicBezTo>
                    <a:pt x="16726" y="10830"/>
                    <a:pt x="16894" y="10793"/>
                    <a:pt x="16870" y="10619"/>
                  </a:cubicBezTo>
                  <a:cubicBezTo>
                    <a:pt x="16794" y="10069"/>
                    <a:pt x="14582" y="7834"/>
                    <a:pt x="14654" y="7246"/>
                  </a:cubicBezTo>
                  <a:cubicBezTo>
                    <a:pt x="15259" y="2338"/>
                    <a:pt x="11154" y="1"/>
                    <a:pt x="71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78"/>
            <p:cNvSpPr/>
            <p:nvPr/>
          </p:nvSpPr>
          <p:spPr>
            <a:xfrm>
              <a:off x="4572025" y="2955600"/>
              <a:ext cx="822250" cy="622700"/>
            </a:xfrm>
            <a:custGeom>
              <a:rect b="b" l="l" r="r" t="t"/>
              <a:pathLst>
                <a:path extrusionOk="0" h="24908" w="32890">
                  <a:moveTo>
                    <a:pt x="5171" y="0"/>
                  </a:moveTo>
                  <a:lnTo>
                    <a:pt x="0" y="2440"/>
                  </a:lnTo>
                  <a:cubicBezTo>
                    <a:pt x="0" y="2440"/>
                    <a:pt x="5138" y="14838"/>
                    <a:pt x="6439" y="15927"/>
                  </a:cubicBezTo>
                  <a:cubicBezTo>
                    <a:pt x="7738" y="17015"/>
                    <a:pt x="24277" y="21232"/>
                    <a:pt x="24277" y="21232"/>
                  </a:cubicBezTo>
                  <a:cubicBezTo>
                    <a:pt x="24277" y="21232"/>
                    <a:pt x="25959" y="24866"/>
                    <a:pt x="26079" y="24907"/>
                  </a:cubicBezTo>
                  <a:cubicBezTo>
                    <a:pt x="26080" y="24908"/>
                    <a:pt x="26082" y="24908"/>
                    <a:pt x="26085" y="24908"/>
                  </a:cubicBezTo>
                  <a:cubicBezTo>
                    <a:pt x="26264" y="24908"/>
                    <a:pt x="28716" y="23416"/>
                    <a:pt x="28716" y="23416"/>
                  </a:cubicBezTo>
                  <a:cubicBezTo>
                    <a:pt x="28716" y="23416"/>
                    <a:pt x="29985" y="23983"/>
                    <a:pt x="30383" y="23986"/>
                  </a:cubicBezTo>
                  <a:cubicBezTo>
                    <a:pt x="30385" y="23986"/>
                    <a:pt x="30387" y="23986"/>
                    <a:pt x="30390" y="23986"/>
                  </a:cubicBezTo>
                  <a:cubicBezTo>
                    <a:pt x="30805" y="23986"/>
                    <a:pt x="32889" y="23643"/>
                    <a:pt x="32381" y="22809"/>
                  </a:cubicBezTo>
                  <a:cubicBezTo>
                    <a:pt x="31871" y="21969"/>
                    <a:pt x="27641" y="18395"/>
                    <a:pt x="26809" y="18110"/>
                  </a:cubicBezTo>
                  <a:cubicBezTo>
                    <a:pt x="25976" y="17825"/>
                    <a:pt x="11789" y="10711"/>
                    <a:pt x="11789" y="10711"/>
                  </a:cubicBezTo>
                  <a:lnTo>
                    <a:pt x="517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78"/>
            <p:cNvSpPr/>
            <p:nvPr/>
          </p:nvSpPr>
          <p:spPr>
            <a:xfrm>
              <a:off x="4643600" y="2891525"/>
              <a:ext cx="551650" cy="594925"/>
            </a:xfrm>
            <a:custGeom>
              <a:rect b="b" l="l" r="r" t="t"/>
              <a:pathLst>
                <a:path extrusionOk="0" h="23797" w="22066">
                  <a:moveTo>
                    <a:pt x="1885" y="1"/>
                  </a:moveTo>
                  <a:lnTo>
                    <a:pt x="169" y="2114"/>
                  </a:lnTo>
                  <a:cubicBezTo>
                    <a:pt x="169" y="2114"/>
                    <a:pt x="0" y="16891"/>
                    <a:pt x="2506" y="19611"/>
                  </a:cubicBezTo>
                  <a:cubicBezTo>
                    <a:pt x="5011" y="22332"/>
                    <a:pt x="21414" y="23797"/>
                    <a:pt x="21414" y="23797"/>
                  </a:cubicBezTo>
                  <a:lnTo>
                    <a:pt x="22066" y="19795"/>
                  </a:lnTo>
                  <a:cubicBezTo>
                    <a:pt x="22066" y="19795"/>
                    <a:pt x="19549" y="18562"/>
                    <a:pt x="17279" y="15683"/>
                  </a:cubicBezTo>
                  <a:cubicBezTo>
                    <a:pt x="16113" y="14204"/>
                    <a:pt x="13846" y="13844"/>
                    <a:pt x="11915" y="13844"/>
                  </a:cubicBezTo>
                  <a:cubicBezTo>
                    <a:pt x="10084" y="13844"/>
                    <a:pt x="8555" y="14167"/>
                    <a:pt x="8555" y="14167"/>
                  </a:cubicBezTo>
                  <a:lnTo>
                    <a:pt x="18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78"/>
            <p:cNvSpPr/>
            <p:nvPr/>
          </p:nvSpPr>
          <p:spPr>
            <a:xfrm>
              <a:off x="4412475" y="2352275"/>
              <a:ext cx="228750" cy="196725"/>
            </a:xfrm>
            <a:custGeom>
              <a:rect b="b" l="l" r="r" t="t"/>
              <a:pathLst>
                <a:path extrusionOk="0" h="7869" w="9150">
                  <a:moveTo>
                    <a:pt x="2347" y="1"/>
                  </a:moveTo>
                  <a:lnTo>
                    <a:pt x="0" y="3524"/>
                  </a:lnTo>
                  <a:lnTo>
                    <a:pt x="7416" y="7868"/>
                  </a:lnTo>
                  <a:lnTo>
                    <a:pt x="9149" y="4763"/>
                  </a:lnTo>
                  <a:lnTo>
                    <a:pt x="2347" y="1"/>
                  </a:lnTo>
                  <a:close/>
                </a:path>
              </a:pathLst>
            </a:custGeom>
            <a:solidFill>
              <a:srgbClr val="E6D8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8"/>
            <p:cNvSpPr/>
            <p:nvPr/>
          </p:nvSpPr>
          <p:spPr>
            <a:xfrm>
              <a:off x="4111000" y="2426325"/>
              <a:ext cx="663825" cy="1164075"/>
            </a:xfrm>
            <a:custGeom>
              <a:rect b="b" l="l" r="r" t="t"/>
              <a:pathLst>
                <a:path extrusionOk="0" h="46563" w="26553">
                  <a:moveTo>
                    <a:pt x="13887" y="1"/>
                  </a:moveTo>
                  <a:cubicBezTo>
                    <a:pt x="10116" y="1"/>
                    <a:pt x="7029" y="4338"/>
                    <a:pt x="7029" y="4338"/>
                  </a:cubicBezTo>
                  <a:cubicBezTo>
                    <a:pt x="4013" y="17259"/>
                    <a:pt x="5879" y="25014"/>
                    <a:pt x="5879" y="25014"/>
                  </a:cubicBezTo>
                  <a:lnTo>
                    <a:pt x="0" y="39225"/>
                  </a:lnTo>
                  <a:lnTo>
                    <a:pt x="26552" y="46562"/>
                  </a:lnTo>
                  <a:lnTo>
                    <a:pt x="22673" y="23439"/>
                  </a:lnTo>
                  <a:cubicBezTo>
                    <a:pt x="22673" y="23439"/>
                    <a:pt x="26434" y="16599"/>
                    <a:pt x="26258" y="14622"/>
                  </a:cubicBezTo>
                  <a:cubicBezTo>
                    <a:pt x="26083" y="12647"/>
                    <a:pt x="17059" y="959"/>
                    <a:pt x="15906" y="441"/>
                  </a:cubicBezTo>
                  <a:cubicBezTo>
                    <a:pt x="15221" y="132"/>
                    <a:pt x="14543" y="1"/>
                    <a:pt x="138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8"/>
            <p:cNvSpPr/>
            <p:nvPr/>
          </p:nvSpPr>
          <p:spPr>
            <a:xfrm>
              <a:off x="4294375" y="3795075"/>
              <a:ext cx="136900" cy="191325"/>
            </a:xfrm>
            <a:custGeom>
              <a:rect b="b" l="l" r="r" t="t"/>
              <a:pathLst>
                <a:path extrusionOk="0" h="7653" w="5476">
                  <a:moveTo>
                    <a:pt x="287" y="1"/>
                  </a:moveTo>
                  <a:cubicBezTo>
                    <a:pt x="242" y="1"/>
                    <a:pt x="196" y="13"/>
                    <a:pt x="156" y="38"/>
                  </a:cubicBezTo>
                  <a:cubicBezTo>
                    <a:pt x="38" y="111"/>
                    <a:pt x="1" y="266"/>
                    <a:pt x="73" y="384"/>
                  </a:cubicBezTo>
                  <a:cubicBezTo>
                    <a:pt x="1547" y="2772"/>
                    <a:pt x="3153" y="5042"/>
                    <a:pt x="4948" y="7548"/>
                  </a:cubicBezTo>
                  <a:cubicBezTo>
                    <a:pt x="4994" y="7615"/>
                    <a:pt x="5070" y="7653"/>
                    <a:pt x="5151" y="7653"/>
                  </a:cubicBezTo>
                  <a:cubicBezTo>
                    <a:pt x="5356" y="7653"/>
                    <a:pt x="5475" y="7422"/>
                    <a:pt x="5356" y="7255"/>
                  </a:cubicBezTo>
                  <a:cubicBezTo>
                    <a:pt x="3567" y="4755"/>
                    <a:pt x="1968" y="2494"/>
                    <a:pt x="501" y="120"/>
                  </a:cubicBezTo>
                  <a:cubicBezTo>
                    <a:pt x="454" y="43"/>
                    <a:pt x="372" y="1"/>
                    <a:pt x="287" y="1"/>
                  </a:cubicBezTo>
                  <a:close/>
                </a:path>
              </a:pathLst>
            </a:custGeom>
            <a:solidFill>
              <a:srgbClr val="559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8"/>
            <p:cNvSpPr/>
            <p:nvPr/>
          </p:nvSpPr>
          <p:spPr>
            <a:xfrm>
              <a:off x="5957500" y="1889425"/>
              <a:ext cx="401875" cy="568475"/>
            </a:xfrm>
            <a:custGeom>
              <a:rect b="b" l="l" r="r" t="t"/>
              <a:pathLst>
                <a:path extrusionOk="0" h="22739" w="16075">
                  <a:moveTo>
                    <a:pt x="7516" y="1"/>
                  </a:moveTo>
                  <a:cubicBezTo>
                    <a:pt x="4658" y="1"/>
                    <a:pt x="1823" y="942"/>
                    <a:pt x="1184" y="3221"/>
                  </a:cubicBezTo>
                  <a:cubicBezTo>
                    <a:pt x="1" y="7429"/>
                    <a:pt x="381" y="9469"/>
                    <a:pt x="2522" y="15451"/>
                  </a:cubicBezTo>
                  <a:lnTo>
                    <a:pt x="1212" y="21416"/>
                  </a:lnTo>
                  <a:lnTo>
                    <a:pt x="9441" y="22739"/>
                  </a:lnTo>
                  <a:lnTo>
                    <a:pt x="10938" y="16986"/>
                  </a:lnTo>
                  <a:cubicBezTo>
                    <a:pt x="10938" y="16986"/>
                    <a:pt x="11616" y="17170"/>
                    <a:pt x="12380" y="17170"/>
                  </a:cubicBezTo>
                  <a:cubicBezTo>
                    <a:pt x="12980" y="17170"/>
                    <a:pt x="13632" y="17056"/>
                    <a:pt x="14051" y="16652"/>
                  </a:cubicBezTo>
                  <a:cubicBezTo>
                    <a:pt x="14449" y="16269"/>
                    <a:pt x="14814" y="14589"/>
                    <a:pt x="14968" y="11933"/>
                  </a:cubicBezTo>
                  <a:cubicBezTo>
                    <a:pt x="14971" y="11874"/>
                    <a:pt x="15020" y="11852"/>
                    <a:pt x="15096" y="11852"/>
                  </a:cubicBezTo>
                  <a:cubicBezTo>
                    <a:pt x="15304" y="11852"/>
                    <a:pt x="15714" y="12018"/>
                    <a:pt x="15924" y="12018"/>
                  </a:cubicBezTo>
                  <a:cubicBezTo>
                    <a:pt x="16002" y="12018"/>
                    <a:pt x="16052" y="11996"/>
                    <a:pt x="16054" y="11933"/>
                  </a:cubicBezTo>
                  <a:cubicBezTo>
                    <a:pt x="16074" y="11366"/>
                    <a:pt x="14169" y="8789"/>
                    <a:pt x="14334" y="7741"/>
                  </a:cubicBezTo>
                  <a:cubicBezTo>
                    <a:pt x="14943" y="3899"/>
                    <a:pt x="14620" y="2871"/>
                    <a:pt x="13507" y="1783"/>
                  </a:cubicBezTo>
                  <a:cubicBezTo>
                    <a:pt x="12372" y="675"/>
                    <a:pt x="9936" y="1"/>
                    <a:pt x="75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78"/>
            <p:cNvSpPr/>
            <p:nvPr/>
          </p:nvSpPr>
          <p:spPr>
            <a:xfrm>
              <a:off x="6648325" y="5205075"/>
              <a:ext cx="309875" cy="256225"/>
            </a:xfrm>
            <a:custGeom>
              <a:rect b="b" l="l" r="r" t="t"/>
              <a:pathLst>
                <a:path extrusionOk="0" h="10249" w="12395">
                  <a:moveTo>
                    <a:pt x="3155" y="0"/>
                  </a:moveTo>
                  <a:lnTo>
                    <a:pt x="1" y="864"/>
                  </a:lnTo>
                  <a:lnTo>
                    <a:pt x="2566" y="10248"/>
                  </a:lnTo>
                  <a:lnTo>
                    <a:pt x="12395" y="7557"/>
                  </a:lnTo>
                  <a:cubicBezTo>
                    <a:pt x="12202" y="7088"/>
                    <a:pt x="5371" y="6675"/>
                    <a:pt x="5371" y="6675"/>
                  </a:cubicBezTo>
                  <a:lnTo>
                    <a:pt x="3155" y="0"/>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78"/>
            <p:cNvSpPr/>
            <p:nvPr/>
          </p:nvSpPr>
          <p:spPr>
            <a:xfrm>
              <a:off x="5188575" y="5189050"/>
              <a:ext cx="242875" cy="286575"/>
            </a:xfrm>
            <a:custGeom>
              <a:rect b="b" l="l" r="r" t="t"/>
              <a:pathLst>
                <a:path extrusionOk="0" h="11463" w="9715">
                  <a:moveTo>
                    <a:pt x="5066" y="1"/>
                  </a:moveTo>
                  <a:lnTo>
                    <a:pt x="1" y="8308"/>
                  </a:lnTo>
                  <a:lnTo>
                    <a:pt x="4084" y="11463"/>
                  </a:lnTo>
                  <a:lnTo>
                    <a:pt x="9714" y="11463"/>
                  </a:lnTo>
                  <a:lnTo>
                    <a:pt x="5562" y="10372"/>
                  </a:lnTo>
                  <a:lnTo>
                    <a:pt x="4524" y="7895"/>
                  </a:lnTo>
                  <a:lnTo>
                    <a:pt x="7860" y="1703"/>
                  </a:lnTo>
                  <a:lnTo>
                    <a:pt x="5066" y="1"/>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78"/>
            <p:cNvSpPr/>
            <p:nvPr/>
          </p:nvSpPr>
          <p:spPr>
            <a:xfrm>
              <a:off x="5256050" y="4371300"/>
              <a:ext cx="624775" cy="964150"/>
            </a:xfrm>
            <a:custGeom>
              <a:rect b="b" l="l" r="r" t="t"/>
              <a:pathLst>
                <a:path extrusionOk="0" h="38566" w="24991">
                  <a:moveTo>
                    <a:pt x="15991" y="1"/>
                  </a:moveTo>
                  <a:lnTo>
                    <a:pt x="1" y="36593"/>
                  </a:lnTo>
                  <a:lnTo>
                    <a:pt x="2924" y="38565"/>
                  </a:lnTo>
                  <a:lnTo>
                    <a:pt x="22036" y="9239"/>
                  </a:lnTo>
                  <a:lnTo>
                    <a:pt x="24990" y="2206"/>
                  </a:lnTo>
                  <a:cubicBezTo>
                    <a:pt x="23523" y="1921"/>
                    <a:pt x="22382" y="1231"/>
                    <a:pt x="20897" y="949"/>
                  </a:cubicBezTo>
                  <a:cubicBezTo>
                    <a:pt x="18726" y="538"/>
                    <a:pt x="18111" y="591"/>
                    <a:pt x="159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8"/>
            <p:cNvSpPr/>
            <p:nvPr/>
          </p:nvSpPr>
          <p:spPr>
            <a:xfrm>
              <a:off x="6296150" y="4328950"/>
              <a:ext cx="471600" cy="1015525"/>
            </a:xfrm>
            <a:custGeom>
              <a:rect b="b" l="l" r="r" t="t"/>
              <a:pathLst>
                <a:path extrusionOk="0" h="40621" w="18864">
                  <a:moveTo>
                    <a:pt x="7473" y="0"/>
                  </a:moveTo>
                  <a:cubicBezTo>
                    <a:pt x="4156" y="1236"/>
                    <a:pt x="3417" y="2576"/>
                    <a:pt x="0" y="3523"/>
                  </a:cubicBezTo>
                  <a:lnTo>
                    <a:pt x="526" y="5973"/>
                  </a:lnTo>
                  <a:lnTo>
                    <a:pt x="15375" y="40620"/>
                  </a:lnTo>
                  <a:lnTo>
                    <a:pt x="18864" y="39932"/>
                  </a:lnTo>
                  <a:lnTo>
                    <a:pt x="747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8"/>
            <p:cNvSpPr/>
            <p:nvPr/>
          </p:nvSpPr>
          <p:spPr>
            <a:xfrm>
              <a:off x="5617200" y="3665475"/>
              <a:ext cx="921675" cy="794425"/>
            </a:xfrm>
            <a:custGeom>
              <a:rect b="b" l="l" r="r" t="t"/>
              <a:pathLst>
                <a:path extrusionOk="0" h="31777" w="36867">
                  <a:moveTo>
                    <a:pt x="4515" y="1"/>
                  </a:moveTo>
                  <a:lnTo>
                    <a:pt x="1" y="29346"/>
                  </a:lnTo>
                  <a:cubicBezTo>
                    <a:pt x="2159" y="29945"/>
                    <a:pt x="4327" y="30506"/>
                    <a:pt x="6536" y="30929"/>
                  </a:cubicBezTo>
                  <a:cubicBezTo>
                    <a:pt x="8076" y="31223"/>
                    <a:pt x="9610" y="31478"/>
                    <a:pt x="11128" y="31777"/>
                  </a:cubicBezTo>
                  <a:lnTo>
                    <a:pt x="18071" y="13925"/>
                  </a:lnTo>
                  <a:lnTo>
                    <a:pt x="25403" y="31054"/>
                  </a:lnTo>
                  <a:cubicBezTo>
                    <a:pt x="28940" y="30084"/>
                    <a:pt x="33437" y="27979"/>
                    <a:pt x="36866" y="26698"/>
                  </a:cubicBezTo>
                  <a:lnTo>
                    <a:pt x="300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78"/>
            <p:cNvSpPr/>
            <p:nvPr/>
          </p:nvSpPr>
          <p:spPr>
            <a:xfrm>
              <a:off x="5683550" y="2304700"/>
              <a:ext cx="755175" cy="1477100"/>
            </a:xfrm>
            <a:custGeom>
              <a:rect b="b" l="l" r="r" t="t"/>
              <a:pathLst>
                <a:path extrusionOk="0" h="59084" w="30207">
                  <a:moveTo>
                    <a:pt x="12014" y="1"/>
                  </a:moveTo>
                  <a:cubicBezTo>
                    <a:pt x="12014" y="1"/>
                    <a:pt x="10728" y="1795"/>
                    <a:pt x="9693" y="2687"/>
                  </a:cubicBezTo>
                  <a:cubicBezTo>
                    <a:pt x="8657" y="3578"/>
                    <a:pt x="5647" y="7941"/>
                    <a:pt x="4988" y="11772"/>
                  </a:cubicBezTo>
                  <a:cubicBezTo>
                    <a:pt x="4329" y="15602"/>
                    <a:pt x="2824" y="23841"/>
                    <a:pt x="3671" y="24821"/>
                  </a:cubicBezTo>
                  <a:cubicBezTo>
                    <a:pt x="4517" y="25802"/>
                    <a:pt x="5270" y="34103"/>
                    <a:pt x="5270" y="34103"/>
                  </a:cubicBezTo>
                  <a:lnTo>
                    <a:pt x="0" y="57698"/>
                  </a:lnTo>
                  <a:cubicBezTo>
                    <a:pt x="3356" y="58737"/>
                    <a:pt x="7831" y="59083"/>
                    <a:pt x="12306" y="59083"/>
                  </a:cubicBezTo>
                  <a:cubicBezTo>
                    <a:pt x="21256" y="59083"/>
                    <a:pt x="30206" y="57698"/>
                    <a:pt x="30206" y="57698"/>
                  </a:cubicBezTo>
                  <a:lnTo>
                    <a:pt x="25501" y="29141"/>
                  </a:lnTo>
                  <a:cubicBezTo>
                    <a:pt x="25501" y="29141"/>
                    <a:pt x="26913" y="18364"/>
                    <a:pt x="26819" y="17383"/>
                  </a:cubicBezTo>
                  <a:cubicBezTo>
                    <a:pt x="26725" y="16404"/>
                    <a:pt x="22490" y="7675"/>
                    <a:pt x="19864" y="4657"/>
                  </a:cubicBezTo>
                  <a:cubicBezTo>
                    <a:pt x="17239" y="1639"/>
                    <a:pt x="12014" y="1"/>
                    <a:pt x="120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78"/>
            <p:cNvSpPr/>
            <p:nvPr/>
          </p:nvSpPr>
          <p:spPr>
            <a:xfrm>
              <a:off x="5626425" y="2281275"/>
              <a:ext cx="400275" cy="424800"/>
            </a:xfrm>
            <a:custGeom>
              <a:rect b="b" l="l" r="r" t="t"/>
              <a:pathLst>
                <a:path extrusionOk="0" h="16992" w="16011">
                  <a:moveTo>
                    <a:pt x="6969" y="1"/>
                  </a:moveTo>
                  <a:cubicBezTo>
                    <a:pt x="5540" y="1"/>
                    <a:pt x="4435" y="112"/>
                    <a:pt x="4110" y="322"/>
                  </a:cubicBezTo>
                  <a:cubicBezTo>
                    <a:pt x="3103" y="972"/>
                    <a:pt x="5452" y="3027"/>
                    <a:pt x="5200" y="4390"/>
                  </a:cubicBezTo>
                  <a:cubicBezTo>
                    <a:pt x="4949" y="5753"/>
                    <a:pt x="1" y="7526"/>
                    <a:pt x="1677" y="10498"/>
                  </a:cubicBezTo>
                  <a:cubicBezTo>
                    <a:pt x="3355" y="13470"/>
                    <a:pt x="8304" y="16991"/>
                    <a:pt x="8304" y="16991"/>
                  </a:cubicBezTo>
                  <a:lnTo>
                    <a:pt x="16011" y="1582"/>
                  </a:lnTo>
                  <a:cubicBezTo>
                    <a:pt x="14370" y="489"/>
                    <a:pt x="9960" y="1"/>
                    <a:pt x="69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8"/>
            <p:cNvSpPr/>
            <p:nvPr/>
          </p:nvSpPr>
          <p:spPr>
            <a:xfrm>
              <a:off x="5893450" y="1790375"/>
              <a:ext cx="503575" cy="553625"/>
            </a:xfrm>
            <a:custGeom>
              <a:rect b="b" l="l" r="r" t="t"/>
              <a:pathLst>
                <a:path extrusionOk="0" h="22145" w="20143">
                  <a:moveTo>
                    <a:pt x="13553" y="1245"/>
                  </a:moveTo>
                  <a:cubicBezTo>
                    <a:pt x="13535" y="1268"/>
                    <a:pt x="13518" y="1292"/>
                    <a:pt x="13504" y="1318"/>
                  </a:cubicBezTo>
                  <a:cubicBezTo>
                    <a:pt x="13520" y="1294"/>
                    <a:pt x="13537" y="1269"/>
                    <a:pt x="13553" y="1245"/>
                  </a:cubicBezTo>
                  <a:close/>
                  <a:moveTo>
                    <a:pt x="15584" y="1"/>
                  </a:moveTo>
                  <a:cubicBezTo>
                    <a:pt x="14691" y="1"/>
                    <a:pt x="14065" y="514"/>
                    <a:pt x="13553" y="1245"/>
                  </a:cubicBezTo>
                  <a:lnTo>
                    <a:pt x="13553" y="1245"/>
                  </a:lnTo>
                  <a:cubicBezTo>
                    <a:pt x="13659" y="1119"/>
                    <a:pt x="13821" y="1060"/>
                    <a:pt x="13989" y="1060"/>
                  </a:cubicBezTo>
                  <a:cubicBezTo>
                    <a:pt x="14250" y="1060"/>
                    <a:pt x="14528" y="1201"/>
                    <a:pt x="14640" y="1444"/>
                  </a:cubicBezTo>
                  <a:cubicBezTo>
                    <a:pt x="14838" y="1870"/>
                    <a:pt x="14601" y="2403"/>
                    <a:pt x="14212" y="2669"/>
                  </a:cubicBezTo>
                  <a:cubicBezTo>
                    <a:pt x="13841" y="2922"/>
                    <a:pt x="13372" y="2983"/>
                    <a:pt x="12920" y="2983"/>
                  </a:cubicBezTo>
                  <a:cubicBezTo>
                    <a:pt x="12900" y="2983"/>
                    <a:pt x="12880" y="2982"/>
                    <a:pt x="12859" y="2982"/>
                  </a:cubicBezTo>
                  <a:cubicBezTo>
                    <a:pt x="11755" y="2969"/>
                    <a:pt x="10677" y="2677"/>
                    <a:pt x="9611" y="2389"/>
                  </a:cubicBezTo>
                  <a:cubicBezTo>
                    <a:pt x="8545" y="2103"/>
                    <a:pt x="7464" y="1816"/>
                    <a:pt x="6359" y="1813"/>
                  </a:cubicBezTo>
                  <a:cubicBezTo>
                    <a:pt x="6355" y="1813"/>
                    <a:pt x="6350" y="1813"/>
                    <a:pt x="6345" y="1813"/>
                  </a:cubicBezTo>
                  <a:cubicBezTo>
                    <a:pt x="5245" y="1813"/>
                    <a:pt x="4104" y="2130"/>
                    <a:pt x="3317" y="2897"/>
                  </a:cubicBezTo>
                  <a:cubicBezTo>
                    <a:pt x="2526" y="3666"/>
                    <a:pt x="2252" y="5157"/>
                    <a:pt x="2770" y="6132"/>
                  </a:cubicBezTo>
                  <a:cubicBezTo>
                    <a:pt x="0" y="7266"/>
                    <a:pt x="1918" y="12107"/>
                    <a:pt x="2770" y="14246"/>
                  </a:cubicBezTo>
                  <a:cubicBezTo>
                    <a:pt x="3621" y="16385"/>
                    <a:pt x="5084" y="19411"/>
                    <a:pt x="5084" y="19411"/>
                  </a:cubicBezTo>
                  <a:lnTo>
                    <a:pt x="7921" y="16636"/>
                  </a:lnTo>
                  <a:cubicBezTo>
                    <a:pt x="7921" y="16636"/>
                    <a:pt x="5756" y="14120"/>
                    <a:pt x="6707" y="12989"/>
                  </a:cubicBezTo>
                  <a:cubicBezTo>
                    <a:pt x="6938" y="12713"/>
                    <a:pt x="7172" y="12609"/>
                    <a:pt x="7394" y="12609"/>
                  </a:cubicBezTo>
                  <a:cubicBezTo>
                    <a:pt x="8082" y="12609"/>
                    <a:pt x="8649" y="13617"/>
                    <a:pt x="8649" y="13617"/>
                  </a:cubicBezTo>
                  <a:cubicBezTo>
                    <a:pt x="8649" y="13617"/>
                    <a:pt x="8964" y="18964"/>
                    <a:pt x="9710" y="19278"/>
                  </a:cubicBezTo>
                  <a:cubicBezTo>
                    <a:pt x="10382" y="19562"/>
                    <a:pt x="13990" y="22145"/>
                    <a:pt x="16055" y="22145"/>
                  </a:cubicBezTo>
                  <a:cubicBezTo>
                    <a:pt x="16281" y="22145"/>
                    <a:pt x="16489" y="22114"/>
                    <a:pt x="16672" y="22046"/>
                  </a:cubicBezTo>
                  <a:cubicBezTo>
                    <a:pt x="18532" y="21355"/>
                    <a:pt x="17530" y="15895"/>
                    <a:pt x="17530" y="15895"/>
                  </a:cubicBezTo>
                  <a:lnTo>
                    <a:pt x="14795" y="15578"/>
                  </a:lnTo>
                  <a:cubicBezTo>
                    <a:pt x="12287" y="15288"/>
                    <a:pt x="10422" y="13120"/>
                    <a:pt x="10510" y="10597"/>
                  </a:cubicBezTo>
                  <a:lnTo>
                    <a:pt x="10510" y="10597"/>
                  </a:lnTo>
                  <a:cubicBezTo>
                    <a:pt x="10510" y="10597"/>
                    <a:pt x="11089" y="10790"/>
                    <a:pt x="11781" y="10790"/>
                  </a:cubicBezTo>
                  <a:cubicBezTo>
                    <a:pt x="12657" y="10790"/>
                    <a:pt x="13713" y="10482"/>
                    <a:pt x="14012" y="9089"/>
                  </a:cubicBezTo>
                  <a:cubicBezTo>
                    <a:pt x="16075" y="8792"/>
                    <a:pt x="18577" y="7939"/>
                    <a:pt x="19359" y="6006"/>
                  </a:cubicBezTo>
                  <a:cubicBezTo>
                    <a:pt x="20142" y="4073"/>
                    <a:pt x="19519" y="1582"/>
                    <a:pt x="17752" y="476"/>
                  </a:cubicBezTo>
                  <a:lnTo>
                    <a:pt x="17752" y="476"/>
                  </a:lnTo>
                  <a:cubicBezTo>
                    <a:pt x="17786" y="996"/>
                    <a:pt x="17576" y="1504"/>
                    <a:pt x="17184" y="1850"/>
                  </a:cubicBezTo>
                  <a:cubicBezTo>
                    <a:pt x="17464" y="954"/>
                    <a:pt x="16553" y="13"/>
                    <a:pt x="15614" y="1"/>
                  </a:cubicBezTo>
                  <a:cubicBezTo>
                    <a:pt x="15604" y="1"/>
                    <a:pt x="15594" y="1"/>
                    <a:pt x="15584" y="1"/>
                  </a:cubicBezTo>
                  <a:close/>
                </a:path>
              </a:pathLst>
            </a:custGeom>
            <a:solidFill>
              <a:srgbClr val="FDD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8"/>
            <p:cNvSpPr/>
            <p:nvPr/>
          </p:nvSpPr>
          <p:spPr>
            <a:xfrm>
              <a:off x="5882225" y="1816525"/>
              <a:ext cx="344325" cy="374400"/>
            </a:xfrm>
            <a:custGeom>
              <a:rect b="b" l="l" r="r" t="t"/>
              <a:pathLst>
                <a:path extrusionOk="0" h="14976" w="13773">
                  <a:moveTo>
                    <a:pt x="6371" y="0"/>
                  </a:moveTo>
                  <a:cubicBezTo>
                    <a:pt x="6174" y="0"/>
                    <a:pt x="5979" y="7"/>
                    <a:pt x="5788" y="21"/>
                  </a:cubicBezTo>
                  <a:cubicBezTo>
                    <a:pt x="2350" y="272"/>
                    <a:pt x="169" y="2201"/>
                    <a:pt x="85" y="5217"/>
                  </a:cubicBezTo>
                  <a:cubicBezTo>
                    <a:pt x="0" y="8235"/>
                    <a:pt x="3968" y="14976"/>
                    <a:pt x="3968" y="14976"/>
                  </a:cubicBezTo>
                  <a:cubicBezTo>
                    <a:pt x="9110" y="12569"/>
                    <a:pt x="13772" y="1913"/>
                    <a:pt x="13772" y="1913"/>
                  </a:cubicBezTo>
                  <a:cubicBezTo>
                    <a:pt x="13772" y="1913"/>
                    <a:pt x="9718" y="0"/>
                    <a:pt x="637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78"/>
            <p:cNvSpPr/>
            <p:nvPr/>
          </p:nvSpPr>
          <p:spPr>
            <a:xfrm>
              <a:off x="5251100" y="3291975"/>
              <a:ext cx="197325" cy="359100"/>
            </a:xfrm>
            <a:custGeom>
              <a:rect b="b" l="l" r="r" t="t"/>
              <a:pathLst>
                <a:path extrusionOk="0" h="14364" w="7893">
                  <a:moveTo>
                    <a:pt x="6342" y="1"/>
                  </a:moveTo>
                  <a:cubicBezTo>
                    <a:pt x="3247" y="5434"/>
                    <a:pt x="1052" y="7673"/>
                    <a:pt x="799" y="8404"/>
                  </a:cubicBezTo>
                  <a:cubicBezTo>
                    <a:pt x="238" y="10021"/>
                    <a:pt x="1" y="10935"/>
                    <a:pt x="1332" y="11033"/>
                  </a:cubicBezTo>
                  <a:cubicBezTo>
                    <a:pt x="2618" y="11129"/>
                    <a:pt x="1949" y="12824"/>
                    <a:pt x="2918" y="12824"/>
                  </a:cubicBezTo>
                  <a:cubicBezTo>
                    <a:pt x="2950" y="12824"/>
                    <a:pt x="2984" y="12822"/>
                    <a:pt x="3020" y="12818"/>
                  </a:cubicBezTo>
                  <a:cubicBezTo>
                    <a:pt x="3051" y="12815"/>
                    <a:pt x="3080" y="12813"/>
                    <a:pt x="3108" y="12813"/>
                  </a:cubicBezTo>
                  <a:cubicBezTo>
                    <a:pt x="3980" y="12813"/>
                    <a:pt x="3715" y="14363"/>
                    <a:pt x="4346" y="14363"/>
                  </a:cubicBezTo>
                  <a:cubicBezTo>
                    <a:pt x="4438" y="14363"/>
                    <a:pt x="4549" y="14330"/>
                    <a:pt x="4686" y="14254"/>
                  </a:cubicBezTo>
                  <a:cubicBezTo>
                    <a:pt x="5789" y="13644"/>
                    <a:pt x="5665" y="11048"/>
                    <a:pt x="5665" y="11048"/>
                  </a:cubicBezTo>
                  <a:cubicBezTo>
                    <a:pt x="5665" y="11048"/>
                    <a:pt x="7893" y="10178"/>
                    <a:pt x="6152" y="7421"/>
                  </a:cubicBezTo>
                  <a:cubicBezTo>
                    <a:pt x="5699" y="6703"/>
                    <a:pt x="6692" y="5021"/>
                    <a:pt x="7421" y="4103"/>
                  </a:cubicBezTo>
                  <a:cubicBezTo>
                    <a:pt x="6843" y="3142"/>
                    <a:pt x="6837" y="1009"/>
                    <a:pt x="63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78"/>
            <p:cNvSpPr/>
            <p:nvPr/>
          </p:nvSpPr>
          <p:spPr>
            <a:xfrm>
              <a:off x="5320925" y="2418525"/>
              <a:ext cx="741250" cy="1046025"/>
            </a:xfrm>
            <a:custGeom>
              <a:rect b="b" l="l" r="r" t="t"/>
              <a:pathLst>
                <a:path extrusionOk="0" h="41841" w="29650">
                  <a:moveTo>
                    <a:pt x="23259" y="0"/>
                  </a:moveTo>
                  <a:cubicBezTo>
                    <a:pt x="23076" y="0"/>
                    <a:pt x="22901" y="41"/>
                    <a:pt x="22737" y="127"/>
                  </a:cubicBezTo>
                  <a:cubicBezTo>
                    <a:pt x="19331" y="1918"/>
                    <a:pt x="1" y="38660"/>
                    <a:pt x="1" y="38660"/>
                  </a:cubicBezTo>
                  <a:lnTo>
                    <a:pt x="5002" y="41841"/>
                  </a:lnTo>
                  <a:cubicBezTo>
                    <a:pt x="5002" y="41841"/>
                    <a:pt x="9370" y="34702"/>
                    <a:pt x="11756" y="32923"/>
                  </a:cubicBezTo>
                  <a:cubicBezTo>
                    <a:pt x="14142" y="31146"/>
                    <a:pt x="14912" y="30372"/>
                    <a:pt x="15139" y="26890"/>
                  </a:cubicBezTo>
                  <a:cubicBezTo>
                    <a:pt x="15366" y="23408"/>
                    <a:pt x="26282" y="14792"/>
                    <a:pt x="28026" y="10931"/>
                  </a:cubicBezTo>
                  <a:cubicBezTo>
                    <a:pt x="29649" y="7339"/>
                    <a:pt x="25716" y="0"/>
                    <a:pt x="232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78"/>
            <p:cNvSpPr/>
            <p:nvPr/>
          </p:nvSpPr>
          <p:spPr>
            <a:xfrm>
              <a:off x="6001825" y="1906225"/>
              <a:ext cx="147775" cy="209800"/>
            </a:xfrm>
            <a:custGeom>
              <a:rect b="b" l="l" r="r" t="t"/>
              <a:pathLst>
                <a:path extrusionOk="0" h="8392" w="5911">
                  <a:moveTo>
                    <a:pt x="5623" y="1"/>
                  </a:moveTo>
                  <a:cubicBezTo>
                    <a:pt x="5530" y="1"/>
                    <a:pt x="5439" y="54"/>
                    <a:pt x="5396" y="144"/>
                  </a:cubicBezTo>
                  <a:cubicBezTo>
                    <a:pt x="4014" y="2994"/>
                    <a:pt x="2228" y="5630"/>
                    <a:pt x="94" y="7969"/>
                  </a:cubicBezTo>
                  <a:cubicBezTo>
                    <a:pt x="1" y="8072"/>
                    <a:pt x="7" y="8233"/>
                    <a:pt x="112" y="8326"/>
                  </a:cubicBezTo>
                  <a:cubicBezTo>
                    <a:pt x="158" y="8368"/>
                    <a:pt x="218" y="8391"/>
                    <a:pt x="281" y="8391"/>
                  </a:cubicBezTo>
                  <a:cubicBezTo>
                    <a:pt x="352" y="8391"/>
                    <a:pt x="418" y="8361"/>
                    <a:pt x="466" y="8308"/>
                  </a:cubicBezTo>
                  <a:cubicBezTo>
                    <a:pt x="2632" y="5932"/>
                    <a:pt x="4446" y="3256"/>
                    <a:pt x="5850" y="362"/>
                  </a:cubicBezTo>
                  <a:cubicBezTo>
                    <a:pt x="5911" y="238"/>
                    <a:pt x="5859" y="86"/>
                    <a:pt x="5733" y="26"/>
                  </a:cubicBezTo>
                  <a:cubicBezTo>
                    <a:pt x="5698" y="9"/>
                    <a:pt x="5660" y="1"/>
                    <a:pt x="5623" y="1"/>
                  </a:cubicBezTo>
                  <a:close/>
                </a:path>
              </a:pathLst>
            </a:custGeom>
            <a:solidFill>
              <a:srgbClr val="3E7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78"/>
            <p:cNvSpPr/>
            <p:nvPr/>
          </p:nvSpPr>
          <p:spPr>
            <a:xfrm>
              <a:off x="5733900" y="2348250"/>
              <a:ext cx="205125" cy="583300"/>
            </a:xfrm>
            <a:custGeom>
              <a:rect b="b" l="l" r="r" t="t"/>
              <a:pathLst>
                <a:path extrusionOk="0" h="23332" w="8205">
                  <a:moveTo>
                    <a:pt x="7922" y="0"/>
                  </a:moveTo>
                  <a:cubicBezTo>
                    <a:pt x="7865" y="0"/>
                    <a:pt x="7807" y="20"/>
                    <a:pt x="7759" y="60"/>
                  </a:cubicBezTo>
                  <a:cubicBezTo>
                    <a:pt x="928" y="5853"/>
                    <a:pt x="0" y="15774"/>
                    <a:pt x="1410" y="23126"/>
                  </a:cubicBezTo>
                  <a:cubicBezTo>
                    <a:pt x="1431" y="23246"/>
                    <a:pt x="1536" y="23331"/>
                    <a:pt x="1657" y="23331"/>
                  </a:cubicBezTo>
                  <a:cubicBezTo>
                    <a:pt x="1673" y="23331"/>
                    <a:pt x="1688" y="23330"/>
                    <a:pt x="1704" y="23327"/>
                  </a:cubicBezTo>
                  <a:cubicBezTo>
                    <a:pt x="1840" y="23300"/>
                    <a:pt x="1929" y="23168"/>
                    <a:pt x="1904" y="23033"/>
                  </a:cubicBezTo>
                  <a:cubicBezTo>
                    <a:pt x="521" y="15819"/>
                    <a:pt x="1419" y="6098"/>
                    <a:pt x="8086" y="444"/>
                  </a:cubicBezTo>
                  <a:cubicBezTo>
                    <a:pt x="8192" y="353"/>
                    <a:pt x="8204" y="194"/>
                    <a:pt x="8115" y="89"/>
                  </a:cubicBezTo>
                  <a:cubicBezTo>
                    <a:pt x="8064" y="30"/>
                    <a:pt x="7994" y="0"/>
                    <a:pt x="7922" y="0"/>
                  </a:cubicBezTo>
                  <a:close/>
                </a:path>
              </a:pathLst>
            </a:custGeom>
            <a:solidFill>
              <a:srgbClr val="3E7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78"/>
            <p:cNvSpPr/>
            <p:nvPr/>
          </p:nvSpPr>
          <p:spPr>
            <a:xfrm>
              <a:off x="6015425" y="2465275"/>
              <a:ext cx="616275" cy="705750"/>
            </a:xfrm>
            <a:custGeom>
              <a:rect b="b" l="l" r="r" t="t"/>
              <a:pathLst>
                <a:path extrusionOk="0" h="28230" w="24651">
                  <a:moveTo>
                    <a:pt x="2571" y="0"/>
                  </a:moveTo>
                  <a:cubicBezTo>
                    <a:pt x="399" y="0"/>
                    <a:pt x="0" y="17864"/>
                    <a:pt x="3888" y="23413"/>
                  </a:cubicBezTo>
                  <a:cubicBezTo>
                    <a:pt x="6260" y="26798"/>
                    <a:pt x="7578" y="28230"/>
                    <a:pt x="9801" y="28230"/>
                  </a:cubicBezTo>
                  <a:cubicBezTo>
                    <a:pt x="11410" y="28230"/>
                    <a:pt x="13493" y="27480"/>
                    <a:pt x="16793" y="26178"/>
                  </a:cubicBezTo>
                  <a:cubicBezTo>
                    <a:pt x="24651" y="23079"/>
                    <a:pt x="15521" y="18843"/>
                    <a:pt x="15521" y="18843"/>
                  </a:cubicBezTo>
                  <a:lnTo>
                    <a:pt x="12557" y="18843"/>
                  </a:lnTo>
                  <a:cubicBezTo>
                    <a:pt x="12557" y="18843"/>
                    <a:pt x="5400" y="2205"/>
                    <a:pt x="2926" y="151"/>
                  </a:cubicBezTo>
                  <a:cubicBezTo>
                    <a:pt x="2803" y="49"/>
                    <a:pt x="2685" y="0"/>
                    <a:pt x="25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8"/>
            <p:cNvSpPr/>
            <p:nvPr/>
          </p:nvSpPr>
          <p:spPr>
            <a:xfrm>
              <a:off x="6948875" y="2699425"/>
              <a:ext cx="47225" cy="115400"/>
            </a:xfrm>
            <a:custGeom>
              <a:rect b="b" l="l" r="r" t="t"/>
              <a:pathLst>
                <a:path extrusionOk="0" h="4616" w="1889">
                  <a:moveTo>
                    <a:pt x="1461" y="1"/>
                  </a:moveTo>
                  <a:cubicBezTo>
                    <a:pt x="1449" y="1"/>
                    <a:pt x="1436" y="5"/>
                    <a:pt x="1424" y="14"/>
                  </a:cubicBezTo>
                  <a:cubicBezTo>
                    <a:pt x="1135" y="224"/>
                    <a:pt x="875" y="1514"/>
                    <a:pt x="875" y="1514"/>
                  </a:cubicBezTo>
                  <a:lnTo>
                    <a:pt x="767" y="2140"/>
                  </a:lnTo>
                  <a:cubicBezTo>
                    <a:pt x="767" y="2140"/>
                    <a:pt x="554" y="2062"/>
                    <a:pt x="406" y="2062"/>
                  </a:cubicBezTo>
                  <a:cubicBezTo>
                    <a:pt x="334" y="2062"/>
                    <a:pt x="278" y="2081"/>
                    <a:pt x="270" y="2136"/>
                  </a:cubicBezTo>
                  <a:cubicBezTo>
                    <a:pt x="245" y="2304"/>
                    <a:pt x="77" y="3096"/>
                    <a:pt x="77" y="3096"/>
                  </a:cubicBezTo>
                  <a:lnTo>
                    <a:pt x="1" y="4615"/>
                  </a:lnTo>
                  <a:lnTo>
                    <a:pt x="1579" y="2852"/>
                  </a:lnTo>
                  <a:cubicBezTo>
                    <a:pt x="1889" y="2143"/>
                    <a:pt x="1727" y="1"/>
                    <a:pt x="1461" y="1"/>
                  </a:cubicBezTo>
                  <a:close/>
                </a:path>
              </a:pathLst>
            </a:custGeom>
            <a:solidFill>
              <a:srgbClr val="F5B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8"/>
            <p:cNvSpPr/>
            <p:nvPr/>
          </p:nvSpPr>
          <p:spPr>
            <a:xfrm>
              <a:off x="6897375" y="2551275"/>
              <a:ext cx="127575" cy="297700"/>
            </a:xfrm>
            <a:custGeom>
              <a:rect b="b" l="l" r="r" t="t"/>
              <a:pathLst>
                <a:path extrusionOk="0" h="11908" w="5103">
                  <a:moveTo>
                    <a:pt x="3229" y="0"/>
                  </a:moveTo>
                  <a:lnTo>
                    <a:pt x="1767" y="5208"/>
                  </a:lnTo>
                  <a:lnTo>
                    <a:pt x="1" y="11739"/>
                  </a:lnTo>
                  <a:lnTo>
                    <a:pt x="1639" y="11907"/>
                  </a:lnTo>
                  <a:lnTo>
                    <a:pt x="5102" y="703"/>
                  </a:lnTo>
                  <a:lnTo>
                    <a:pt x="3229" y="0"/>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8"/>
            <p:cNvSpPr/>
            <p:nvPr/>
          </p:nvSpPr>
          <p:spPr>
            <a:xfrm>
              <a:off x="6432300" y="2673675"/>
              <a:ext cx="559000" cy="414800"/>
            </a:xfrm>
            <a:custGeom>
              <a:rect b="b" l="l" r="r" t="t"/>
              <a:pathLst>
                <a:path extrusionOk="0" h="16592" w="22360">
                  <a:moveTo>
                    <a:pt x="18579" y="1"/>
                  </a:moveTo>
                  <a:cubicBezTo>
                    <a:pt x="18478" y="1"/>
                    <a:pt x="18386" y="89"/>
                    <a:pt x="18315" y="316"/>
                  </a:cubicBezTo>
                  <a:lnTo>
                    <a:pt x="17691" y="2997"/>
                  </a:lnTo>
                  <a:lnTo>
                    <a:pt x="16800" y="3882"/>
                  </a:lnTo>
                  <a:cubicBezTo>
                    <a:pt x="16338" y="4519"/>
                    <a:pt x="15805" y="7217"/>
                    <a:pt x="15805" y="7217"/>
                  </a:cubicBezTo>
                  <a:lnTo>
                    <a:pt x="0" y="10682"/>
                  </a:lnTo>
                  <a:lnTo>
                    <a:pt x="1496" y="16592"/>
                  </a:lnTo>
                  <a:cubicBezTo>
                    <a:pt x="1496" y="16592"/>
                    <a:pt x="16616" y="10680"/>
                    <a:pt x="17404" y="10395"/>
                  </a:cubicBezTo>
                  <a:cubicBezTo>
                    <a:pt x="17404" y="10395"/>
                    <a:pt x="19725" y="8563"/>
                    <a:pt x="20193" y="8212"/>
                  </a:cubicBezTo>
                  <a:cubicBezTo>
                    <a:pt x="20663" y="7860"/>
                    <a:pt x="22125" y="4233"/>
                    <a:pt x="22242" y="3882"/>
                  </a:cubicBezTo>
                  <a:cubicBezTo>
                    <a:pt x="22360" y="3531"/>
                    <a:pt x="19550" y="3356"/>
                    <a:pt x="19550" y="3356"/>
                  </a:cubicBezTo>
                  <a:cubicBezTo>
                    <a:pt x="19550" y="3356"/>
                    <a:pt x="19469" y="1617"/>
                    <a:pt x="19324" y="1058"/>
                  </a:cubicBezTo>
                  <a:cubicBezTo>
                    <a:pt x="19265" y="830"/>
                    <a:pt x="18885" y="1"/>
                    <a:pt x="185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8"/>
            <p:cNvSpPr/>
            <p:nvPr/>
          </p:nvSpPr>
          <p:spPr>
            <a:xfrm>
              <a:off x="6403425" y="2803775"/>
              <a:ext cx="464025" cy="315975"/>
            </a:xfrm>
            <a:custGeom>
              <a:rect b="b" l="l" r="r" t="t"/>
              <a:pathLst>
                <a:path extrusionOk="0" h="12639" w="18561">
                  <a:moveTo>
                    <a:pt x="15955" y="0"/>
                  </a:moveTo>
                  <a:lnTo>
                    <a:pt x="7903" y="2213"/>
                  </a:lnTo>
                  <a:cubicBezTo>
                    <a:pt x="7903" y="2213"/>
                    <a:pt x="7719" y="3353"/>
                    <a:pt x="6536" y="3353"/>
                  </a:cubicBezTo>
                  <a:cubicBezTo>
                    <a:pt x="6058" y="3353"/>
                    <a:pt x="5418" y="3167"/>
                    <a:pt x="4561" y="2645"/>
                  </a:cubicBezTo>
                  <a:cubicBezTo>
                    <a:pt x="4059" y="2340"/>
                    <a:pt x="3596" y="2213"/>
                    <a:pt x="3174" y="2213"/>
                  </a:cubicBezTo>
                  <a:cubicBezTo>
                    <a:pt x="1094" y="2213"/>
                    <a:pt x="1" y="5303"/>
                    <a:pt x="1" y="5303"/>
                  </a:cubicBezTo>
                  <a:lnTo>
                    <a:pt x="1273" y="12638"/>
                  </a:lnTo>
                  <a:lnTo>
                    <a:pt x="18561" y="5191"/>
                  </a:lnTo>
                  <a:lnTo>
                    <a:pt x="159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8"/>
            <p:cNvSpPr/>
            <p:nvPr/>
          </p:nvSpPr>
          <p:spPr>
            <a:xfrm>
              <a:off x="5872325" y="2435125"/>
              <a:ext cx="391050" cy="743325"/>
            </a:xfrm>
            <a:custGeom>
              <a:rect b="b" l="l" r="r" t="t"/>
              <a:pathLst>
                <a:path extrusionOk="0" h="29733" w="15642">
                  <a:moveTo>
                    <a:pt x="4860" y="1"/>
                  </a:moveTo>
                  <a:cubicBezTo>
                    <a:pt x="3757" y="1"/>
                    <a:pt x="2818" y="349"/>
                    <a:pt x="2049" y="1034"/>
                  </a:cubicBezTo>
                  <a:cubicBezTo>
                    <a:pt x="733" y="2213"/>
                    <a:pt x="0" y="4440"/>
                    <a:pt x="90" y="6994"/>
                  </a:cubicBezTo>
                  <a:cubicBezTo>
                    <a:pt x="189" y="9786"/>
                    <a:pt x="1248" y="12407"/>
                    <a:pt x="2377" y="14824"/>
                  </a:cubicBezTo>
                  <a:cubicBezTo>
                    <a:pt x="4110" y="18532"/>
                    <a:pt x="6153" y="22089"/>
                    <a:pt x="8483" y="25455"/>
                  </a:cubicBezTo>
                  <a:cubicBezTo>
                    <a:pt x="9266" y="26587"/>
                    <a:pt x="10129" y="27763"/>
                    <a:pt x="11299" y="28620"/>
                  </a:cubicBezTo>
                  <a:cubicBezTo>
                    <a:pt x="12291" y="29347"/>
                    <a:pt x="13394" y="29732"/>
                    <a:pt x="14438" y="29732"/>
                  </a:cubicBezTo>
                  <a:cubicBezTo>
                    <a:pt x="14773" y="29732"/>
                    <a:pt x="15107" y="29690"/>
                    <a:pt x="15432" y="29607"/>
                  </a:cubicBezTo>
                  <a:cubicBezTo>
                    <a:pt x="15564" y="29570"/>
                    <a:pt x="15641" y="29434"/>
                    <a:pt x="15607" y="29302"/>
                  </a:cubicBezTo>
                  <a:cubicBezTo>
                    <a:pt x="15578" y="29189"/>
                    <a:pt x="15476" y="29113"/>
                    <a:pt x="15364" y="29113"/>
                  </a:cubicBezTo>
                  <a:cubicBezTo>
                    <a:pt x="15345" y="29113"/>
                    <a:pt x="15326" y="29115"/>
                    <a:pt x="15306" y="29119"/>
                  </a:cubicBezTo>
                  <a:cubicBezTo>
                    <a:pt x="15034" y="29190"/>
                    <a:pt x="14747" y="29225"/>
                    <a:pt x="14453" y="29225"/>
                  </a:cubicBezTo>
                  <a:cubicBezTo>
                    <a:pt x="13512" y="29225"/>
                    <a:pt x="12493" y="28871"/>
                    <a:pt x="11594" y="28213"/>
                  </a:cubicBezTo>
                  <a:cubicBezTo>
                    <a:pt x="10487" y="27402"/>
                    <a:pt x="9654" y="26264"/>
                    <a:pt x="8896" y="25168"/>
                  </a:cubicBezTo>
                  <a:cubicBezTo>
                    <a:pt x="6582" y="21824"/>
                    <a:pt x="4553" y="18293"/>
                    <a:pt x="2831" y="14611"/>
                  </a:cubicBezTo>
                  <a:cubicBezTo>
                    <a:pt x="1726" y="12241"/>
                    <a:pt x="689" y="9677"/>
                    <a:pt x="593" y="6975"/>
                  </a:cubicBezTo>
                  <a:cubicBezTo>
                    <a:pt x="508" y="4570"/>
                    <a:pt x="1176" y="2490"/>
                    <a:pt x="2385" y="1410"/>
                  </a:cubicBezTo>
                  <a:cubicBezTo>
                    <a:pt x="3057" y="808"/>
                    <a:pt x="3891" y="506"/>
                    <a:pt x="4870" y="506"/>
                  </a:cubicBezTo>
                  <a:cubicBezTo>
                    <a:pt x="5123" y="506"/>
                    <a:pt x="5385" y="526"/>
                    <a:pt x="5657" y="566"/>
                  </a:cubicBezTo>
                  <a:cubicBezTo>
                    <a:pt x="5670" y="569"/>
                    <a:pt x="5684" y="570"/>
                    <a:pt x="5698" y="570"/>
                  </a:cubicBezTo>
                  <a:cubicBezTo>
                    <a:pt x="5820" y="570"/>
                    <a:pt x="5927" y="479"/>
                    <a:pt x="5943" y="353"/>
                  </a:cubicBezTo>
                  <a:cubicBezTo>
                    <a:pt x="5963" y="216"/>
                    <a:pt x="5870" y="89"/>
                    <a:pt x="5733" y="68"/>
                  </a:cubicBezTo>
                  <a:cubicBezTo>
                    <a:pt x="5431" y="23"/>
                    <a:pt x="5140" y="1"/>
                    <a:pt x="4860" y="1"/>
                  </a:cubicBezTo>
                  <a:close/>
                </a:path>
              </a:pathLst>
            </a:custGeom>
            <a:solidFill>
              <a:srgbClr val="3E7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8"/>
            <p:cNvSpPr/>
            <p:nvPr/>
          </p:nvSpPr>
          <p:spPr>
            <a:xfrm>
              <a:off x="6079950" y="2538750"/>
              <a:ext cx="213525" cy="361600"/>
            </a:xfrm>
            <a:custGeom>
              <a:rect b="b" l="l" r="r" t="t"/>
              <a:pathLst>
                <a:path extrusionOk="0" h="14464" w="8541">
                  <a:moveTo>
                    <a:pt x="287" y="1"/>
                  </a:moveTo>
                  <a:cubicBezTo>
                    <a:pt x="200" y="1"/>
                    <a:pt x="115" y="47"/>
                    <a:pt x="69" y="128"/>
                  </a:cubicBezTo>
                  <a:cubicBezTo>
                    <a:pt x="1" y="246"/>
                    <a:pt x="40" y="398"/>
                    <a:pt x="158" y="469"/>
                  </a:cubicBezTo>
                  <a:cubicBezTo>
                    <a:pt x="1330" y="1138"/>
                    <a:pt x="1927" y="2383"/>
                    <a:pt x="2559" y="3700"/>
                  </a:cubicBezTo>
                  <a:cubicBezTo>
                    <a:pt x="3099" y="4826"/>
                    <a:pt x="3658" y="5991"/>
                    <a:pt x="4615" y="6807"/>
                  </a:cubicBezTo>
                  <a:cubicBezTo>
                    <a:pt x="4904" y="7053"/>
                    <a:pt x="5222" y="7261"/>
                    <a:pt x="5528" y="7460"/>
                  </a:cubicBezTo>
                  <a:cubicBezTo>
                    <a:pt x="5878" y="7688"/>
                    <a:pt x="6209" y="7903"/>
                    <a:pt x="6499" y="8172"/>
                  </a:cubicBezTo>
                  <a:cubicBezTo>
                    <a:pt x="8035" y="9595"/>
                    <a:pt x="7989" y="12026"/>
                    <a:pt x="7826" y="14193"/>
                  </a:cubicBezTo>
                  <a:cubicBezTo>
                    <a:pt x="7815" y="14332"/>
                    <a:pt x="7920" y="14454"/>
                    <a:pt x="8058" y="14463"/>
                  </a:cubicBezTo>
                  <a:lnTo>
                    <a:pt x="8077" y="14463"/>
                  </a:lnTo>
                  <a:cubicBezTo>
                    <a:pt x="8207" y="14463"/>
                    <a:pt x="8317" y="14363"/>
                    <a:pt x="8327" y="14233"/>
                  </a:cubicBezTo>
                  <a:cubicBezTo>
                    <a:pt x="8500" y="11947"/>
                    <a:pt x="8541" y="9378"/>
                    <a:pt x="6841" y="7803"/>
                  </a:cubicBezTo>
                  <a:cubicBezTo>
                    <a:pt x="6520" y="7506"/>
                    <a:pt x="6155" y="7269"/>
                    <a:pt x="5804" y="7038"/>
                  </a:cubicBezTo>
                  <a:cubicBezTo>
                    <a:pt x="5496" y="6839"/>
                    <a:pt x="5207" y="6649"/>
                    <a:pt x="4942" y="6424"/>
                  </a:cubicBezTo>
                  <a:cubicBezTo>
                    <a:pt x="4065" y="5676"/>
                    <a:pt x="3529" y="4561"/>
                    <a:pt x="3012" y="3481"/>
                  </a:cubicBezTo>
                  <a:cubicBezTo>
                    <a:pt x="2375" y="2152"/>
                    <a:pt x="1715" y="778"/>
                    <a:pt x="408" y="32"/>
                  </a:cubicBezTo>
                  <a:cubicBezTo>
                    <a:pt x="369" y="11"/>
                    <a:pt x="328" y="1"/>
                    <a:pt x="287" y="1"/>
                  </a:cubicBezTo>
                  <a:close/>
                </a:path>
              </a:pathLst>
            </a:custGeom>
            <a:solidFill>
              <a:srgbClr val="3E70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78"/>
            <p:cNvSpPr/>
            <p:nvPr/>
          </p:nvSpPr>
          <p:spPr>
            <a:xfrm>
              <a:off x="3980700" y="3107725"/>
              <a:ext cx="735200" cy="603325"/>
            </a:xfrm>
            <a:custGeom>
              <a:rect b="b" l="l" r="r" t="t"/>
              <a:pathLst>
                <a:path extrusionOk="0" h="24133" w="29408">
                  <a:moveTo>
                    <a:pt x="4633" y="0"/>
                  </a:moveTo>
                  <a:lnTo>
                    <a:pt x="1" y="18076"/>
                  </a:lnTo>
                  <a:lnTo>
                    <a:pt x="25292" y="24132"/>
                  </a:lnTo>
                  <a:cubicBezTo>
                    <a:pt x="26933" y="17891"/>
                    <a:pt x="27456" y="11419"/>
                    <a:pt x="29407" y="5270"/>
                  </a:cubicBezTo>
                  <a:lnTo>
                    <a:pt x="4633" y="0"/>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78"/>
            <p:cNvSpPr/>
            <p:nvPr/>
          </p:nvSpPr>
          <p:spPr>
            <a:xfrm>
              <a:off x="4186425" y="3409375"/>
              <a:ext cx="189375" cy="362025"/>
            </a:xfrm>
            <a:custGeom>
              <a:rect b="b" l="l" r="r" t="t"/>
              <a:pathLst>
                <a:path extrusionOk="0" h="14481" w="7575">
                  <a:moveTo>
                    <a:pt x="4030" y="1"/>
                  </a:moveTo>
                  <a:cubicBezTo>
                    <a:pt x="2077" y="5939"/>
                    <a:pt x="372" y="8572"/>
                    <a:pt x="269" y="9339"/>
                  </a:cubicBezTo>
                  <a:cubicBezTo>
                    <a:pt x="59" y="10904"/>
                    <a:pt x="1" y="11828"/>
                    <a:pt x="1034" y="11828"/>
                  </a:cubicBezTo>
                  <a:cubicBezTo>
                    <a:pt x="1120" y="11828"/>
                    <a:pt x="1213" y="11822"/>
                    <a:pt x="1314" y="11809"/>
                  </a:cubicBezTo>
                  <a:cubicBezTo>
                    <a:pt x="1370" y="11802"/>
                    <a:pt x="1423" y="11798"/>
                    <a:pt x="1472" y="11798"/>
                  </a:cubicBezTo>
                  <a:cubicBezTo>
                    <a:pt x="2511" y="11798"/>
                    <a:pt x="2341" y="13264"/>
                    <a:pt x="3090" y="13264"/>
                  </a:cubicBezTo>
                  <a:cubicBezTo>
                    <a:pt x="3160" y="13264"/>
                    <a:pt x="3237" y="13251"/>
                    <a:pt x="3325" y="13223"/>
                  </a:cubicBezTo>
                  <a:cubicBezTo>
                    <a:pt x="3401" y="13199"/>
                    <a:pt x="3472" y="13188"/>
                    <a:pt x="3538" y="13188"/>
                  </a:cubicBezTo>
                  <a:cubicBezTo>
                    <a:pt x="4242" y="13188"/>
                    <a:pt x="4338" y="14480"/>
                    <a:pt x="4863" y="14480"/>
                  </a:cubicBezTo>
                  <a:cubicBezTo>
                    <a:pt x="4970" y="14480"/>
                    <a:pt x="5094" y="14427"/>
                    <a:pt x="5244" y="14299"/>
                  </a:cubicBezTo>
                  <a:cubicBezTo>
                    <a:pt x="6203" y="13481"/>
                    <a:pt x="5564" y="10961"/>
                    <a:pt x="5564" y="10961"/>
                  </a:cubicBezTo>
                  <a:cubicBezTo>
                    <a:pt x="5564" y="10961"/>
                    <a:pt x="7574" y="9666"/>
                    <a:pt x="5320" y="7311"/>
                  </a:cubicBezTo>
                  <a:cubicBezTo>
                    <a:pt x="4733" y="6696"/>
                    <a:pt x="5370" y="4852"/>
                    <a:pt x="5902" y="3806"/>
                  </a:cubicBezTo>
                  <a:cubicBezTo>
                    <a:pt x="5145" y="2981"/>
                    <a:pt x="4715" y="891"/>
                    <a:pt x="40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78"/>
            <p:cNvSpPr/>
            <p:nvPr/>
          </p:nvSpPr>
          <p:spPr>
            <a:xfrm>
              <a:off x="4207375" y="2523125"/>
              <a:ext cx="312200" cy="1051225"/>
            </a:xfrm>
            <a:custGeom>
              <a:rect b="b" l="l" r="r" t="t"/>
              <a:pathLst>
                <a:path extrusionOk="0" h="42049" w="12488">
                  <a:moveTo>
                    <a:pt x="4288" y="1"/>
                  </a:moveTo>
                  <a:cubicBezTo>
                    <a:pt x="3810" y="1"/>
                    <a:pt x="3423" y="145"/>
                    <a:pt x="3174" y="466"/>
                  </a:cubicBezTo>
                  <a:cubicBezTo>
                    <a:pt x="820" y="3510"/>
                    <a:pt x="0" y="41231"/>
                    <a:pt x="0" y="41231"/>
                  </a:cubicBezTo>
                  <a:lnTo>
                    <a:pt x="5870" y="42049"/>
                  </a:lnTo>
                  <a:cubicBezTo>
                    <a:pt x="5870" y="42049"/>
                    <a:pt x="6880" y="33741"/>
                    <a:pt x="8313" y="31132"/>
                  </a:cubicBezTo>
                  <a:cubicBezTo>
                    <a:pt x="9745" y="28524"/>
                    <a:pt x="10123" y="27500"/>
                    <a:pt x="8885" y="24237"/>
                  </a:cubicBezTo>
                  <a:cubicBezTo>
                    <a:pt x="7647" y="20975"/>
                    <a:pt x="12488" y="12337"/>
                    <a:pt x="12471" y="8100"/>
                  </a:cubicBezTo>
                  <a:cubicBezTo>
                    <a:pt x="12459" y="4507"/>
                    <a:pt x="6956" y="1"/>
                    <a:pt x="42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8"/>
            <p:cNvSpPr/>
            <p:nvPr/>
          </p:nvSpPr>
          <p:spPr>
            <a:xfrm>
              <a:off x="4671400" y="2949325"/>
              <a:ext cx="68325" cy="410775"/>
            </a:xfrm>
            <a:custGeom>
              <a:rect b="b" l="l" r="r" t="t"/>
              <a:pathLst>
                <a:path extrusionOk="0" h="16431" w="2733">
                  <a:moveTo>
                    <a:pt x="1197" y="0"/>
                  </a:moveTo>
                  <a:cubicBezTo>
                    <a:pt x="1098" y="0"/>
                    <a:pt x="1004" y="59"/>
                    <a:pt x="964" y="155"/>
                  </a:cubicBezTo>
                  <a:lnTo>
                    <a:pt x="24" y="2423"/>
                  </a:lnTo>
                  <a:cubicBezTo>
                    <a:pt x="6" y="2466"/>
                    <a:pt x="1" y="2512"/>
                    <a:pt x="8" y="2560"/>
                  </a:cubicBezTo>
                  <a:lnTo>
                    <a:pt x="2214" y="16219"/>
                  </a:lnTo>
                  <a:cubicBezTo>
                    <a:pt x="2235" y="16340"/>
                    <a:pt x="2339" y="16431"/>
                    <a:pt x="2464" y="16431"/>
                  </a:cubicBezTo>
                  <a:cubicBezTo>
                    <a:pt x="2476" y="16429"/>
                    <a:pt x="2490" y="16429"/>
                    <a:pt x="2503" y="16427"/>
                  </a:cubicBezTo>
                  <a:cubicBezTo>
                    <a:pt x="2639" y="16404"/>
                    <a:pt x="2733" y="16275"/>
                    <a:pt x="2711" y="16138"/>
                  </a:cubicBezTo>
                  <a:lnTo>
                    <a:pt x="516" y="2549"/>
                  </a:lnTo>
                  <a:lnTo>
                    <a:pt x="1428" y="347"/>
                  </a:lnTo>
                  <a:cubicBezTo>
                    <a:pt x="1481" y="220"/>
                    <a:pt x="1420" y="72"/>
                    <a:pt x="1292" y="19"/>
                  </a:cubicBezTo>
                  <a:cubicBezTo>
                    <a:pt x="1261" y="6"/>
                    <a:pt x="1228" y="0"/>
                    <a:pt x="1197" y="0"/>
                  </a:cubicBezTo>
                  <a:close/>
                </a:path>
              </a:pathLst>
            </a:custGeom>
            <a:solidFill>
              <a:srgbClr val="E08F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8"/>
            <p:cNvSpPr/>
            <p:nvPr/>
          </p:nvSpPr>
          <p:spPr>
            <a:xfrm>
              <a:off x="4397950" y="2572075"/>
              <a:ext cx="79775" cy="530100"/>
            </a:xfrm>
            <a:custGeom>
              <a:rect b="b" l="l" r="r" t="t"/>
              <a:pathLst>
                <a:path extrusionOk="0" h="21204" w="3191">
                  <a:moveTo>
                    <a:pt x="285" y="0"/>
                  </a:moveTo>
                  <a:cubicBezTo>
                    <a:pt x="186" y="0"/>
                    <a:pt x="92" y="60"/>
                    <a:pt x="53" y="157"/>
                  </a:cubicBezTo>
                  <a:cubicBezTo>
                    <a:pt x="0" y="286"/>
                    <a:pt x="63" y="434"/>
                    <a:pt x="192" y="486"/>
                  </a:cubicBezTo>
                  <a:cubicBezTo>
                    <a:pt x="1252" y="915"/>
                    <a:pt x="2074" y="2005"/>
                    <a:pt x="2389" y="3398"/>
                  </a:cubicBezTo>
                  <a:cubicBezTo>
                    <a:pt x="2681" y="4685"/>
                    <a:pt x="2549" y="6033"/>
                    <a:pt x="2419" y="7337"/>
                  </a:cubicBezTo>
                  <a:lnTo>
                    <a:pt x="1079" y="20927"/>
                  </a:lnTo>
                  <a:cubicBezTo>
                    <a:pt x="1065" y="21065"/>
                    <a:pt x="1166" y="21189"/>
                    <a:pt x="1304" y="21202"/>
                  </a:cubicBezTo>
                  <a:cubicBezTo>
                    <a:pt x="1312" y="21204"/>
                    <a:pt x="1322" y="21204"/>
                    <a:pt x="1330" y="21204"/>
                  </a:cubicBezTo>
                  <a:cubicBezTo>
                    <a:pt x="1459" y="21202"/>
                    <a:pt x="1567" y="21105"/>
                    <a:pt x="1579" y="20976"/>
                  </a:cubicBezTo>
                  <a:lnTo>
                    <a:pt x="2921" y="7386"/>
                  </a:lnTo>
                  <a:cubicBezTo>
                    <a:pt x="3052" y="6043"/>
                    <a:pt x="3191" y="4654"/>
                    <a:pt x="2882" y="3288"/>
                  </a:cubicBezTo>
                  <a:cubicBezTo>
                    <a:pt x="2529" y="1732"/>
                    <a:pt x="1594" y="510"/>
                    <a:pt x="380" y="19"/>
                  </a:cubicBezTo>
                  <a:cubicBezTo>
                    <a:pt x="349" y="6"/>
                    <a:pt x="317" y="0"/>
                    <a:pt x="285" y="0"/>
                  </a:cubicBezTo>
                  <a:close/>
                </a:path>
              </a:pathLst>
            </a:custGeom>
            <a:solidFill>
              <a:srgbClr val="E08F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8"/>
            <p:cNvSpPr/>
            <p:nvPr/>
          </p:nvSpPr>
          <p:spPr>
            <a:xfrm>
              <a:off x="4190725" y="1923125"/>
              <a:ext cx="542300" cy="429175"/>
            </a:xfrm>
            <a:custGeom>
              <a:rect b="b" l="l" r="r" t="t"/>
              <a:pathLst>
                <a:path extrusionOk="0" h="17167" w="21692">
                  <a:moveTo>
                    <a:pt x="12783" y="1"/>
                  </a:moveTo>
                  <a:cubicBezTo>
                    <a:pt x="9161" y="1"/>
                    <a:pt x="4786" y="1067"/>
                    <a:pt x="3096" y="5763"/>
                  </a:cubicBezTo>
                  <a:cubicBezTo>
                    <a:pt x="0" y="14360"/>
                    <a:pt x="11217" y="17167"/>
                    <a:pt x="11217" y="17167"/>
                  </a:cubicBezTo>
                  <a:cubicBezTo>
                    <a:pt x="18452" y="12852"/>
                    <a:pt x="21691" y="5763"/>
                    <a:pt x="21691" y="5763"/>
                  </a:cubicBezTo>
                  <a:lnTo>
                    <a:pt x="18282" y="736"/>
                  </a:lnTo>
                  <a:cubicBezTo>
                    <a:pt x="18282" y="736"/>
                    <a:pt x="15792" y="1"/>
                    <a:pt x="1278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3" name="Google Shape;1073;p78"/>
          <p:cNvGrpSpPr/>
          <p:nvPr/>
        </p:nvGrpSpPr>
        <p:grpSpPr>
          <a:xfrm>
            <a:off x="4480796" y="3637224"/>
            <a:ext cx="739516" cy="1310384"/>
            <a:chOff x="593750" y="358750"/>
            <a:chExt cx="1769600" cy="3560825"/>
          </a:xfrm>
        </p:grpSpPr>
        <p:sp>
          <p:nvSpPr>
            <p:cNvPr id="1074" name="Google Shape;1074;p78"/>
            <p:cNvSpPr/>
            <p:nvPr/>
          </p:nvSpPr>
          <p:spPr>
            <a:xfrm>
              <a:off x="2053450" y="3649000"/>
              <a:ext cx="309900" cy="256225"/>
            </a:xfrm>
            <a:custGeom>
              <a:rect b="b" l="l" r="r" t="t"/>
              <a:pathLst>
                <a:path extrusionOk="0" h="10249" w="12396">
                  <a:moveTo>
                    <a:pt x="3156" y="1"/>
                  </a:moveTo>
                  <a:lnTo>
                    <a:pt x="1" y="863"/>
                  </a:lnTo>
                  <a:lnTo>
                    <a:pt x="2567" y="10248"/>
                  </a:lnTo>
                  <a:lnTo>
                    <a:pt x="12396" y="7557"/>
                  </a:lnTo>
                  <a:cubicBezTo>
                    <a:pt x="12203" y="7088"/>
                    <a:pt x="5372" y="6676"/>
                    <a:pt x="5372" y="6676"/>
                  </a:cubicBezTo>
                  <a:lnTo>
                    <a:pt x="3156" y="1"/>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8"/>
            <p:cNvSpPr/>
            <p:nvPr/>
          </p:nvSpPr>
          <p:spPr>
            <a:xfrm>
              <a:off x="593750" y="3633000"/>
              <a:ext cx="242850" cy="286575"/>
            </a:xfrm>
            <a:custGeom>
              <a:rect b="b" l="l" r="r" t="t"/>
              <a:pathLst>
                <a:path extrusionOk="0" h="11463" w="9714">
                  <a:moveTo>
                    <a:pt x="5065" y="0"/>
                  </a:moveTo>
                  <a:lnTo>
                    <a:pt x="0" y="8307"/>
                  </a:lnTo>
                  <a:lnTo>
                    <a:pt x="4083" y="11462"/>
                  </a:lnTo>
                  <a:lnTo>
                    <a:pt x="9713" y="11462"/>
                  </a:lnTo>
                  <a:lnTo>
                    <a:pt x="5561" y="10372"/>
                  </a:lnTo>
                  <a:lnTo>
                    <a:pt x="4524" y="7895"/>
                  </a:lnTo>
                  <a:lnTo>
                    <a:pt x="7858" y="1703"/>
                  </a:lnTo>
                  <a:lnTo>
                    <a:pt x="5065" y="0"/>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8"/>
            <p:cNvSpPr/>
            <p:nvPr/>
          </p:nvSpPr>
          <p:spPr>
            <a:xfrm>
              <a:off x="652075" y="2084250"/>
              <a:ext cx="1546375" cy="1718875"/>
            </a:xfrm>
            <a:custGeom>
              <a:rect b="b" l="l" r="r" t="t"/>
              <a:pathLst>
                <a:path extrusionOk="0" h="68755" w="61855">
                  <a:moveTo>
                    <a:pt x="41792" y="1"/>
                  </a:moveTo>
                  <a:lnTo>
                    <a:pt x="19326" y="1007"/>
                  </a:lnTo>
                  <a:lnTo>
                    <a:pt x="14607" y="31677"/>
                  </a:lnTo>
                  <a:lnTo>
                    <a:pt x="0" y="65427"/>
                  </a:lnTo>
                  <a:lnTo>
                    <a:pt x="4200" y="68419"/>
                  </a:lnTo>
                  <a:lnTo>
                    <a:pt x="23149" y="39528"/>
                  </a:lnTo>
                  <a:lnTo>
                    <a:pt x="31876" y="17950"/>
                  </a:lnTo>
                  <a:lnTo>
                    <a:pt x="40483" y="33518"/>
                  </a:lnTo>
                  <a:lnTo>
                    <a:pt x="56152" y="68754"/>
                  </a:lnTo>
                  <a:lnTo>
                    <a:pt x="61855" y="67276"/>
                  </a:lnTo>
                  <a:lnTo>
                    <a:pt x="41792" y="1"/>
                  </a:ln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8"/>
            <p:cNvSpPr/>
            <p:nvPr/>
          </p:nvSpPr>
          <p:spPr>
            <a:xfrm>
              <a:off x="1456100" y="2272975"/>
              <a:ext cx="114500" cy="211325"/>
            </a:xfrm>
            <a:custGeom>
              <a:rect b="b" l="l" r="r" t="t"/>
              <a:pathLst>
                <a:path extrusionOk="0" h="8453" w="4580">
                  <a:moveTo>
                    <a:pt x="4291" y="0"/>
                  </a:moveTo>
                  <a:cubicBezTo>
                    <a:pt x="4209" y="0"/>
                    <a:pt x="4128" y="41"/>
                    <a:pt x="4080" y="115"/>
                  </a:cubicBezTo>
                  <a:cubicBezTo>
                    <a:pt x="3600" y="861"/>
                    <a:pt x="2853" y="2444"/>
                    <a:pt x="2060" y="4121"/>
                  </a:cubicBezTo>
                  <a:cubicBezTo>
                    <a:pt x="1310" y="5708"/>
                    <a:pt x="536" y="7348"/>
                    <a:pt x="75" y="8063"/>
                  </a:cubicBezTo>
                  <a:cubicBezTo>
                    <a:pt x="0" y="8181"/>
                    <a:pt x="34" y="8335"/>
                    <a:pt x="151" y="8411"/>
                  </a:cubicBezTo>
                  <a:cubicBezTo>
                    <a:pt x="191" y="8437"/>
                    <a:pt x="237" y="8452"/>
                    <a:pt x="286" y="8452"/>
                  </a:cubicBezTo>
                  <a:cubicBezTo>
                    <a:pt x="372" y="8452"/>
                    <a:pt x="452" y="8409"/>
                    <a:pt x="499" y="8337"/>
                  </a:cubicBezTo>
                  <a:cubicBezTo>
                    <a:pt x="977" y="7592"/>
                    <a:pt x="1724" y="6011"/>
                    <a:pt x="2516" y="4337"/>
                  </a:cubicBezTo>
                  <a:cubicBezTo>
                    <a:pt x="3266" y="2748"/>
                    <a:pt x="4042" y="1106"/>
                    <a:pt x="4503" y="389"/>
                  </a:cubicBezTo>
                  <a:cubicBezTo>
                    <a:pt x="4579" y="271"/>
                    <a:pt x="4545" y="115"/>
                    <a:pt x="4427" y="41"/>
                  </a:cubicBezTo>
                  <a:cubicBezTo>
                    <a:pt x="4385" y="13"/>
                    <a:pt x="4338" y="0"/>
                    <a:pt x="4291" y="0"/>
                  </a:cubicBez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8"/>
            <p:cNvSpPr/>
            <p:nvPr/>
          </p:nvSpPr>
          <p:spPr>
            <a:xfrm>
              <a:off x="1284525" y="439625"/>
              <a:ext cx="394725" cy="552625"/>
            </a:xfrm>
            <a:custGeom>
              <a:rect b="b" l="l" r="r" t="t"/>
              <a:pathLst>
                <a:path extrusionOk="0" h="22105" w="15789">
                  <a:moveTo>
                    <a:pt x="7306" y="1"/>
                  </a:moveTo>
                  <a:cubicBezTo>
                    <a:pt x="4528" y="1"/>
                    <a:pt x="1772" y="915"/>
                    <a:pt x="1150" y="3131"/>
                  </a:cubicBezTo>
                  <a:cubicBezTo>
                    <a:pt x="1" y="7222"/>
                    <a:pt x="1066" y="11869"/>
                    <a:pt x="4464" y="15020"/>
                  </a:cubicBezTo>
                  <a:lnTo>
                    <a:pt x="2185" y="20818"/>
                  </a:lnTo>
                  <a:lnTo>
                    <a:pt x="8171" y="22104"/>
                  </a:lnTo>
                  <a:lnTo>
                    <a:pt x="10633" y="16513"/>
                  </a:lnTo>
                  <a:cubicBezTo>
                    <a:pt x="10633" y="16513"/>
                    <a:pt x="11291" y="16691"/>
                    <a:pt x="12033" y="16691"/>
                  </a:cubicBezTo>
                  <a:cubicBezTo>
                    <a:pt x="12616" y="16691"/>
                    <a:pt x="13252" y="16581"/>
                    <a:pt x="13659" y="16188"/>
                  </a:cubicBezTo>
                  <a:cubicBezTo>
                    <a:pt x="14006" y="15853"/>
                    <a:pt x="14357" y="14062"/>
                    <a:pt x="14534" y="11832"/>
                  </a:cubicBezTo>
                  <a:cubicBezTo>
                    <a:pt x="14554" y="11565"/>
                    <a:pt x="14573" y="11292"/>
                    <a:pt x="14588" y="11016"/>
                  </a:cubicBezTo>
                  <a:cubicBezTo>
                    <a:pt x="14591" y="10969"/>
                    <a:pt x="14623" y="10951"/>
                    <a:pt x="14675" y="10951"/>
                  </a:cubicBezTo>
                  <a:cubicBezTo>
                    <a:pt x="14894" y="10951"/>
                    <a:pt x="15462" y="11279"/>
                    <a:pt x="15681" y="11279"/>
                  </a:cubicBezTo>
                  <a:cubicBezTo>
                    <a:pt x="15734" y="11279"/>
                    <a:pt x="15766" y="11260"/>
                    <a:pt x="15768" y="11211"/>
                  </a:cubicBezTo>
                  <a:cubicBezTo>
                    <a:pt x="15788" y="10607"/>
                    <a:pt x="14654" y="8921"/>
                    <a:pt x="14644" y="8311"/>
                  </a:cubicBezTo>
                  <a:cubicBezTo>
                    <a:pt x="14593" y="5493"/>
                    <a:pt x="14184" y="2763"/>
                    <a:pt x="13130" y="1733"/>
                  </a:cubicBezTo>
                  <a:cubicBezTo>
                    <a:pt x="12027" y="656"/>
                    <a:pt x="9659" y="1"/>
                    <a:pt x="73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8"/>
            <p:cNvSpPr/>
            <p:nvPr/>
          </p:nvSpPr>
          <p:spPr>
            <a:xfrm>
              <a:off x="723775" y="358750"/>
              <a:ext cx="970975" cy="941925"/>
            </a:xfrm>
            <a:custGeom>
              <a:rect b="b" l="l" r="r" t="t"/>
              <a:pathLst>
                <a:path extrusionOk="0" h="37677" w="38839">
                  <a:moveTo>
                    <a:pt x="29663" y="0"/>
                  </a:moveTo>
                  <a:cubicBezTo>
                    <a:pt x="28051" y="0"/>
                    <a:pt x="26412" y="345"/>
                    <a:pt x="24879" y="1005"/>
                  </a:cubicBezTo>
                  <a:cubicBezTo>
                    <a:pt x="20951" y="2696"/>
                    <a:pt x="17872" y="5838"/>
                    <a:pt x="14603" y="8594"/>
                  </a:cubicBezTo>
                  <a:cubicBezTo>
                    <a:pt x="11217" y="11451"/>
                    <a:pt x="7503" y="13986"/>
                    <a:pt x="4681" y="17400"/>
                  </a:cubicBezTo>
                  <a:cubicBezTo>
                    <a:pt x="1858" y="20814"/>
                    <a:pt x="1" y="25411"/>
                    <a:pt x="1150" y="29689"/>
                  </a:cubicBezTo>
                  <a:cubicBezTo>
                    <a:pt x="2435" y="34474"/>
                    <a:pt x="7448" y="37676"/>
                    <a:pt x="12408" y="37676"/>
                  </a:cubicBezTo>
                  <a:cubicBezTo>
                    <a:pt x="12734" y="37676"/>
                    <a:pt x="13061" y="37662"/>
                    <a:pt x="13386" y="37634"/>
                  </a:cubicBezTo>
                  <a:cubicBezTo>
                    <a:pt x="18648" y="37176"/>
                    <a:pt x="23289" y="33500"/>
                    <a:pt x="25796" y="28851"/>
                  </a:cubicBezTo>
                  <a:cubicBezTo>
                    <a:pt x="28303" y="24203"/>
                    <a:pt x="28901" y="18712"/>
                    <a:pt x="28429" y="13452"/>
                  </a:cubicBezTo>
                  <a:cubicBezTo>
                    <a:pt x="31865" y="11603"/>
                    <a:pt x="35320" y="10051"/>
                    <a:pt x="38756" y="8202"/>
                  </a:cubicBezTo>
                  <a:cubicBezTo>
                    <a:pt x="38838" y="6147"/>
                    <a:pt x="38001" y="4073"/>
                    <a:pt x="36517" y="2649"/>
                  </a:cubicBezTo>
                  <a:cubicBezTo>
                    <a:pt x="34637" y="843"/>
                    <a:pt x="32183" y="0"/>
                    <a:pt x="296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8"/>
            <p:cNvSpPr/>
            <p:nvPr/>
          </p:nvSpPr>
          <p:spPr>
            <a:xfrm>
              <a:off x="979950" y="979675"/>
              <a:ext cx="281375" cy="889575"/>
            </a:xfrm>
            <a:custGeom>
              <a:rect b="b" l="l" r="r" t="t"/>
              <a:pathLst>
                <a:path extrusionOk="0" h="35583" w="11255">
                  <a:moveTo>
                    <a:pt x="11255" y="0"/>
                  </a:moveTo>
                  <a:cubicBezTo>
                    <a:pt x="11255" y="1"/>
                    <a:pt x="6039" y="2488"/>
                    <a:pt x="3020" y="6263"/>
                  </a:cubicBezTo>
                  <a:cubicBezTo>
                    <a:pt x="0" y="10037"/>
                    <a:pt x="0" y="33521"/>
                    <a:pt x="1426" y="34276"/>
                  </a:cubicBezTo>
                  <a:cubicBezTo>
                    <a:pt x="2661" y="34929"/>
                    <a:pt x="8086" y="35583"/>
                    <a:pt x="9799" y="35583"/>
                  </a:cubicBezTo>
                  <a:cubicBezTo>
                    <a:pt x="10064" y="35583"/>
                    <a:pt x="10240" y="35567"/>
                    <a:pt x="10298" y="35534"/>
                  </a:cubicBezTo>
                  <a:cubicBezTo>
                    <a:pt x="10735" y="35283"/>
                    <a:pt x="10298" y="28321"/>
                    <a:pt x="10298" y="28321"/>
                  </a:cubicBezTo>
                  <a:lnTo>
                    <a:pt x="112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8"/>
            <p:cNvSpPr/>
            <p:nvPr/>
          </p:nvSpPr>
          <p:spPr>
            <a:xfrm>
              <a:off x="1108400" y="920325"/>
              <a:ext cx="626425" cy="1189125"/>
            </a:xfrm>
            <a:custGeom>
              <a:rect b="b" l="l" r="r" t="t"/>
              <a:pathLst>
                <a:path extrusionOk="0" h="47565" w="25057">
                  <a:moveTo>
                    <a:pt x="10882" y="0"/>
                  </a:moveTo>
                  <a:cubicBezTo>
                    <a:pt x="9454" y="0"/>
                    <a:pt x="7967" y="375"/>
                    <a:pt x="7066" y="1212"/>
                  </a:cubicBezTo>
                  <a:cubicBezTo>
                    <a:pt x="5186" y="2958"/>
                    <a:pt x="3099" y="8598"/>
                    <a:pt x="2665" y="10209"/>
                  </a:cubicBezTo>
                  <a:cubicBezTo>
                    <a:pt x="2231" y="11821"/>
                    <a:pt x="1750" y="36123"/>
                    <a:pt x="1750" y="36123"/>
                  </a:cubicBezTo>
                  <a:lnTo>
                    <a:pt x="543" y="40835"/>
                  </a:lnTo>
                  <a:cubicBezTo>
                    <a:pt x="1" y="41920"/>
                    <a:pt x="188" y="43229"/>
                    <a:pt x="1014" y="44117"/>
                  </a:cubicBezTo>
                  <a:lnTo>
                    <a:pt x="1073" y="47564"/>
                  </a:lnTo>
                  <a:lnTo>
                    <a:pt x="23539" y="46558"/>
                  </a:lnTo>
                  <a:lnTo>
                    <a:pt x="25057" y="43181"/>
                  </a:lnTo>
                  <a:lnTo>
                    <a:pt x="21210" y="24715"/>
                  </a:lnTo>
                  <a:cubicBezTo>
                    <a:pt x="21210" y="24715"/>
                    <a:pt x="22820" y="19745"/>
                    <a:pt x="23136" y="17328"/>
                  </a:cubicBezTo>
                  <a:cubicBezTo>
                    <a:pt x="23451" y="14911"/>
                    <a:pt x="15617" y="2689"/>
                    <a:pt x="14498" y="1212"/>
                  </a:cubicBezTo>
                  <a:cubicBezTo>
                    <a:pt x="13915" y="442"/>
                    <a:pt x="12434" y="0"/>
                    <a:pt x="10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8"/>
            <p:cNvSpPr/>
            <p:nvPr/>
          </p:nvSpPr>
          <p:spPr>
            <a:xfrm>
              <a:off x="1205925" y="964025"/>
              <a:ext cx="285250" cy="147075"/>
            </a:xfrm>
            <a:custGeom>
              <a:rect b="b" l="l" r="r" t="t"/>
              <a:pathLst>
                <a:path extrusionOk="0" h="5883" w="11410">
                  <a:moveTo>
                    <a:pt x="5061" y="1"/>
                  </a:moveTo>
                  <a:cubicBezTo>
                    <a:pt x="4216" y="1"/>
                    <a:pt x="3270" y="187"/>
                    <a:pt x="2216" y="626"/>
                  </a:cubicBezTo>
                  <a:cubicBezTo>
                    <a:pt x="2216" y="626"/>
                    <a:pt x="317" y="2695"/>
                    <a:pt x="1" y="5001"/>
                  </a:cubicBezTo>
                  <a:cubicBezTo>
                    <a:pt x="1" y="5001"/>
                    <a:pt x="1937" y="3019"/>
                    <a:pt x="5000" y="3019"/>
                  </a:cubicBezTo>
                  <a:cubicBezTo>
                    <a:pt x="6801" y="3019"/>
                    <a:pt x="8993" y="3704"/>
                    <a:pt x="11410" y="5883"/>
                  </a:cubicBezTo>
                  <a:cubicBezTo>
                    <a:pt x="11410" y="5883"/>
                    <a:pt x="9812" y="1"/>
                    <a:pt x="50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8"/>
            <p:cNvSpPr/>
            <p:nvPr/>
          </p:nvSpPr>
          <p:spPr>
            <a:xfrm>
              <a:off x="1628800" y="2026950"/>
              <a:ext cx="258800" cy="280550"/>
            </a:xfrm>
            <a:custGeom>
              <a:rect b="b" l="l" r="r" t="t"/>
              <a:pathLst>
                <a:path extrusionOk="0" h="11222" w="10352">
                  <a:moveTo>
                    <a:pt x="0" y="0"/>
                  </a:moveTo>
                  <a:cubicBezTo>
                    <a:pt x="2335" y="5800"/>
                    <a:pt x="2728" y="8912"/>
                    <a:pt x="3143" y="9563"/>
                  </a:cubicBezTo>
                  <a:cubicBezTo>
                    <a:pt x="3777" y="10556"/>
                    <a:pt x="4243" y="11222"/>
                    <a:pt x="4767" y="11222"/>
                  </a:cubicBezTo>
                  <a:cubicBezTo>
                    <a:pt x="5005" y="11222"/>
                    <a:pt x="5254" y="11085"/>
                    <a:pt x="5536" y="10778"/>
                  </a:cubicBezTo>
                  <a:cubicBezTo>
                    <a:pt x="5751" y="10545"/>
                    <a:pt x="5968" y="10464"/>
                    <a:pt x="6183" y="10464"/>
                  </a:cubicBezTo>
                  <a:cubicBezTo>
                    <a:pt x="6660" y="10464"/>
                    <a:pt x="7123" y="10862"/>
                    <a:pt x="7515" y="10862"/>
                  </a:cubicBezTo>
                  <a:cubicBezTo>
                    <a:pt x="7687" y="10862"/>
                    <a:pt x="7845" y="10785"/>
                    <a:pt x="7984" y="10564"/>
                  </a:cubicBezTo>
                  <a:cubicBezTo>
                    <a:pt x="8122" y="10346"/>
                    <a:pt x="8299" y="10271"/>
                    <a:pt x="8493" y="10271"/>
                  </a:cubicBezTo>
                  <a:cubicBezTo>
                    <a:pt x="8908" y="10271"/>
                    <a:pt x="9398" y="10609"/>
                    <a:pt x="9742" y="10609"/>
                  </a:cubicBezTo>
                  <a:cubicBezTo>
                    <a:pt x="9939" y="10609"/>
                    <a:pt x="10087" y="10498"/>
                    <a:pt x="10145" y="10149"/>
                  </a:cubicBezTo>
                  <a:cubicBezTo>
                    <a:pt x="10351" y="8907"/>
                    <a:pt x="8239" y="7391"/>
                    <a:pt x="8239" y="7391"/>
                  </a:cubicBezTo>
                  <a:cubicBezTo>
                    <a:pt x="8239" y="7391"/>
                    <a:pt x="8941" y="5106"/>
                    <a:pt x="5699" y="4757"/>
                  </a:cubicBezTo>
                  <a:cubicBezTo>
                    <a:pt x="4854" y="4666"/>
                    <a:pt x="4152" y="2845"/>
                    <a:pt x="3884" y="1703"/>
                  </a:cubicBezTo>
                  <a:cubicBezTo>
                    <a:pt x="2773" y="1560"/>
                    <a:pt x="1098" y="239"/>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8"/>
            <p:cNvSpPr/>
            <p:nvPr/>
          </p:nvSpPr>
          <p:spPr>
            <a:xfrm>
              <a:off x="1226725" y="1077025"/>
              <a:ext cx="559850" cy="1077275"/>
            </a:xfrm>
            <a:custGeom>
              <a:rect b="b" l="l" r="r" t="t"/>
              <a:pathLst>
                <a:path extrusionOk="0" h="43091" w="22394">
                  <a:moveTo>
                    <a:pt x="3778" y="1"/>
                  </a:moveTo>
                  <a:cubicBezTo>
                    <a:pt x="2138" y="1"/>
                    <a:pt x="885" y="423"/>
                    <a:pt x="712" y="1341"/>
                  </a:cubicBezTo>
                  <a:cubicBezTo>
                    <a:pt x="0" y="5121"/>
                    <a:pt x="16797" y="43091"/>
                    <a:pt x="16797" y="43091"/>
                  </a:cubicBezTo>
                  <a:lnTo>
                    <a:pt x="22393" y="41147"/>
                  </a:lnTo>
                  <a:cubicBezTo>
                    <a:pt x="22393" y="41147"/>
                    <a:pt x="19511" y="33289"/>
                    <a:pt x="19599" y="30316"/>
                  </a:cubicBezTo>
                  <a:cubicBezTo>
                    <a:pt x="19686" y="27341"/>
                    <a:pt x="19559" y="26256"/>
                    <a:pt x="16970" y="23916"/>
                  </a:cubicBezTo>
                  <a:cubicBezTo>
                    <a:pt x="14384" y="21575"/>
                    <a:pt x="14408" y="7670"/>
                    <a:pt x="12464" y="3905"/>
                  </a:cubicBezTo>
                  <a:cubicBezTo>
                    <a:pt x="11202" y="1458"/>
                    <a:pt x="6823" y="1"/>
                    <a:pt x="37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5" name="Google Shape;1085;p78"/>
          <p:cNvGrpSpPr/>
          <p:nvPr/>
        </p:nvGrpSpPr>
        <p:grpSpPr>
          <a:xfrm>
            <a:off x="5411574" y="3637290"/>
            <a:ext cx="447500" cy="1310237"/>
            <a:chOff x="2551825" y="238125"/>
            <a:chExt cx="1107125" cy="3681475"/>
          </a:xfrm>
        </p:grpSpPr>
        <p:sp>
          <p:nvSpPr>
            <p:cNvPr id="1086" name="Google Shape;1086;p78"/>
            <p:cNvSpPr/>
            <p:nvPr/>
          </p:nvSpPr>
          <p:spPr>
            <a:xfrm>
              <a:off x="2717875" y="1937350"/>
              <a:ext cx="764850" cy="669725"/>
            </a:xfrm>
            <a:custGeom>
              <a:rect b="b" l="l" r="r" t="t"/>
              <a:pathLst>
                <a:path extrusionOk="0" h="26789" w="30594">
                  <a:moveTo>
                    <a:pt x="991" y="1"/>
                  </a:moveTo>
                  <a:cubicBezTo>
                    <a:pt x="688" y="5067"/>
                    <a:pt x="536" y="19037"/>
                    <a:pt x="0" y="26789"/>
                  </a:cubicBezTo>
                  <a:lnTo>
                    <a:pt x="11462" y="26789"/>
                  </a:lnTo>
                  <a:lnTo>
                    <a:pt x="14635" y="11438"/>
                  </a:lnTo>
                  <a:lnTo>
                    <a:pt x="16645" y="11476"/>
                  </a:lnTo>
                  <a:lnTo>
                    <a:pt x="17995" y="26789"/>
                  </a:lnTo>
                  <a:lnTo>
                    <a:pt x="30376" y="26789"/>
                  </a:lnTo>
                  <a:cubicBezTo>
                    <a:pt x="30565" y="19993"/>
                    <a:pt x="30593" y="7122"/>
                    <a:pt x="30353" y="786"/>
                  </a:cubicBezTo>
                  <a:lnTo>
                    <a:pt x="9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8"/>
            <p:cNvSpPr/>
            <p:nvPr/>
          </p:nvSpPr>
          <p:spPr>
            <a:xfrm>
              <a:off x="2551825" y="2581925"/>
              <a:ext cx="452625" cy="1337675"/>
            </a:xfrm>
            <a:custGeom>
              <a:rect b="b" l="l" r="r" t="t"/>
              <a:pathLst>
                <a:path extrusionOk="0" h="53507" w="18105">
                  <a:moveTo>
                    <a:pt x="11767" y="1"/>
                  </a:moveTo>
                  <a:lnTo>
                    <a:pt x="6642" y="1006"/>
                  </a:lnTo>
                  <a:cubicBezTo>
                    <a:pt x="5472" y="22682"/>
                    <a:pt x="4373" y="50267"/>
                    <a:pt x="4373" y="50267"/>
                  </a:cubicBezTo>
                  <a:lnTo>
                    <a:pt x="0" y="53507"/>
                  </a:lnTo>
                  <a:lnTo>
                    <a:pt x="6827" y="53507"/>
                  </a:lnTo>
                  <a:lnTo>
                    <a:pt x="18104" y="1007"/>
                  </a:lnTo>
                  <a:lnTo>
                    <a:pt x="117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8"/>
            <p:cNvSpPr/>
            <p:nvPr/>
          </p:nvSpPr>
          <p:spPr>
            <a:xfrm>
              <a:off x="3167725" y="2481275"/>
              <a:ext cx="309575" cy="1438325"/>
            </a:xfrm>
            <a:custGeom>
              <a:rect b="b" l="l" r="r" t="t"/>
              <a:pathLst>
                <a:path extrusionOk="0" h="57533" w="12383">
                  <a:moveTo>
                    <a:pt x="3233" y="1"/>
                  </a:moveTo>
                  <a:lnTo>
                    <a:pt x="1" y="5032"/>
                  </a:lnTo>
                  <a:lnTo>
                    <a:pt x="5425" y="57533"/>
                  </a:lnTo>
                  <a:lnTo>
                    <a:pt x="12254" y="57533"/>
                  </a:lnTo>
                  <a:lnTo>
                    <a:pt x="8369" y="54580"/>
                  </a:lnTo>
                  <a:cubicBezTo>
                    <a:pt x="8369" y="54580"/>
                    <a:pt x="11813" y="30143"/>
                    <a:pt x="12382" y="5032"/>
                  </a:cubicBezTo>
                  <a:lnTo>
                    <a:pt x="32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8"/>
            <p:cNvSpPr/>
            <p:nvPr/>
          </p:nvSpPr>
          <p:spPr>
            <a:xfrm>
              <a:off x="3061825" y="2006125"/>
              <a:ext cx="56725" cy="171775"/>
            </a:xfrm>
            <a:custGeom>
              <a:rect b="b" l="l" r="r" t="t"/>
              <a:pathLst>
                <a:path extrusionOk="0" h="6871" w="2269">
                  <a:moveTo>
                    <a:pt x="280" y="0"/>
                  </a:moveTo>
                  <a:cubicBezTo>
                    <a:pt x="258" y="0"/>
                    <a:pt x="237" y="3"/>
                    <a:pt x="215" y="9"/>
                  </a:cubicBezTo>
                  <a:cubicBezTo>
                    <a:pt x="81" y="44"/>
                    <a:pt x="1" y="182"/>
                    <a:pt x="37" y="316"/>
                  </a:cubicBezTo>
                  <a:lnTo>
                    <a:pt x="1741" y="6684"/>
                  </a:lnTo>
                  <a:cubicBezTo>
                    <a:pt x="1771" y="6793"/>
                    <a:pt x="1870" y="6871"/>
                    <a:pt x="1984" y="6871"/>
                  </a:cubicBezTo>
                  <a:cubicBezTo>
                    <a:pt x="2149" y="6869"/>
                    <a:pt x="2269" y="6713"/>
                    <a:pt x="2228" y="6553"/>
                  </a:cubicBezTo>
                  <a:lnTo>
                    <a:pt x="524" y="188"/>
                  </a:lnTo>
                  <a:cubicBezTo>
                    <a:pt x="494" y="74"/>
                    <a:pt x="391" y="0"/>
                    <a:pt x="280" y="0"/>
                  </a:cubicBezTo>
                  <a:close/>
                </a:path>
              </a:pathLst>
            </a:custGeom>
            <a:solidFill>
              <a:srgbClr val="559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8"/>
            <p:cNvSpPr/>
            <p:nvPr/>
          </p:nvSpPr>
          <p:spPr>
            <a:xfrm>
              <a:off x="2583225" y="745700"/>
              <a:ext cx="1075725" cy="1295400"/>
            </a:xfrm>
            <a:custGeom>
              <a:rect b="b" l="l" r="r" t="t"/>
              <a:pathLst>
                <a:path extrusionOk="0" h="51816" w="43029">
                  <a:moveTo>
                    <a:pt x="19346" y="185"/>
                  </a:moveTo>
                  <a:cubicBezTo>
                    <a:pt x="16833" y="185"/>
                    <a:pt x="4260" y="6915"/>
                    <a:pt x="3949" y="8482"/>
                  </a:cubicBezTo>
                  <a:cubicBezTo>
                    <a:pt x="3364" y="11416"/>
                    <a:pt x="1933" y="18406"/>
                    <a:pt x="1468" y="21337"/>
                  </a:cubicBezTo>
                  <a:cubicBezTo>
                    <a:pt x="0" y="30562"/>
                    <a:pt x="1097" y="41139"/>
                    <a:pt x="2638" y="50055"/>
                  </a:cubicBezTo>
                  <a:lnTo>
                    <a:pt x="6377" y="47667"/>
                  </a:lnTo>
                  <a:lnTo>
                    <a:pt x="34243" y="49864"/>
                  </a:lnTo>
                  <a:lnTo>
                    <a:pt x="38089" y="51816"/>
                  </a:lnTo>
                  <a:cubicBezTo>
                    <a:pt x="38089" y="51816"/>
                    <a:pt x="41260" y="41800"/>
                    <a:pt x="42515" y="36114"/>
                  </a:cubicBezTo>
                  <a:cubicBezTo>
                    <a:pt x="43029" y="33783"/>
                    <a:pt x="40674" y="9395"/>
                    <a:pt x="39164" y="7558"/>
                  </a:cubicBezTo>
                  <a:cubicBezTo>
                    <a:pt x="37655" y="5723"/>
                    <a:pt x="30509" y="1758"/>
                    <a:pt x="26434" y="826"/>
                  </a:cubicBezTo>
                  <a:cubicBezTo>
                    <a:pt x="22826" y="0"/>
                    <a:pt x="21753" y="324"/>
                    <a:pt x="19419" y="187"/>
                  </a:cubicBezTo>
                  <a:cubicBezTo>
                    <a:pt x="19396" y="186"/>
                    <a:pt x="19372" y="185"/>
                    <a:pt x="19346" y="18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8"/>
            <p:cNvSpPr/>
            <p:nvPr/>
          </p:nvSpPr>
          <p:spPr>
            <a:xfrm>
              <a:off x="2865800" y="1448650"/>
              <a:ext cx="328825" cy="278625"/>
            </a:xfrm>
            <a:custGeom>
              <a:rect b="b" l="l" r="r" t="t"/>
              <a:pathLst>
                <a:path extrusionOk="0" h="11145" w="13153">
                  <a:moveTo>
                    <a:pt x="12869" y="0"/>
                  </a:moveTo>
                  <a:cubicBezTo>
                    <a:pt x="12794" y="0"/>
                    <a:pt x="12719" y="34"/>
                    <a:pt x="12668" y="97"/>
                  </a:cubicBezTo>
                  <a:cubicBezTo>
                    <a:pt x="9305" y="4461"/>
                    <a:pt x="5004" y="8117"/>
                    <a:pt x="231" y="10669"/>
                  </a:cubicBezTo>
                  <a:cubicBezTo>
                    <a:pt x="0" y="10793"/>
                    <a:pt x="87" y="11143"/>
                    <a:pt x="349" y="11144"/>
                  </a:cubicBezTo>
                  <a:cubicBezTo>
                    <a:pt x="391" y="11143"/>
                    <a:pt x="432" y="11133"/>
                    <a:pt x="468" y="11114"/>
                  </a:cubicBezTo>
                  <a:cubicBezTo>
                    <a:pt x="5304" y="8528"/>
                    <a:pt x="9661" y="4823"/>
                    <a:pt x="13067" y="405"/>
                  </a:cubicBezTo>
                  <a:cubicBezTo>
                    <a:pt x="13152" y="294"/>
                    <a:pt x="13132" y="137"/>
                    <a:pt x="13022" y="51"/>
                  </a:cubicBezTo>
                  <a:cubicBezTo>
                    <a:pt x="12976" y="17"/>
                    <a:pt x="12922" y="0"/>
                    <a:pt x="12869" y="0"/>
                  </a:cubicBezTo>
                  <a:close/>
                </a:path>
              </a:pathLst>
            </a:custGeom>
            <a:solidFill>
              <a:srgbClr val="FDD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8"/>
            <p:cNvSpPr/>
            <p:nvPr/>
          </p:nvSpPr>
          <p:spPr>
            <a:xfrm>
              <a:off x="3079100" y="1487625"/>
              <a:ext cx="192600" cy="321725"/>
            </a:xfrm>
            <a:custGeom>
              <a:rect b="b" l="l" r="r" t="t"/>
              <a:pathLst>
                <a:path extrusionOk="0" h="12869" w="7704">
                  <a:moveTo>
                    <a:pt x="7419" y="0"/>
                  </a:moveTo>
                  <a:cubicBezTo>
                    <a:pt x="7312" y="0"/>
                    <a:pt x="7212" y="69"/>
                    <a:pt x="7178" y="177"/>
                  </a:cubicBezTo>
                  <a:cubicBezTo>
                    <a:pt x="5647" y="4789"/>
                    <a:pt x="3329" y="8296"/>
                    <a:pt x="86" y="12462"/>
                  </a:cubicBezTo>
                  <a:cubicBezTo>
                    <a:pt x="0" y="12572"/>
                    <a:pt x="19" y="12731"/>
                    <a:pt x="129" y="12815"/>
                  </a:cubicBezTo>
                  <a:cubicBezTo>
                    <a:pt x="174" y="12850"/>
                    <a:pt x="228" y="12868"/>
                    <a:pt x="284" y="12869"/>
                  </a:cubicBezTo>
                  <a:cubicBezTo>
                    <a:pt x="361" y="12869"/>
                    <a:pt x="434" y="12832"/>
                    <a:pt x="482" y="12771"/>
                  </a:cubicBezTo>
                  <a:cubicBezTo>
                    <a:pt x="3759" y="8565"/>
                    <a:pt x="6101" y="5017"/>
                    <a:pt x="7656" y="336"/>
                  </a:cubicBezTo>
                  <a:cubicBezTo>
                    <a:pt x="7703" y="203"/>
                    <a:pt x="7631" y="57"/>
                    <a:pt x="7497" y="13"/>
                  </a:cubicBezTo>
                  <a:cubicBezTo>
                    <a:pt x="7471" y="4"/>
                    <a:pt x="7445" y="0"/>
                    <a:pt x="7419" y="0"/>
                  </a:cubicBezTo>
                  <a:close/>
                </a:path>
              </a:pathLst>
            </a:custGeom>
            <a:solidFill>
              <a:srgbClr val="FDD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8"/>
            <p:cNvSpPr/>
            <p:nvPr/>
          </p:nvSpPr>
          <p:spPr>
            <a:xfrm>
              <a:off x="2756325" y="933050"/>
              <a:ext cx="72900" cy="952000"/>
            </a:xfrm>
            <a:custGeom>
              <a:rect b="b" l="l" r="r" t="t"/>
              <a:pathLst>
                <a:path extrusionOk="0" h="38080" w="2916">
                  <a:moveTo>
                    <a:pt x="752" y="0"/>
                  </a:moveTo>
                  <a:cubicBezTo>
                    <a:pt x="708" y="0"/>
                    <a:pt x="664" y="12"/>
                    <a:pt x="623" y="36"/>
                  </a:cubicBezTo>
                  <a:cubicBezTo>
                    <a:pt x="504" y="106"/>
                    <a:pt x="465" y="262"/>
                    <a:pt x="536" y="382"/>
                  </a:cubicBezTo>
                  <a:cubicBezTo>
                    <a:pt x="2418" y="3552"/>
                    <a:pt x="2353" y="11199"/>
                    <a:pt x="2016" y="15217"/>
                  </a:cubicBezTo>
                  <a:cubicBezTo>
                    <a:pt x="1738" y="18550"/>
                    <a:pt x="1436" y="21766"/>
                    <a:pt x="1143" y="24876"/>
                  </a:cubicBezTo>
                  <a:cubicBezTo>
                    <a:pt x="751" y="29028"/>
                    <a:pt x="347" y="33321"/>
                    <a:pt x="12" y="37810"/>
                  </a:cubicBezTo>
                  <a:cubicBezTo>
                    <a:pt x="1" y="37948"/>
                    <a:pt x="105" y="38069"/>
                    <a:pt x="243" y="38078"/>
                  </a:cubicBezTo>
                  <a:cubicBezTo>
                    <a:pt x="250" y="38080"/>
                    <a:pt x="257" y="38080"/>
                    <a:pt x="262" y="38080"/>
                  </a:cubicBezTo>
                  <a:cubicBezTo>
                    <a:pt x="394" y="38080"/>
                    <a:pt x="503" y="37978"/>
                    <a:pt x="513" y="37848"/>
                  </a:cubicBezTo>
                  <a:cubicBezTo>
                    <a:pt x="848" y="33363"/>
                    <a:pt x="1253" y="29074"/>
                    <a:pt x="1643" y="24925"/>
                  </a:cubicBezTo>
                  <a:cubicBezTo>
                    <a:pt x="1936" y="21812"/>
                    <a:pt x="2240" y="18594"/>
                    <a:pt x="2518" y="15260"/>
                  </a:cubicBezTo>
                  <a:cubicBezTo>
                    <a:pt x="2859" y="11181"/>
                    <a:pt x="2916" y="3405"/>
                    <a:pt x="969" y="125"/>
                  </a:cubicBezTo>
                  <a:cubicBezTo>
                    <a:pt x="922" y="45"/>
                    <a:pt x="838" y="0"/>
                    <a:pt x="752" y="0"/>
                  </a:cubicBezTo>
                  <a:close/>
                </a:path>
              </a:pathLst>
            </a:custGeom>
            <a:solidFill>
              <a:srgbClr val="FDD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8"/>
            <p:cNvSpPr/>
            <p:nvPr/>
          </p:nvSpPr>
          <p:spPr>
            <a:xfrm>
              <a:off x="3016400" y="616550"/>
              <a:ext cx="227650" cy="203650"/>
            </a:xfrm>
            <a:custGeom>
              <a:rect b="b" l="l" r="r" t="t"/>
              <a:pathLst>
                <a:path extrusionOk="0" h="8146" w="9106">
                  <a:moveTo>
                    <a:pt x="0" y="1"/>
                  </a:moveTo>
                  <a:lnTo>
                    <a:pt x="0" y="5874"/>
                  </a:lnTo>
                  <a:cubicBezTo>
                    <a:pt x="0" y="5874"/>
                    <a:pt x="2143" y="8146"/>
                    <a:pt x="4871" y="8146"/>
                  </a:cubicBezTo>
                  <a:cubicBezTo>
                    <a:pt x="6204" y="8146"/>
                    <a:pt x="7676" y="7604"/>
                    <a:pt x="9106" y="5992"/>
                  </a:cubicBezTo>
                  <a:lnTo>
                    <a:pt x="87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8"/>
            <p:cNvSpPr/>
            <p:nvPr/>
          </p:nvSpPr>
          <p:spPr>
            <a:xfrm>
              <a:off x="2926600" y="275100"/>
              <a:ext cx="414650" cy="470675"/>
            </a:xfrm>
            <a:custGeom>
              <a:rect b="b" l="l" r="r" t="t"/>
              <a:pathLst>
                <a:path extrusionOk="0" h="18827" w="16586">
                  <a:moveTo>
                    <a:pt x="8487" y="0"/>
                  </a:moveTo>
                  <a:cubicBezTo>
                    <a:pt x="8358" y="0"/>
                    <a:pt x="8227" y="2"/>
                    <a:pt x="8093" y="6"/>
                  </a:cubicBezTo>
                  <a:cubicBezTo>
                    <a:pt x="3908" y="131"/>
                    <a:pt x="2664" y="3970"/>
                    <a:pt x="2394" y="7982"/>
                  </a:cubicBezTo>
                  <a:cubicBezTo>
                    <a:pt x="2265" y="7914"/>
                    <a:pt x="2110" y="7873"/>
                    <a:pt x="1926" y="7873"/>
                  </a:cubicBezTo>
                  <a:cubicBezTo>
                    <a:pt x="1784" y="7873"/>
                    <a:pt x="1625" y="7897"/>
                    <a:pt x="1445" y="7951"/>
                  </a:cubicBezTo>
                  <a:cubicBezTo>
                    <a:pt x="0" y="8385"/>
                    <a:pt x="1003" y="12028"/>
                    <a:pt x="2502" y="12589"/>
                  </a:cubicBezTo>
                  <a:cubicBezTo>
                    <a:pt x="3055" y="16256"/>
                    <a:pt x="4993" y="18606"/>
                    <a:pt x="7769" y="18813"/>
                  </a:cubicBezTo>
                  <a:cubicBezTo>
                    <a:pt x="7883" y="18822"/>
                    <a:pt x="7996" y="18826"/>
                    <a:pt x="8108" y="18826"/>
                  </a:cubicBezTo>
                  <a:cubicBezTo>
                    <a:pt x="10512" y="18826"/>
                    <a:pt x="12392" y="16878"/>
                    <a:pt x="13547" y="14005"/>
                  </a:cubicBezTo>
                  <a:cubicBezTo>
                    <a:pt x="15108" y="13659"/>
                    <a:pt x="16585" y="10159"/>
                    <a:pt x="15205" y="9541"/>
                  </a:cubicBezTo>
                  <a:cubicBezTo>
                    <a:pt x="15051" y="9470"/>
                    <a:pt x="14890" y="9424"/>
                    <a:pt x="14723" y="9402"/>
                  </a:cubicBezTo>
                  <a:cubicBezTo>
                    <a:pt x="15382" y="5202"/>
                    <a:pt x="15118" y="0"/>
                    <a:pt x="84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8"/>
            <p:cNvSpPr/>
            <p:nvPr/>
          </p:nvSpPr>
          <p:spPr>
            <a:xfrm>
              <a:off x="3025300" y="691800"/>
              <a:ext cx="200450" cy="60300"/>
            </a:xfrm>
            <a:custGeom>
              <a:rect b="b" l="l" r="r" t="t"/>
              <a:pathLst>
                <a:path extrusionOk="0" h="2412" w="8018">
                  <a:moveTo>
                    <a:pt x="284" y="1"/>
                  </a:moveTo>
                  <a:cubicBezTo>
                    <a:pt x="228" y="1"/>
                    <a:pt x="172" y="20"/>
                    <a:pt x="126" y="58"/>
                  </a:cubicBezTo>
                  <a:cubicBezTo>
                    <a:pt x="17" y="145"/>
                    <a:pt x="1" y="303"/>
                    <a:pt x="89" y="412"/>
                  </a:cubicBezTo>
                  <a:cubicBezTo>
                    <a:pt x="1056" y="1601"/>
                    <a:pt x="2341" y="2288"/>
                    <a:pt x="3802" y="2398"/>
                  </a:cubicBezTo>
                  <a:cubicBezTo>
                    <a:pt x="3920" y="2407"/>
                    <a:pt x="4038" y="2411"/>
                    <a:pt x="4154" y="2411"/>
                  </a:cubicBezTo>
                  <a:cubicBezTo>
                    <a:pt x="5539" y="2411"/>
                    <a:pt x="6836" y="1793"/>
                    <a:pt x="7924" y="607"/>
                  </a:cubicBezTo>
                  <a:cubicBezTo>
                    <a:pt x="8017" y="505"/>
                    <a:pt x="8011" y="347"/>
                    <a:pt x="7908" y="253"/>
                  </a:cubicBezTo>
                  <a:cubicBezTo>
                    <a:pt x="7859" y="208"/>
                    <a:pt x="7799" y="186"/>
                    <a:pt x="7738" y="186"/>
                  </a:cubicBezTo>
                  <a:cubicBezTo>
                    <a:pt x="7670" y="186"/>
                    <a:pt x="7603" y="214"/>
                    <a:pt x="7553" y="268"/>
                  </a:cubicBezTo>
                  <a:cubicBezTo>
                    <a:pt x="6551" y="1358"/>
                    <a:pt x="5412" y="1908"/>
                    <a:pt x="4160" y="1908"/>
                  </a:cubicBezTo>
                  <a:cubicBezTo>
                    <a:pt x="4054" y="1908"/>
                    <a:pt x="3946" y="1904"/>
                    <a:pt x="3838" y="1896"/>
                  </a:cubicBezTo>
                  <a:cubicBezTo>
                    <a:pt x="2520" y="1797"/>
                    <a:pt x="1357" y="1174"/>
                    <a:pt x="480" y="94"/>
                  </a:cubicBezTo>
                  <a:cubicBezTo>
                    <a:pt x="430" y="33"/>
                    <a:pt x="357" y="1"/>
                    <a:pt x="284" y="1"/>
                  </a:cubicBezTo>
                  <a:close/>
                </a:path>
              </a:pathLst>
            </a:custGeom>
            <a:solidFill>
              <a:srgbClr val="FDC0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8"/>
            <p:cNvSpPr/>
            <p:nvPr/>
          </p:nvSpPr>
          <p:spPr>
            <a:xfrm>
              <a:off x="2649175" y="1937350"/>
              <a:ext cx="161550" cy="183125"/>
            </a:xfrm>
            <a:custGeom>
              <a:rect b="b" l="l" r="r" t="t"/>
              <a:pathLst>
                <a:path extrusionOk="0" h="7325" w="6462">
                  <a:moveTo>
                    <a:pt x="3739" y="1"/>
                  </a:moveTo>
                  <a:lnTo>
                    <a:pt x="0" y="2389"/>
                  </a:lnTo>
                  <a:cubicBezTo>
                    <a:pt x="0" y="2389"/>
                    <a:pt x="2532" y="7325"/>
                    <a:pt x="4186" y="7325"/>
                  </a:cubicBezTo>
                  <a:cubicBezTo>
                    <a:pt x="4563" y="7325"/>
                    <a:pt x="4894" y="7068"/>
                    <a:pt x="5140" y="6438"/>
                  </a:cubicBezTo>
                  <a:cubicBezTo>
                    <a:pt x="6461" y="3046"/>
                    <a:pt x="3739" y="1"/>
                    <a:pt x="3739" y="1"/>
                  </a:cubicBezTo>
                  <a:close/>
                </a:path>
              </a:pathLst>
            </a:custGeom>
            <a:solidFill>
              <a:srgbClr val="FDC0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8"/>
            <p:cNvSpPr/>
            <p:nvPr/>
          </p:nvSpPr>
          <p:spPr>
            <a:xfrm>
              <a:off x="2952125" y="238125"/>
              <a:ext cx="385900" cy="291125"/>
            </a:xfrm>
            <a:custGeom>
              <a:rect b="b" l="l" r="r" t="t"/>
              <a:pathLst>
                <a:path extrusionOk="0" h="11645" w="15436">
                  <a:moveTo>
                    <a:pt x="8313" y="0"/>
                  </a:moveTo>
                  <a:cubicBezTo>
                    <a:pt x="7878" y="0"/>
                    <a:pt x="7418" y="59"/>
                    <a:pt x="6939" y="197"/>
                  </a:cubicBezTo>
                  <a:cubicBezTo>
                    <a:pt x="3649" y="1139"/>
                    <a:pt x="1007" y="3152"/>
                    <a:pt x="504" y="4537"/>
                  </a:cubicBezTo>
                  <a:cubicBezTo>
                    <a:pt x="1" y="5921"/>
                    <a:pt x="1373" y="9461"/>
                    <a:pt x="1373" y="9461"/>
                  </a:cubicBezTo>
                  <a:lnTo>
                    <a:pt x="2265" y="10892"/>
                  </a:lnTo>
                  <a:lnTo>
                    <a:pt x="3211" y="10892"/>
                  </a:lnTo>
                  <a:lnTo>
                    <a:pt x="3211" y="8437"/>
                  </a:lnTo>
                  <a:cubicBezTo>
                    <a:pt x="3211" y="8437"/>
                    <a:pt x="4404" y="7227"/>
                    <a:pt x="4530" y="5850"/>
                  </a:cubicBezTo>
                  <a:lnTo>
                    <a:pt x="11677" y="6360"/>
                  </a:lnTo>
                  <a:cubicBezTo>
                    <a:pt x="11677" y="6360"/>
                    <a:pt x="11450" y="8122"/>
                    <a:pt x="12015" y="8814"/>
                  </a:cubicBezTo>
                  <a:lnTo>
                    <a:pt x="12015" y="11645"/>
                  </a:lnTo>
                  <a:lnTo>
                    <a:pt x="12896" y="11645"/>
                  </a:lnTo>
                  <a:lnTo>
                    <a:pt x="13702" y="10881"/>
                  </a:lnTo>
                  <a:cubicBezTo>
                    <a:pt x="13702" y="10881"/>
                    <a:pt x="15436" y="4600"/>
                    <a:pt x="14732" y="3026"/>
                  </a:cubicBezTo>
                  <a:cubicBezTo>
                    <a:pt x="14322" y="2112"/>
                    <a:pt x="13662" y="1921"/>
                    <a:pt x="13181" y="1921"/>
                  </a:cubicBezTo>
                  <a:cubicBezTo>
                    <a:pt x="12835" y="1921"/>
                    <a:pt x="12582" y="2020"/>
                    <a:pt x="12582" y="2020"/>
                  </a:cubicBezTo>
                  <a:cubicBezTo>
                    <a:pt x="12582" y="2020"/>
                    <a:pt x="10864" y="0"/>
                    <a:pt x="8313" y="0"/>
                  </a:cubicBez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8"/>
            <p:cNvSpPr/>
            <p:nvPr/>
          </p:nvSpPr>
          <p:spPr>
            <a:xfrm>
              <a:off x="3346025" y="1992275"/>
              <a:ext cx="189350" cy="182550"/>
            </a:xfrm>
            <a:custGeom>
              <a:rect b="b" l="l" r="r" t="t"/>
              <a:pathLst>
                <a:path extrusionOk="0" h="7302" w="7574">
                  <a:moveTo>
                    <a:pt x="3731" y="1"/>
                  </a:moveTo>
                  <a:cubicBezTo>
                    <a:pt x="3731" y="1"/>
                    <a:pt x="1" y="4175"/>
                    <a:pt x="1848" y="6755"/>
                  </a:cubicBezTo>
                  <a:cubicBezTo>
                    <a:pt x="2123" y="7138"/>
                    <a:pt x="2443" y="7301"/>
                    <a:pt x="2788" y="7301"/>
                  </a:cubicBezTo>
                  <a:cubicBezTo>
                    <a:pt x="4765" y="7301"/>
                    <a:pt x="7574" y="1953"/>
                    <a:pt x="7574" y="1953"/>
                  </a:cubicBezTo>
                  <a:cubicBezTo>
                    <a:pt x="7574" y="1953"/>
                    <a:pt x="4249" y="42"/>
                    <a:pt x="3731" y="1"/>
                  </a:cubicBezTo>
                  <a:close/>
                </a:path>
              </a:pathLst>
            </a:custGeom>
            <a:solidFill>
              <a:srgbClr val="FDC0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8"/>
            <p:cNvSpPr/>
            <p:nvPr/>
          </p:nvSpPr>
          <p:spPr>
            <a:xfrm>
              <a:off x="3402025" y="948675"/>
              <a:ext cx="109175" cy="1031125"/>
            </a:xfrm>
            <a:custGeom>
              <a:rect b="b" l="l" r="r" t="t"/>
              <a:pathLst>
                <a:path extrusionOk="0" h="41245" w="4367">
                  <a:moveTo>
                    <a:pt x="3724" y="1"/>
                  </a:moveTo>
                  <a:cubicBezTo>
                    <a:pt x="3608" y="1"/>
                    <a:pt x="3504" y="80"/>
                    <a:pt x="3477" y="197"/>
                  </a:cubicBezTo>
                  <a:cubicBezTo>
                    <a:pt x="3344" y="793"/>
                    <a:pt x="3318" y="3858"/>
                    <a:pt x="3284" y="8812"/>
                  </a:cubicBezTo>
                  <a:cubicBezTo>
                    <a:pt x="3242" y="14932"/>
                    <a:pt x="3185" y="23315"/>
                    <a:pt x="2750" y="24221"/>
                  </a:cubicBezTo>
                  <a:cubicBezTo>
                    <a:pt x="2433" y="24879"/>
                    <a:pt x="2651" y="25795"/>
                    <a:pt x="2903" y="26854"/>
                  </a:cubicBezTo>
                  <a:cubicBezTo>
                    <a:pt x="3329" y="28636"/>
                    <a:pt x="3811" y="30655"/>
                    <a:pt x="2111" y="32266"/>
                  </a:cubicBezTo>
                  <a:cubicBezTo>
                    <a:pt x="0" y="34268"/>
                    <a:pt x="1052" y="36521"/>
                    <a:pt x="1746" y="38013"/>
                  </a:cubicBezTo>
                  <a:cubicBezTo>
                    <a:pt x="2019" y="38599"/>
                    <a:pt x="2278" y="39153"/>
                    <a:pt x="2232" y="39461"/>
                  </a:cubicBezTo>
                  <a:cubicBezTo>
                    <a:pt x="2076" y="40532"/>
                    <a:pt x="1501" y="40745"/>
                    <a:pt x="1480" y="40753"/>
                  </a:cubicBezTo>
                  <a:cubicBezTo>
                    <a:pt x="1361" y="40790"/>
                    <a:pt x="1286" y="40908"/>
                    <a:pt x="1305" y="41031"/>
                  </a:cubicBezTo>
                  <a:cubicBezTo>
                    <a:pt x="1324" y="41154"/>
                    <a:pt x="1430" y="41244"/>
                    <a:pt x="1555" y="41244"/>
                  </a:cubicBezTo>
                  <a:cubicBezTo>
                    <a:pt x="1581" y="41244"/>
                    <a:pt x="1606" y="41240"/>
                    <a:pt x="1631" y="41232"/>
                  </a:cubicBezTo>
                  <a:cubicBezTo>
                    <a:pt x="1668" y="41221"/>
                    <a:pt x="2526" y="40938"/>
                    <a:pt x="2731" y="39534"/>
                  </a:cubicBezTo>
                  <a:cubicBezTo>
                    <a:pt x="2797" y="39077"/>
                    <a:pt x="2536" y="38514"/>
                    <a:pt x="2203" y="37800"/>
                  </a:cubicBezTo>
                  <a:cubicBezTo>
                    <a:pt x="1493" y="36279"/>
                    <a:pt x="610" y="34384"/>
                    <a:pt x="2457" y="32632"/>
                  </a:cubicBezTo>
                  <a:cubicBezTo>
                    <a:pt x="4367" y="30822"/>
                    <a:pt x="3827" y="28556"/>
                    <a:pt x="3393" y="26737"/>
                  </a:cubicBezTo>
                  <a:cubicBezTo>
                    <a:pt x="3162" y="25772"/>
                    <a:pt x="2964" y="24936"/>
                    <a:pt x="3203" y="24440"/>
                  </a:cubicBezTo>
                  <a:cubicBezTo>
                    <a:pt x="3653" y="23506"/>
                    <a:pt x="3732" y="17097"/>
                    <a:pt x="3788" y="8816"/>
                  </a:cubicBezTo>
                  <a:cubicBezTo>
                    <a:pt x="3816" y="4733"/>
                    <a:pt x="3841" y="878"/>
                    <a:pt x="3968" y="306"/>
                  </a:cubicBezTo>
                  <a:cubicBezTo>
                    <a:pt x="3998" y="170"/>
                    <a:pt x="3912" y="36"/>
                    <a:pt x="3777" y="6"/>
                  </a:cubicBezTo>
                  <a:cubicBezTo>
                    <a:pt x="3759" y="2"/>
                    <a:pt x="3741" y="1"/>
                    <a:pt x="3724" y="1"/>
                  </a:cubicBezTo>
                  <a:close/>
                </a:path>
              </a:pathLst>
            </a:custGeom>
            <a:solidFill>
              <a:srgbClr val="FDDF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8"/>
            <p:cNvSpPr/>
            <p:nvPr/>
          </p:nvSpPr>
          <p:spPr>
            <a:xfrm>
              <a:off x="2787150" y="1978825"/>
              <a:ext cx="63250" cy="182775"/>
            </a:xfrm>
            <a:custGeom>
              <a:rect b="b" l="l" r="r" t="t"/>
              <a:pathLst>
                <a:path extrusionOk="0" h="7311" w="2530">
                  <a:moveTo>
                    <a:pt x="285" y="1"/>
                  </a:moveTo>
                  <a:cubicBezTo>
                    <a:pt x="210" y="1"/>
                    <a:pt x="135" y="35"/>
                    <a:pt x="85" y="99"/>
                  </a:cubicBezTo>
                  <a:cubicBezTo>
                    <a:pt x="1" y="209"/>
                    <a:pt x="21" y="368"/>
                    <a:pt x="131" y="452"/>
                  </a:cubicBezTo>
                  <a:cubicBezTo>
                    <a:pt x="1080" y="1182"/>
                    <a:pt x="1730" y="2327"/>
                    <a:pt x="1871" y="3516"/>
                  </a:cubicBezTo>
                  <a:cubicBezTo>
                    <a:pt x="2011" y="4705"/>
                    <a:pt x="1645" y="5970"/>
                    <a:pt x="892" y="6899"/>
                  </a:cubicBezTo>
                  <a:cubicBezTo>
                    <a:pt x="759" y="7065"/>
                    <a:pt x="876" y="7309"/>
                    <a:pt x="1087" y="7310"/>
                  </a:cubicBezTo>
                  <a:cubicBezTo>
                    <a:pt x="1163" y="7310"/>
                    <a:pt x="1235" y="7275"/>
                    <a:pt x="1282" y="7217"/>
                  </a:cubicBezTo>
                  <a:cubicBezTo>
                    <a:pt x="2137" y="6161"/>
                    <a:pt x="2529" y="4805"/>
                    <a:pt x="2370" y="3457"/>
                  </a:cubicBezTo>
                  <a:cubicBezTo>
                    <a:pt x="2210" y="2108"/>
                    <a:pt x="1514" y="881"/>
                    <a:pt x="437" y="53"/>
                  </a:cubicBezTo>
                  <a:cubicBezTo>
                    <a:pt x="392" y="18"/>
                    <a:pt x="338" y="1"/>
                    <a:pt x="285" y="1"/>
                  </a:cubicBezTo>
                  <a:close/>
                </a:path>
              </a:pathLst>
            </a:custGeom>
            <a:solidFill>
              <a:srgbClr val="559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8"/>
            <p:cNvSpPr/>
            <p:nvPr/>
          </p:nvSpPr>
          <p:spPr>
            <a:xfrm>
              <a:off x="3341825" y="2190450"/>
              <a:ext cx="101875" cy="63150"/>
            </a:xfrm>
            <a:custGeom>
              <a:rect b="b" l="l" r="r" t="t"/>
              <a:pathLst>
                <a:path extrusionOk="0" h="2526" w="4075">
                  <a:moveTo>
                    <a:pt x="3795" y="1"/>
                  </a:moveTo>
                  <a:cubicBezTo>
                    <a:pt x="3730" y="1"/>
                    <a:pt x="3665" y="26"/>
                    <a:pt x="3616" y="77"/>
                  </a:cubicBezTo>
                  <a:cubicBezTo>
                    <a:pt x="2700" y="1051"/>
                    <a:pt x="1515" y="1730"/>
                    <a:pt x="211" y="2027"/>
                  </a:cubicBezTo>
                  <a:cubicBezTo>
                    <a:pt x="85" y="2055"/>
                    <a:pt x="1" y="2173"/>
                    <a:pt x="14" y="2300"/>
                  </a:cubicBezTo>
                  <a:cubicBezTo>
                    <a:pt x="29" y="2429"/>
                    <a:pt x="138" y="2525"/>
                    <a:pt x="265" y="2525"/>
                  </a:cubicBezTo>
                  <a:cubicBezTo>
                    <a:pt x="284" y="2524"/>
                    <a:pt x="302" y="2523"/>
                    <a:pt x="321" y="2518"/>
                  </a:cubicBezTo>
                  <a:cubicBezTo>
                    <a:pt x="1711" y="2207"/>
                    <a:pt x="3012" y="1462"/>
                    <a:pt x="3983" y="420"/>
                  </a:cubicBezTo>
                  <a:cubicBezTo>
                    <a:pt x="4074" y="318"/>
                    <a:pt x="4067" y="162"/>
                    <a:pt x="3967" y="69"/>
                  </a:cubicBezTo>
                  <a:cubicBezTo>
                    <a:pt x="3919" y="23"/>
                    <a:pt x="3857" y="1"/>
                    <a:pt x="3795" y="1"/>
                  </a:cubicBezTo>
                  <a:close/>
                </a:path>
              </a:pathLst>
            </a:custGeom>
            <a:solidFill>
              <a:srgbClr val="559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3" name="Google Shape;1103;p78"/>
          <p:cNvSpPr txBox="1"/>
          <p:nvPr>
            <p:ph type="ctrTitle"/>
          </p:nvPr>
        </p:nvSpPr>
        <p:spPr>
          <a:xfrm>
            <a:off x="592425" y="2645232"/>
            <a:ext cx="2560200" cy="20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1500"/>
              <a:t>Investor</a:t>
            </a:r>
            <a:endParaRPr sz="1500"/>
          </a:p>
        </p:txBody>
      </p:sp>
      <p:sp>
        <p:nvSpPr>
          <p:cNvPr id="1104" name="Google Shape;1104;p78"/>
          <p:cNvSpPr txBox="1"/>
          <p:nvPr>
            <p:ph idx="1" type="subTitle"/>
          </p:nvPr>
        </p:nvSpPr>
        <p:spPr>
          <a:xfrm>
            <a:off x="2931887" y="1673763"/>
            <a:ext cx="1423500" cy="98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 sz="1200"/>
              <a:t>Who want to rent the Property</a:t>
            </a:r>
            <a:endParaRPr sz="1200"/>
          </a:p>
        </p:txBody>
      </p:sp>
      <p:sp>
        <p:nvSpPr>
          <p:cNvPr id="1105" name="Google Shape;1105;p78"/>
          <p:cNvSpPr/>
          <p:nvPr/>
        </p:nvSpPr>
        <p:spPr>
          <a:xfrm>
            <a:off x="2805575" y="1106463"/>
            <a:ext cx="1676100" cy="1571700"/>
          </a:xfrm>
          <a:prstGeom prst="ellipse">
            <a:avLst/>
          </a:prstGeom>
          <a:solidFill>
            <a:srgbClr val="ADDBD7">
              <a:alpha val="20000"/>
            </a:srgbClr>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79"/>
          <p:cNvSpPr txBox="1"/>
          <p:nvPr>
            <p:ph type="ctrTitle"/>
          </p:nvPr>
        </p:nvSpPr>
        <p:spPr>
          <a:xfrm>
            <a:off x="712000" y="198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Partnerships</a:t>
            </a:r>
            <a:endParaRPr/>
          </a:p>
        </p:txBody>
      </p:sp>
      <p:sp>
        <p:nvSpPr>
          <p:cNvPr id="1111" name="Google Shape;1111;p79"/>
          <p:cNvSpPr txBox="1"/>
          <p:nvPr/>
        </p:nvSpPr>
        <p:spPr>
          <a:xfrm>
            <a:off x="563050" y="1460875"/>
            <a:ext cx="4184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73449"/>
                </a:solidFill>
                <a:latin typeface="Montserrat"/>
                <a:ea typeface="Montserrat"/>
                <a:cs typeface="Montserrat"/>
                <a:sym typeface="Montserrat"/>
              </a:rPr>
              <a:t>Home visiting:</a:t>
            </a:r>
            <a:r>
              <a:rPr lang="en" sz="1800">
                <a:solidFill>
                  <a:srgbClr val="373449"/>
                </a:solidFill>
                <a:latin typeface="Montserrat"/>
                <a:ea typeface="Montserrat"/>
                <a:cs typeface="Montserrat"/>
                <a:sym typeface="Montserrat"/>
              </a:rPr>
              <a:t> </a:t>
            </a:r>
            <a:r>
              <a:rPr lang="en" sz="1800">
                <a:solidFill>
                  <a:srgbClr val="373449"/>
                </a:solidFill>
                <a:latin typeface="Montserrat"/>
                <a:ea typeface="Montserrat"/>
                <a:cs typeface="Montserrat"/>
                <a:sym typeface="Montserrat"/>
              </a:rPr>
              <a:t>Real Estate</a:t>
            </a:r>
            <a:r>
              <a:rPr lang="en" sz="1800">
                <a:solidFill>
                  <a:srgbClr val="373449"/>
                </a:solidFill>
                <a:latin typeface="Montserrat"/>
                <a:ea typeface="Montserrat"/>
                <a:cs typeface="Montserrat"/>
                <a:sym typeface="Montserrat"/>
              </a:rPr>
              <a:t> agents</a:t>
            </a:r>
            <a:endParaRPr sz="1800">
              <a:solidFill>
                <a:srgbClr val="373449"/>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373449"/>
                </a:solidFill>
                <a:latin typeface="Montserrat"/>
                <a:ea typeface="Montserrat"/>
                <a:cs typeface="Montserrat"/>
                <a:sym typeface="Montserrat"/>
              </a:rPr>
              <a:t>Home Financing</a:t>
            </a:r>
            <a:r>
              <a:rPr lang="en" sz="1800">
                <a:solidFill>
                  <a:srgbClr val="373449"/>
                </a:solidFill>
                <a:latin typeface="Montserrat"/>
                <a:ea typeface="Montserrat"/>
                <a:cs typeface="Montserrat"/>
                <a:sym typeface="Montserrat"/>
              </a:rPr>
              <a:t>: Banks and p2p lending platforms,</a:t>
            </a:r>
            <a:endParaRPr sz="1800">
              <a:solidFill>
                <a:srgbClr val="373449"/>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373449"/>
                </a:solidFill>
                <a:latin typeface="Montserrat"/>
                <a:ea typeface="Montserrat"/>
                <a:cs typeface="Montserrat"/>
                <a:sym typeface="Montserrat"/>
              </a:rPr>
              <a:t>Home insurance: </a:t>
            </a:r>
            <a:r>
              <a:rPr lang="en" sz="1800">
                <a:solidFill>
                  <a:srgbClr val="373449"/>
                </a:solidFill>
                <a:latin typeface="Montserrat"/>
                <a:ea typeface="Montserrat"/>
                <a:cs typeface="Montserrat"/>
                <a:sym typeface="Montserrat"/>
              </a:rPr>
              <a:t>Insurance companies </a:t>
            </a:r>
            <a:endParaRPr sz="1800">
              <a:solidFill>
                <a:srgbClr val="373449"/>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373449"/>
                </a:solidFill>
                <a:latin typeface="Montserrat"/>
                <a:ea typeface="Montserrat"/>
                <a:cs typeface="Montserrat"/>
                <a:sym typeface="Montserrat"/>
              </a:rPr>
              <a:t>Credit Scoring:</a:t>
            </a:r>
            <a:r>
              <a:rPr lang="en" sz="1800">
                <a:solidFill>
                  <a:srgbClr val="373449"/>
                </a:solidFill>
                <a:latin typeface="Montserrat"/>
                <a:ea typeface="Montserrat"/>
                <a:cs typeface="Montserrat"/>
                <a:sym typeface="Montserrat"/>
              </a:rPr>
              <a:t> (SIMAH)</a:t>
            </a:r>
            <a:endParaRPr sz="1800">
              <a:solidFill>
                <a:srgbClr val="373449"/>
              </a:solidFill>
              <a:latin typeface="Montserrat"/>
              <a:ea typeface="Montserrat"/>
              <a:cs typeface="Montserrat"/>
              <a:sym typeface="Montserrat"/>
            </a:endParaRPr>
          </a:p>
        </p:txBody>
      </p:sp>
      <p:pic>
        <p:nvPicPr>
          <p:cNvPr id="1112" name="Google Shape;1112;p79"/>
          <p:cNvPicPr preferRelativeResize="0"/>
          <p:nvPr/>
        </p:nvPicPr>
        <p:blipFill>
          <a:blip r:embed="rId3">
            <a:alphaModFix/>
          </a:blip>
          <a:stretch>
            <a:fillRect/>
          </a:stretch>
        </p:blipFill>
        <p:spPr>
          <a:xfrm>
            <a:off x="5645900" y="1202200"/>
            <a:ext cx="2982400" cy="298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0"/>
          <p:cNvSpPr txBox="1"/>
          <p:nvPr>
            <p:ph idx="2" type="ctrTitle"/>
          </p:nvPr>
        </p:nvSpPr>
        <p:spPr>
          <a:xfrm>
            <a:off x="742950" y="14755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Revenue stream </a:t>
            </a:r>
            <a:endParaRPr/>
          </a:p>
        </p:txBody>
      </p:sp>
      <p:sp>
        <p:nvSpPr>
          <p:cNvPr id="1118" name="Google Shape;1118;p80"/>
          <p:cNvSpPr txBox="1"/>
          <p:nvPr>
            <p:ph idx="1" type="subTitle"/>
          </p:nvPr>
        </p:nvSpPr>
        <p:spPr>
          <a:xfrm>
            <a:off x="742950" y="1217400"/>
            <a:ext cx="7695600" cy="2724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700">
                <a:solidFill>
                  <a:srgbClr val="373449"/>
                </a:solidFill>
                <a:latin typeface="Montserrat"/>
                <a:ea typeface="Montserrat"/>
                <a:cs typeface="Montserrat"/>
                <a:sym typeface="Montserrat"/>
              </a:rPr>
              <a:t>Qayemha has multiple revenue streams from which it </a:t>
            </a:r>
            <a:r>
              <a:rPr lang="en" sz="1700">
                <a:solidFill>
                  <a:srgbClr val="373449"/>
                </a:solidFill>
                <a:latin typeface="Montserrat"/>
                <a:ea typeface="Montserrat"/>
                <a:cs typeface="Montserrat"/>
                <a:sym typeface="Montserrat"/>
              </a:rPr>
              <a:t>generates</a:t>
            </a:r>
            <a:r>
              <a:rPr lang="en" sz="1700">
                <a:solidFill>
                  <a:srgbClr val="373449"/>
                </a:solidFill>
                <a:latin typeface="Montserrat"/>
                <a:ea typeface="Montserrat"/>
                <a:cs typeface="Montserrat"/>
                <a:sym typeface="Montserrat"/>
              </a:rPr>
              <a:t> profit despite being free for the end-users. </a:t>
            </a:r>
            <a:endParaRPr sz="1700">
              <a:solidFill>
                <a:srgbClr val="373449"/>
              </a:solidFill>
              <a:latin typeface="Montserrat"/>
              <a:ea typeface="Montserrat"/>
              <a:cs typeface="Montserrat"/>
              <a:sym typeface="Montserrat"/>
            </a:endParaRPr>
          </a:p>
          <a:p>
            <a:pPr indent="-336550" lvl="0" marL="457200" rtl="0" algn="just">
              <a:lnSpc>
                <a:spcPct val="150000"/>
              </a:lnSpc>
              <a:spcBef>
                <a:spcPts val="0"/>
              </a:spcBef>
              <a:spcAft>
                <a:spcPts val="0"/>
              </a:spcAft>
              <a:buClr>
                <a:srgbClr val="373449"/>
              </a:buClr>
              <a:buSzPts val="1700"/>
              <a:buFont typeface="Montserrat"/>
              <a:buAutoNum type="arabicPeriod"/>
            </a:pPr>
            <a:r>
              <a:rPr b="1" lang="en" sz="1700">
                <a:solidFill>
                  <a:srgbClr val="373449"/>
                </a:solidFill>
                <a:latin typeface="Montserrat"/>
                <a:ea typeface="Montserrat"/>
                <a:cs typeface="Montserrat"/>
                <a:sym typeface="Montserrat"/>
              </a:rPr>
              <a:t>Commission</a:t>
            </a:r>
            <a:r>
              <a:rPr lang="en" sz="1700">
                <a:solidFill>
                  <a:srgbClr val="373449"/>
                </a:solidFill>
                <a:latin typeface="Montserrat"/>
                <a:ea typeface="Montserrat"/>
                <a:cs typeface="Montserrat"/>
                <a:sym typeface="Montserrat"/>
              </a:rPr>
              <a:t> for buying, selling and displaying real estate on the application. </a:t>
            </a:r>
            <a:endParaRPr sz="1700">
              <a:solidFill>
                <a:srgbClr val="373449"/>
              </a:solidFill>
              <a:latin typeface="Montserrat"/>
              <a:ea typeface="Montserrat"/>
              <a:cs typeface="Montserrat"/>
              <a:sym typeface="Montserrat"/>
            </a:endParaRPr>
          </a:p>
          <a:p>
            <a:pPr indent="-336550" lvl="0" marL="457200" rtl="0" algn="just">
              <a:lnSpc>
                <a:spcPct val="150000"/>
              </a:lnSpc>
              <a:spcBef>
                <a:spcPts val="0"/>
              </a:spcBef>
              <a:spcAft>
                <a:spcPts val="0"/>
              </a:spcAft>
              <a:buClr>
                <a:srgbClr val="373449"/>
              </a:buClr>
              <a:buSzPts val="1700"/>
              <a:buFont typeface="Montserrat"/>
              <a:buAutoNum type="arabicPeriod"/>
            </a:pPr>
            <a:r>
              <a:rPr b="1" lang="en" sz="1700">
                <a:solidFill>
                  <a:srgbClr val="373449"/>
                </a:solidFill>
                <a:latin typeface="Montserrat"/>
                <a:ea typeface="Montserrat"/>
                <a:cs typeface="Montserrat"/>
                <a:sym typeface="Montserrat"/>
              </a:rPr>
              <a:t>Advertising</a:t>
            </a:r>
            <a:r>
              <a:rPr b="1" lang="en" sz="1700">
                <a:solidFill>
                  <a:srgbClr val="373449"/>
                </a:solidFill>
                <a:latin typeface="Montserrat"/>
                <a:ea typeface="Montserrat"/>
                <a:cs typeface="Montserrat"/>
                <a:sym typeface="Montserrat"/>
              </a:rPr>
              <a:t> fees</a:t>
            </a:r>
            <a:r>
              <a:rPr lang="en" sz="1700">
                <a:solidFill>
                  <a:srgbClr val="373449"/>
                </a:solidFill>
                <a:latin typeface="Montserrat"/>
                <a:ea typeface="Montserrat"/>
                <a:cs typeface="Montserrat"/>
                <a:sym typeface="Montserrat"/>
              </a:rPr>
              <a:t> from real estate </a:t>
            </a:r>
            <a:r>
              <a:rPr lang="en" sz="1700">
                <a:solidFill>
                  <a:srgbClr val="373449"/>
                </a:solidFill>
                <a:latin typeface="Montserrat"/>
                <a:ea typeface="Montserrat"/>
                <a:cs typeface="Montserrat"/>
                <a:sym typeface="Montserrat"/>
              </a:rPr>
              <a:t>developers, instruction</a:t>
            </a:r>
            <a:r>
              <a:rPr lang="en" sz="1700">
                <a:solidFill>
                  <a:srgbClr val="373449"/>
                </a:solidFill>
                <a:latin typeface="Montserrat"/>
                <a:ea typeface="Montserrat"/>
                <a:cs typeface="Montserrat"/>
                <a:sym typeface="Montserrat"/>
              </a:rPr>
              <a:t> companies, interior designers and furnituring companies.  </a:t>
            </a:r>
            <a:endParaRPr sz="1700">
              <a:solidFill>
                <a:srgbClr val="37344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81"/>
          <p:cNvSpPr txBox="1"/>
          <p:nvPr>
            <p:ph type="ctrTitle"/>
          </p:nvPr>
        </p:nvSpPr>
        <p:spPr>
          <a:xfrm>
            <a:off x="790975" y="263475"/>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Future Work</a:t>
            </a:r>
            <a:endParaRPr/>
          </a:p>
        </p:txBody>
      </p:sp>
      <p:sp>
        <p:nvSpPr>
          <p:cNvPr id="1124" name="Google Shape;1124;p81"/>
          <p:cNvSpPr txBox="1"/>
          <p:nvPr/>
        </p:nvSpPr>
        <p:spPr>
          <a:xfrm>
            <a:off x="6229700" y="3459471"/>
            <a:ext cx="16737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000"/>
              <a:buFont typeface="Arial"/>
              <a:buNone/>
            </a:pPr>
            <a:r>
              <a:rPr lang="en" sz="1000">
                <a:solidFill>
                  <a:srgbClr val="434343"/>
                </a:solidFill>
                <a:latin typeface="EB Garamond"/>
                <a:ea typeface="EB Garamond"/>
                <a:cs typeface="EB Garamond"/>
                <a:sym typeface="EB Garamond"/>
              </a:rPr>
              <a:t>Tokenization  platform for real estate assets.</a:t>
            </a:r>
            <a:endParaRPr sz="1100">
              <a:solidFill>
                <a:srgbClr val="434343"/>
              </a:solidFill>
              <a:latin typeface="EB Garamond"/>
              <a:ea typeface="EB Garamond"/>
              <a:cs typeface="EB Garamond"/>
              <a:sym typeface="EB Garamond"/>
            </a:endParaRPr>
          </a:p>
        </p:txBody>
      </p:sp>
      <p:sp>
        <p:nvSpPr>
          <p:cNvPr id="1125" name="Google Shape;1125;p81"/>
          <p:cNvSpPr txBox="1"/>
          <p:nvPr/>
        </p:nvSpPr>
        <p:spPr>
          <a:xfrm>
            <a:off x="1372991" y="2742772"/>
            <a:ext cx="18618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000"/>
              <a:buFont typeface="Arial"/>
              <a:buNone/>
            </a:pPr>
            <a:r>
              <a:rPr lang="en" sz="1000">
                <a:solidFill>
                  <a:srgbClr val="434343"/>
                </a:solidFill>
                <a:latin typeface="EB Garamond"/>
                <a:ea typeface="EB Garamond"/>
                <a:cs typeface="EB Garamond"/>
                <a:sym typeface="EB Garamond"/>
              </a:rPr>
              <a:t>Connecting target customers  with major real estate entities to insure the best customer experience.</a:t>
            </a:r>
            <a:endParaRPr sz="1000">
              <a:solidFill>
                <a:srgbClr val="434343"/>
              </a:solidFill>
              <a:latin typeface="EB Garamond"/>
              <a:ea typeface="EB Garamond"/>
              <a:cs typeface="EB Garamond"/>
              <a:sym typeface="EB Garamond"/>
            </a:endParaRPr>
          </a:p>
        </p:txBody>
      </p:sp>
      <p:sp>
        <p:nvSpPr>
          <p:cNvPr id="1126" name="Google Shape;1126;p81"/>
          <p:cNvSpPr txBox="1"/>
          <p:nvPr/>
        </p:nvSpPr>
        <p:spPr>
          <a:xfrm>
            <a:off x="6229700" y="2288224"/>
            <a:ext cx="17514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34343"/>
                </a:solidFill>
                <a:latin typeface="EB Garamond"/>
                <a:ea typeface="EB Garamond"/>
                <a:cs typeface="EB Garamond"/>
                <a:sym typeface="EB Garamond"/>
              </a:rPr>
              <a:t>Develop an application for the model</a:t>
            </a:r>
            <a:endParaRPr sz="1200">
              <a:solidFill>
                <a:srgbClr val="434343"/>
              </a:solidFill>
              <a:latin typeface="EB Garamond"/>
              <a:ea typeface="EB Garamond"/>
              <a:cs typeface="EB Garamond"/>
              <a:sym typeface="EB Garamond"/>
            </a:endParaRPr>
          </a:p>
          <a:p>
            <a:pPr indent="0" lvl="0" marL="0" marR="0" rtl="0" algn="l">
              <a:lnSpc>
                <a:spcPct val="100000"/>
              </a:lnSpc>
              <a:spcBef>
                <a:spcPts val="200"/>
              </a:spcBef>
              <a:spcAft>
                <a:spcPts val="0"/>
              </a:spcAft>
              <a:buClr>
                <a:srgbClr val="000000"/>
              </a:buClr>
              <a:buSzPts val="1100"/>
              <a:buFont typeface="Arial"/>
              <a:buNone/>
            </a:pPr>
            <a:r>
              <a:t/>
            </a:r>
            <a:endParaRPr sz="1100">
              <a:solidFill>
                <a:srgbClr val="434343"/>
              </a:solidFill>
              <a:latin typeface="EB Garamond"/>
              <a:ea typeface="EB Garamond"/>
              <a:cs typeface="EB Garamond"/>
              <a:sym typeface="EB Garamond"/>
            </a:endParaRPr>
          </a:p>
        </p:txBody>
      </p:sp>
      <p:sp>
        <p:nvSpPr>
          <p:cNvPr id="1127" name="Google Shape;1127;p81"/>
          <p:cNvSpPr txBox="1"/>
          <p:nvPr/>
        </p:nvSpPr>
        <p:spPr>
          <a:xfrm>
            <a:off x="2208104" y="3869758"/>
            <a:ext cx="1598100" cy="495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200"/>
              </a:spcAft>
              <a:buClr>
                <a:srgbClr val="000000"/>
              </a:buClr>
              <a:buSzPts val="1100"/>
              <a:buFont typeface="Arial"/>
              <a:buNone/>
            </a:pPr>
            <a:r>
              <a:rPr lang="en" sz="1000">
                <a:solidFill>
                  <a:srgbClr val="434343"/>
                </a:solidFill>
                <a:latin typeface="EB Garamond"/>
                <a:ea typeface="EB Garamond"/>
                <a:cs typeface="EB Garamond"/>
                <a:sym typeface="EB Garamond"/>
              </a:rPr>
              <a:t>Launching the full services, Well established business, recognizing profit. </a:t>
            </a:r>
            <a:endParaRPr sz="1000">
              <a:solidFill>
                <a:srgbClr val="434343"/>
              </a:solidFill>
              <a:latin typeface="EB Garamond"/>
              <a:ea typeface="EB Garamond"/>
              <a:cs typeface="EB Garamond"/>
              <a:sym typeface="EB Garamond"/>
            </a:endParaRPr>
          </a:p>
        </p:txBody>
      </p:sp>
      <p:sp>
        <p:nvSpPr>
          <p:cNvPr id="1128" name="Google Shape;1128;p81"/>
          <p:cNvSpPr txBox="1"/>
          <p:nvPr/>
        </p:nvSpPr>
        <p:spPr>
          <a:xfrm>
            <a:off x="2296930" y="1207451"/>
            <a:ext cx="1844700" cy="495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434343"/>
                </a:solidFill>
                <a:latin typeface="EB Garamond"/>
                <a:ea typeface="EB Garamond"/>
                <a:cs typeface="EB Garamond"/>
                <a:sym typeface="EB Garamond"/>
              </a:rPr>
              <a:t>Enhance the model accuracy by applying it on real Saudi housing data.</a:t>
            </a:r>
            <a:endParaRPr b="0" i="0" sz="1200" u="none" cap="none" strike="noStrike">
              <a:solidFill>
                <a:srgbClr val="434343"/>
              </a:solidFill>
              <a:latin typeface="EB Garamond"/>
              <a:ea typeface="EB Garamond"/>
              <a:cs typeface="EB Garamond"/>
              <a:sym typeface="EB Garamond"/>
            </a:endParaRPr>
          </a:p>
        </p:txBody>
      </p:sp>
      <p:sp>
        <p:nvSpPr>
          <p:cNvPr id="1129" name="Google Shape;1129;p81"/>
          <p:cNvSpPr/>
          <p:nvPr/>
        </p:nvSpPr>
        <p:spPr>
          <a:xfrm>
            <a:off x="3569905" y="1402730"/>
            <a:ext cx="2223196" cy="2867711"/>
          </a:xfrm>
          <a:custGeom>
            <a:rect b="b" l="l" r="r" t="t"/>
            <a:pathLst>
              <a:path extrusionOk="0" h="178479" w="138366">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81"/>
          <p:cNvSpPr/>
          <p:nvPr/>
        </p:nvSpPr>
        <p:spPr>
          <a:xfrm>
            <a:off x="4617876" y="3755350"/>
            <a:ext cx="1175225" cy="515092"/>
          </a:xfrm>
          <a:custGeom>
            <a:rect b="b" l="l" r="r" t="t"/>
            <a:pathLst>
              <a:path extrusionOk="0" h="32058" w="73143">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81"/>
          <p:cNvSpPr/>
          <p:nvPr/>
        </p:nvSpPr>
        <p:spPr>
          <a:xfrm>
            <a:off x="3569873" y="3024696"/>
            <a:ext cx="2222939" cy="730670"/>
          </a:xfrm>
          <a:custGeom>
            <a:rect b="b" l="l" r="r" t="t"/>
            <a:pathLst>
              <a:path extrusionOk="0" h="45475" w="13835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81"/>
          <p:cNvSpPr/>
          <p:nvPr/>
        </p:nvSpPr>
        <p:spPr>
          <a:xfrm>
            <a:off x="3570403" y="2519984"/>
            <a:ext cx="1439777" cy="504728"/>
          </a:xfrm>
          <a:custGeom>
            <a:rect b="b" l="l" r="r" t="t"/>
            <a:pathLst>
              <a:path extrusionOk="0" h="31413" w="89608">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81"/>
          <p:cNvSpPr/>
          <p:nvPr/>
        </p:nvSpPr>
        <p:spPr>
          <a:xfrm>
            <a:off x="4615096" y="1663602"/>
            <a:ext cx="1160893" cy="1162210"/>
          </a:xfrm>
          <a:custGeom>
            <a:rect b="b" l="l" r="r" t="t"/>
            <a:pathLst>
              <a:path extrusionOk="0" h="72333" w="72251">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81"/>
          <p:cNvSpPr/>
          <p:nvPr/>
        </p:nvSpPr>
        <p:spPr>
          <a:xfrm>
            <a:off x="3697529" y="1407325"/>
            <a:ext cx="1967739" cy="2735283"/>
          </a:xfrm>
          <a:custGeom>
            <a:rect b="b" l="l" r="r" t="t"/>
            <a:pathLst>
              <a:path extrusionOk="0" h="170237" w="122467">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81"/>
          <p:cNvSpPr/>
          <p:nvPr/>
        </p:nvSpPr>
        <p:spPr>
          <a:xfrm>
            <a:off x="5198796" y="3319705"/>
            <a:ext cx="811746" cy="811746"/>
          </a:xfrm>
          <a:custGeom>
            <a:rect b="b" l="l" r="r" t="t"/>
            <a:pathLst>
              <a:path extrusionOk="0" h="50521" w="50521">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81"/>
          <p:cNvSpPr/>
          <p:nvPr/>
        </p:nvSpPr>
        <p:spPr>
          <a:xfrm>
            <a:off x="5301387" y="3422344"/>
            <a:ext cx="606516" cy="606516"/>
          </a:xfrm>
          <a:custGeom>
            <a:rect b="b" l="l" r="r" t="t"/>
            <a:pathLst>
              <a:path extrusionOk="0" h="37748" w="37748">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81"/>
          <p:cNvSpPr/>
          <p:nvPr/>
        </p:nvSpPr>
        <p:spPr>
          <a:xfrm>
            <a:off x="4038996" y="3711678"/>
            <a:ext cx="811746" cy="811746"/>
          </a:xfrm>
          <a:custGeom>
            <a:rect b="b" l="l" r="r" t="t"/>
            <a:pathLst>
              <a:path extrusionOk="0" h="50521" w="50521">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81"/>
          <p:cNvSpPr/>
          <p:nvPr/>
        </p:nvSpPr>
        <p:spPr>
          <a:xfrm>
            <a:off x="4141635" y="3814269"/>
            <a:ext cx="606516" cy="606516"/>
          </a:xfrm>
          <a:custGeom>
            <a:rect b="b" l="l" r="r" t="t"/>
            <a:pathLst>
              <a:path extrusionOk="0" h="37748" w="37748">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81"/>
          <p:cNvSpPr/>
          <p:nvPr/>
        </p:nvSpPr>
        <p:spPr>
          <a:xfrm>
            <a:off x="3419738" y="2584688"/>
            <a:ext cx="811730" cy="811730"/>
          </a:xfrm>
          <a:custGeom>
            <a:rect b="b" l="l" r="r" t="t"/>
            <a:pathLst>
              <a:path extrusionOk="0" h="50520" w="5052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81"/>
          <p:cNvSpPr/>
          <p:nvPr/>
        </p:nvSpPr>
        <p:spPr>
          <a:xfrm>
            <a:off x="3522361" y="2687262"/>
            <a:ext cx="606516" cy="606532"/>
          </a:xfrm>
          <a:custGeom>
            <a:rect b="b" l="l" r="r" t="t"/>
            <a:pathLst>
              <a:path extrusionOk="0" h="37749" w="37748">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81"/>
          <p:cNvSpPr/>
          <p:nvPr/>
        </p:nvSpPr>
        <p:spPr>
          <a:xfrm>
            <a:off x="4307725" y="1166329"/>
            <a:ext cx="811730" cy="811730"/>
          </a:xfrm>
          <a:custGeom>
            <a:rect b="b" l="l" r="r" t="t"/>
            <a:pathLst>
              <a:path extrusionOk="0" h="50520" w="5052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81"/>
          <p:cNvSpPr/>
          <p:nvPr/>
        </p:nvSpPr>
        <p:spPr>
          <a:xfrm>
            <a:off x="4410300" y="1268920"/>
            <a:ext cx="606532" cy="606564"/>
          </a:xfrm>
          <a:custGeom>
            <a:rect b="b" l="l" r="r" t="t"/>
            <a:pathLst>
              <a:path extrusionOk="0" h="37751" w="37749">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3" name="Google Shape;1143;p81"/>
          <p:cNvGrpSpPr/>
          <p:nvPr/>
        </p:nvGrpSpPr>
        <p:grpSpPr>
          <a:xfrm>
            <a:off x="5214072" y="2014058"/>
            <a:ext cx="811730" cy="811746"/>
            <a:chOff x="4964259" y="2424308"/>
            <a:chExt cx="811730" cy="811746"/>
          </a:xfrm>
        </p:grpSpPr>
        <p:sp>
          <p:nvSpPr>
            <p:cNvPr id="1144" name="Google Shape;1144;p81"/>
            <p:cNvSpPr/>
            <p:nvPr/>
          </p:nvSpPr>
          <p:spPr>
            <a:xfrm>
              <a:off x="4964259" y="2424308"/>
              <a:ext cx="811730" cy="811746"/>
            </a:xfrm>
            <a:custGeom>
              <a:rect b="b" l="l" r="r" t="t"/>
              <a:pathLst>
                <a:path extrusionOk="0" h="50521" w="5052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81"/>
            <p:cNvSpPr/>
            <p:nvPr/>
          </p:nvSpPr>
          <p:spPr>
            <a:xfrm>
              <a:off x="5066882" y="2526931"/>
              <a:ext cx="606532" cy="606532"/>
            </a:xfrm>
            <a:custGeom>
              <a:rect b="b" l="l" r="r" t="t"/>
              <a:pathLst>
                <a:path extrusionOk="0" h="37749" w="37749">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6" name="Google Shape;1146;p81"/>
          <p:cNvSpPr/>
          <p:nvPr/>
        </p:nvSpPr>
        <p:spPr>
          <a:xfrm>
            <a:off x="4992425" y="2519975"/>
            <a:ext cx="39600" cy="306000"/>
          </a:xfrm>
          <a:prstGeom prst="rect">
            <a:avLst/>
          </a:pr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7" name="Google Shape;1147;p81"/>
          <p:cNvGrpSpPr/>
          <p:nvPr/>
        </p:nvGrpSpPr>
        <p:grpSpPr>
          <a:xfrm>
            <a:off x="5420683" y="3549920"/>
            <a:ext cx="367989" cy="351312"/>
            <a:chOff x="1299146" y="3806507"/>
            <a:chExt cx="367989" cy="351312"/>
          </a:xfrm>
        </p:grpSpPr>
        <p:sp>
          <p:nvSpPr>
            <p:cNvPr id="1148" name="Google Shape;1148;p81"/>
            <p:cNvSpPr/>
            <p:nvPr/>
          </p:nvSpPr>
          <p:spPr>
            <a:xfrm>
              <a:off x="1299146" y="3844414"/>
              <a:ext cx="321012" cy="313405"/>
            </a:xfrm>
            <a:custGeom>
              <a:rect b="b" l="l" r="r" t="t"/>
              <a:pathLst>
                <a:path extrusionOk="0" h="9847" w="10086">
                  <a:moveTo>
                    <a:pt x="8728" y="1"/>
                  </a:moveTo>
                  <a:cubicBezTo>
                    <a:pt x="8383" y="1"/>
                    <a:pt x="8038" y="143"/>
                    <a:pt x="7787" y="405"/>
                  </a:cubicBezTo>
                  <a:lnTo>
                    <a:pt x="6847" y="1346"/>
                  </a:lnTo>
                  <a:cubicBezTo>
                    <a:pt x="6775" y="1417"/>
                    <a:pt x="6775" y="1525"/>
                    <a:pt x="6847" y="1596"/>
                  </a:cubicBezTo>
                  <a:cubicBezTo>
                    <a:pt x="6883" y="1632"/>
                    <a:pt x="6927" y="1650"/>
                    <a:pt x="6972" y="1650"/>
                  </a:cubicBezTo>
                  <a:cubicBezTo>
                    <a:pt x="7017" y="1650"/>
                    <a:pt x="7061" y="1632"/>
                    <a:pt x="7097" y="1596"/>
                  </a:cubicBezTo>
                  <a:lnTo>
                    <a:pt x="8038" y="667"/>
                  </a:lnTo>
                  <a:cubicBezTo>
                    <a:pt x="8228" y="465"/>
                    <a:pt x="8478" y="370"/>
                    <a:pt x="8728" y="370"/>
                  </a:cubicBezTo>
                  <a:cubicBezTo>
                    <a:pt x="8990" y="370"/>
                    <a:pt x="9252" y="465"/>
                    <a:pt x="9431" y="667"/>
                  </a:cubicBezTo>
                  <a:cubicBezTo>
                    <a:pt x="9633" y="858"/>
                    <a:pt x="9728" y="1108"/>
                    <a:pt x="9728" y="1358"/>
                  </a:cubicBezTo>
                  <a:cubicBezTo>
                    <a:pt x="9728" y="1620"/>
                    <a:pt x="9633" y="1882"/>
                    <a:pt x="9431" y="2060"/>
                  </a:cubicBezTo>
                  <a:lnTo>
                    <a:pt x="8157" y="3346"/>
                  </a:lnTo>
                  <a:cubicBezTo>
                    <a:pt x="8014" y="3025"/>
                    <a:pt x="7835" y="2751"/>
                    <a:pt x="7585" y="2489"/>
                  </a:cubicBezTo>
                  <a:cubicBezTo>
                    <a:pt x="7085" y="1995"/>
                    <a:pt x="6427" y="1748"/>
                    <a:pt x="5769" y="1748"/>
                  </a:cubicBezTo>
                  <a:cubicBezTo>
                    <a:pt x="5112" y="1748"/>
                    <a:pt x="4454" y="1995"/>
                    <a:pt x="3954" y="2489"/>
                  </a:cubicBezTo>
                  <a:lnTo>
                    <a:pt x="989" y="5454"/>
                  </a:lnTo>
                  <a:cubicBezTo>
                    <a:pt x="1" y="6454"/>
                    <a:pt x="1" y="8085"/>
                    <a:pt x="989" y="9085"/>
                  </a:cubicBezTo>
                  <a:cubicBezTo>
                    <a:pt x="1501" y="9597"/>
                    <a:pt x="2156" y="9847"/>
                    <a:pt x="2811" y="9847"/>
                  </a:cubicBezTo>
                  <a:cubicBezTo>
                    <a:pt x="3466" y="9847"/>
                    <a:pt x="4120" y="9597"/>
                    <a:pt x="4620" y="9085"/>
                  </a:cubicBezTo>
                  <a:lnTo>
                    <a:pt x="6204" y="7513"/>
                  </a:lnTo>
                  <a:cubicBezTo>
                    <a:pt x="6275" y="7430"/>
                    <a:pt x="6275" y="7323"/>
                    <a:pt x="6204" y="7251"/>
                  </a:cubicBezTo>
                  <a:cubicBezTo>
                    <a:pt x="6182" y="7243"/>
                    <a:pt x="6152" y="7237"/>
                    <a:pt x="6120" y="7237"/>
                  </a:cubicBezTo>
                  <a:cubicBezTo>
                    <a:pt x="6064" y="7237"/>
                    <a:pt x="5999" y="7254"/>
                    <a:pt x="5954" y="7299"/>
                  </a:cubicBezTo>
                  <a:lnTo>
                    <a:pt x="4370" y="8883"/>
                  </a:lnTo>
                  <a:cubicBezTo>
                    <a:pt x="3954" y="9299"/>
                    <a:pt x="3394" y="9537"/>
                    <a:pt x="2811" y="9537"/>
                  </a:cubicBezTo>
                  <a:cubicBezTo>
                    <a:pt x="2215" y="9537"/>
                    <a:pt x="1668" y="9311"/>
                    <a:pt x="1251" y="8883"/>
                  </a:cubicBezTo>
                  <a:cubicBezTo>
                    <a:pt x="382" y="8013"/>
                    <a:pt x="382" y="6597"/>
                    <a:pt x="1251" y="5739"/>
                  </a:cubicBezTo>
                  <a:lnTo>
                    <a:pt x="4204" y="2775"/>
                  </a:lnTo>
                  <a:cubicBezTo>
                    <a:pt x="4620" y="2358"/>
                    <a:pt x="5192" y="2120"/>
                    <a:pt x="5775" y="2120"/>
                  </a:cubicBezTo>
                  <a:cubicBezTo>
                    <a:pt x="6371" y="2120"/>
                    <a:pt x="6918" y="2346"/>
                    <a:pt x="7335" y="2775"/>
                  </a:cubicBezTo>
                  <a:cubicBezTo>
                    <a:pt x="7573" y="3013"/>
                    <a:pt x="7764" y="3310"/>
                    <a:pt x="7871" y="3644"/>
                  </a:cubicBezTo>
                  <a:lnTo>
                    <a:pt x="6478" y="5037"/>
                  </a:lnTo>
                  <a:cubicBezTo>
                    <a:pt x="6275" y="5227"/>
                    <a:pt x="6025" y="5335"/>
                    <a:pt x="5775" y="5335"/>
                  </a:cubicBezTo>
                  <a:cubicBezTo>
                    <a:pt x="5501" y="5335"/>
                    <a:pt x="5251" y="5227"/>
                    <a:pt x="5073" y="5037"/>
                  </a:cubicBezTo>
                  <a:cubicBezTo>
                    <a:pt x="4990" y="4942"/>
                    <a:pt x="4906" y="4834"/>
                    <a:pt x="4847" y="4703"/>
                  </a:cubicBezTo>
                  <a:cubicBezTo>
                    <a:pt x="4828" y="4639"/>
                    <a:pt x="4760" y="4596"/>
                    <a:pt x="4692" y="4596"/>
                  </a:cubicBezTo>
                  <a:cubicBezTo>
                    <a:pt x="4672" y="4596"/>
                    <a:pt x="4651" y="4600"/>
                    <a:pt x="4632" y="4608"/>
                  </a:cubicBezTo>
                  <a:cubicBezTo>
                    <a:pt x="4537" y="4632"/>
                    <a:pt x="4489" y="4739"/>
                    <a:pt x="4525" y="4823"/>
                  </a:cubicBezTo>
                  <a:cubicBezTo>
                    <a:pt x="4597" y="4989"/>
                    <a:pt x="4692" y="5144"/>
                    <a:pt x="4823" y="5275"/>
                  </a:cubicBezTo>
                  <a:cubicBezTo>
                    <a:pt x="5073" y="5525"/>
                    <a:pt x="5418" y="5680"/>
                    <a:pt x="5775" y="5680"/>
                  </a:cubicBezTo>
                  <a:cubicBezTo>
                    <a:pt x="6133" y="5680"/>
                    <a:pt x="6478" y="5537"/>
                    <a:pt x="6728" y="5275"/>
                  </a:cubicBezTo>
                  <a:lnTo>
                    <a:pt x="9681" y="2310"/>
                  </a:lnTo>
                  <a:cubicBezTo>
                    <a:pt x="9943" y="2060"/>
                    <a:pt x="10085" y="1715"/>
                    <a:pt x="10085" y="1358"/>
                  </a:cubicBezTo>
                  <a:cubicBezTo>
                    <a:pt x="10085" y="1001"/>
                    <a:pt x="9954" y="655"/>
                    <a:pt x="9681" y="405"/>
                  </a:cubicBezTo>
                  <a:cubicBezTo>
                    <a:pt x="9431" y="155"/>
                    <a:pt x="9085" y="1"/>
                    <a:pt x="872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81"/>
            <p:cNvSpPr/>
            <p:nvPr/>
          </p:nvSpPr>
          <p:spPr>
            <a:xfrm>
              <a:off x="1345391" y="3806507"/>
              <a:ext cx="321744" cy="313819"/>
            </a:xfrm>
            <a:custGeom>
              <a:rect b="b" l="l" r="r" t="t"/>
              <a:pathLst>
                <a:path extrusionOk="0" h="9860" w="10109">
                  <a:moveTo>
                    <a:pt x="7281" y="1"/>
                  </a:moveTo>
                  <a:cubicBezTo>
                    <a:pt x="6623" y="1"/>
                    <a:pt x="5965" y="251"/>
                    <a:pt x="5465" y="751"/>
                  </a:cubicBezTo>
                  <a:lnTo>
                    <a:pt x="3894" y="2335"/>
                  </a:lnTo>
                  <a:cubicBezTo>
                    <a:pt x="3810" y="2406"/>
                    <a:pt x="3810" y="2513"/>
                    <a:pt x="3894" y="2585"/>
                  </a:cubicBezTo>
                  <a:cubicBezTo>
                    <a:pt x="3929" y="2620"/>
                    <a:pt x="3974" y="2638"/>
                    <a:pt x="4019" y="2638"/>
                  </a:cubicBezTo>
                  <a:cubicBezTo>
                    <a:pt x="4063" y="2638"/>
                    <a:pt x="4108" y="2620"/>
                    <a:pt x="4144" y="2585"/>
                  </a:cubicBezTo>
                  <a:lnTo>
                    <a:pt x="5715" y="1001"/>
                  </a:lnTo>
                  <a:cubicBezTo>
                    <a:pt x="6150" y="572"/>
                    <a:pt x="6721" y="358"/>
                    <a:pt x="7291" y="358"/>
                  </a:cubicBezTo>
                  <a:cubicBezTo>
                    <a:pt x="7861" y="358"/>
                    <a:pt x="8430" y="572"/>
                    <a:pt x="8859" y="1001"/>
                  </a:cubicBezTo>
                  <a:cubicBezTo>
                    <a:pt x="9728" y="1870"/>
                    <a:pt x="9728" y="3287"/>
                    <a:pt x="8859" y="4144"/>
                  </a:cubicBezTo>
                  <a:lnTo>
                    <a:pt x="5882" y="7097"/>
                  </a:lnTo>
                  <a:cubicBezTo>
                    <a:pt x="5465" y="7514"/>
                    <a:pt x="4894" y="7752"/>
                    <a:pt x="4322" y="7752"/>
                  </a:cubicBezTo>
                  <a:cubicBezTo>
                    <a:pt x="3727" y="7752"/>
                    <a:pt x="3179" y="7526"/>
                    <a:pt x="2763" y="7097"/>
                  </a:cubicBezTo>
                  <a:cubicBezTo>
                    <a:pt x="2513" y="6859"/>
                    <a:pt x="2322" y="6561"/>
                    <a:pt x="2215" y="6228"/>
                  </a:cubicBezTo>
                  <a:lnTo>
                    <a:pt x="3620" y="4835"/>
                  </a:lnTo>
                  <a:cubicBezTo>
                    <a:pt x="3810" y="4632"/>
                    <a:pt x="4060" y="4537"/>
                    <a:pt x="4322" y="4537"/>
                  </a:cubicBezTo>
                  <a:cubicBezTo>
                    <a:pt x="4584" y="4537"/>
                    <a:pt x="4834" y="4632"/>
                    <a:pt x="5013" y="4835"/>
                  </a:cubicBezTo>
                  <a:cubicBezTo>
                    <a:pt x="5108" y="4918"/>
                    <a:pt x="5180" y="5037"/>
                    <a:pt x="5239" y="5156"/>
                  </a:cubicBezTo>
                  <a:cubicBezTo>
                    <a:pt x="5268" y="5232"/>
                    <a:pt x="5334" y="5271"/>
                    <a:pt x="5409" y="5271"/>
                  </a:cubicBezTo>
                  <a:cubicBezTo>
                    <a:pt x="5427" y="5271"/>
                    <a:pt x="5446" y="5268"/>
                    <a:pt x="5465" y="5263"/>
                  </a:cubicBezTo>
                  <a:cubicBezTo>
                    <a:pt x="5549" y="5228"/>
                    <a:pt x="5596" y="5132"/>
                    <a:pt x="5572" y="5037"/>
                  </a:cubicBezTo>
                  <a:cubicBezTo>
                    <a:pt x="5489" y="4871"/>
                    <a:pt x="5406" y="4728"/>
                    <a:pt x="5275" y="4597"/>
                  </a:cubicBezTo>
                  <a:cubicBezTo>
                    <a:pt x="5013" y="4335"/>
                    <a:pt x="4680" y="4192"/>
                    <a:pt x="4322" y="4192"/>
                  </a:cubicBezTo>
                  <a:cubicBezTo>
                    <a:pt x="3965" y="4192"/>
                    <a:pt x="3620" y="4323"/>
                    <a:pt x="3370" y="4597"/>
                  </a:cubicBezTo>
                  <a:lnTo>
                    <a:pt x="1917" y="6037"/>
                  </a:lnTo>
                  <a:cubicBezTo>
                    <a:pt x="1893" y="6049"/>
                    <a:pt x="1882" y="6061"/>
                    <a:pt x="1870" y="6097"/>
                  </a:cubicBezTo>
                  <a:lnTo>
                    <a:pt x="405" y="7549"/>
                  </a:lnTo>
                  <a:cubicBezTo>
                    <a:pt x="155" y="7811"/>
                    <a:pt x="0" y="8145"/>
                    <a:pt x="0" y="8502"/>
                  </a:cubicBezTo>
                  <a:cubicBezTo>
                    <a:pt x="0" y="8859"/>
                    <a:pt x="131" y="9204"/>
                    <a:pt x="405" y="9454"/>
                  </a:cubicBezTo>
                  <a:cubicBezTo>
                    <a:pt x="655" y="9716"/>
                    <a:pt x="1000" y="9859"/>
                    <a:pt x="1358" y="9859"/>
                  </a:cubicBezTo>
                  <a:cubicBezTo>
                    <a:pt x="1715" y="9859"/>
                    <a:pt x="2060" y="9728"/>
                    <a:pt x="2310" y="9454"/>
                  </a:cubicBezTo>
                  <a:lnTo>
                    <a:pt x="3251" y="8526"/>
                  </a:lnTo>
                  <a:cubicBezTo>
                    <a:pt x="3322" y="8442"/>
                    <a:pt x="3322" y="8347"/>
                    <a:pt x="3251" y="8264"/>
                  </a:cubicBezTo>
                  <a:cubicBezTo>
                    <a:pt x="3209" y="8228"/>
                    <a:pt x="3164" y="8210"/>
                    <a:pt x="3120" y="8210"/>
                  </a:cubicBezTo>
                  <a:cubicBezTo>
                    <a:pt x="3075" y="8210"/>
                    <a:pt x="3030" y="8228"/>
                    <a:pt x="2989" y="8264"/>
                  </a:cubicBezTo>
                  <a:lnTo>
                    <a:pt x="2060" y="9204"/>
                  </a:lnTo>
                  <a:cubicBezTo>
                    <a:pt x="1858" y="9395"/>
                    <a:pt x="1608" y="9502"/>
                    <a:pt x="1358" y="9502"/>
                  </a:cubicBezTo>
                  <a:cubicBezTo>
                    <a:pt x="1108" y="9502"/>
                    <a:pt x="834" y="9395"/>
                    <a:pt x="655" y="9204"/>
                  </a:cubicBezTo>
                  <a:cubicBezTo>
                    <a:pt x="465" y="9014"/>
                    <a:pt x="358" y="8764"/>
                    <a:pt x="358" y="8502"/>
                  </a:cubicBezTo>
                  <a:cubicBezTo>
                    <a:pt x="358" y="8252"/>
                    <a:pt x="465" y="7990"/>
                    <a:pt x="655" y="7811"/>
                  </a:cubicBezTo>
                  <a:lnTo>
                    <a:pt x="1941" y="6526"/>
                  </a:lnTo>
                  <a:cubicBezTo>
                    <a:pt x="2072" y="6835"/>
                    <a:pt x="2251" y="7121"/>
                    <a:pt x="2501" y="7371"/>
                  </a:cubicBezTo>
                  <a:cubicBezTo>
                    <a:pt x="3001" y="7859"/>
                    <a:pt x="3632" y="8133"/>
                    <a:pt x="4322" y="8133"/>
                  </a:cubicBezTo>
                  <a:cubicBezTo>
                    <a:pt x="5001" y="8133"/>
                    <a:pt x="5656" y="7871"/>
                    <a:pt x="6132" y="7371"/>
                  </a:cubicBezTo>
                  <a:lnTo>
                    <a:pt x="9097" y="4418"/>
                  </a:lnTo>
                  <a:cubicBezTo>
                    <a:pt x="10109" y="3382"/>
                    <a:pt x="10109" y="1751"/>
                    <a:pt x="9097" y="751"/>
                  </a:cubicBezTo>
                  <a:cubicBezTo>
                    <a:pt x="8597" y="251"/>
                    <a:pt x="7939" y="1"/>
                    <a:pt x="72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0" name="Google Shape;1150;p81"/>
          <p:cNvGrpSpPr/>
          <p:nvPr/>
        </p:nvGrpSpPr>
        <p:grpSpPr>
          <a:xfrm>
            <a:off x="3634241" y="2812224"/>
            <a:ext cx="382757" cy="356595"/>
            <a:chOff x="2185128" y="2427549"/>
            <a:chExt cx="382757" cy="356595"/>
          </a:xfrm>
        </p:grpSpPr>
        <p:sp>
          <p:nvSpPr>
            <p:cNvPr id="1151" name="Google Shape;1151;p81"/>
            <p:cNvSpPr/>
            <p:nvPr/>
          </p:nvSpPr>
          <p:spPr>
            <a:xfrm>
              <a:off x="2313584" y="2612467"/>
              <a:ext cx="119417" cy="103853"/>
            </a:xfrm>
            <a:custGeom>
              <a:rect b="b" l="l" r="r" t="t"/>
              <a:pathLst>
                <a:path extrusionOk="0" h="3263" w="3752">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81"/>
            <p:cNvSpPr/>
            <p:nvPr/>
          </p:nvSpPr>
          <p:spPr>
            <a:xfrm>
              <a:off x="2311706" y="2427549"/>
              <a:ext cx="129633" cy="171327"/>
            </a:xfrm>
            <a:custGeom>
              <a:rect b="b" l="l" r="r" t="t"/>
              <a:pathLst>
                <a:path extrusionOk="0" h="5383" w="4073">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1"/>
            <p:cNvSpPr/>
            <p:nvPr/>
          </p:nvSpPr>
          <p:spPr>
            <a:xfrm>
              <a:off x="2438252" y="2611703"/>
              <a:ext cx="129633" cy="172441"/>
            </a:xfrm>
            <a:custGeom>
              <a:rect b="b" l="l" r="r" t="t"/>
              <a:pathLst>
                <a:path extrusionOk="0" h="5418" w="4073">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1"/>
            <p:cNvSpPr/>
            <p:nvPr/>
          </p:nvSpPr>
          <p:spPr>
            <a:xfrm>
              <a:off x="2185128" y="2611703"/>
              <a:ext cx="130015" cy="172441"/>
            </a:xfrm>
            <a:custGeom>
              <a:rect b="b" l="l" r="r" t="t"/>
              <a:pathLst>
                <a:path extrusionOk="0" h="5418" w="4085">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5" name="Google Shape;1155;p81"/>
          <p:cNvGrpSpPr/>
          <p:nvPr/>
        </p:nvGrpSpPr>
        <p:grpSpPr>
          <a:xfrm>
            <a:off x="4500433" y="1382587"/>
            <a:ext cx="426329" cy="332375"/>
            <a:chOff x="2611458" y="3816374"/>
            <a:chExt cx="426329" cy="332375"/>
          </a:xfrm>
        </p:grpSpPr>
        <p:sp>
          <p:nvSpPr>
            <p:cNvPr id="1156" name="Google Shape;1156;p81"/>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1"/>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1"/>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81"/>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81"/>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81"/>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81"/>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81"/>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81"/>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81"/>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6" name="Google Shape;1166;p81"/>
          <p:cNvGrpSpPr/>
          <p:nvPr/>
        </p:nvGrpSpPr>
        <p:grpSpPr>
          <a:xfrm>
            <a:off x="5456717" y="2249757"/>
            <a:ext cx="348288" cy="340331"/>
            <a:chOff x="3567142" y="2905757"/>
            <a:chExt cx="348288" cy="340331"/>
          </a:xfrm>
        </p:grpSpPr>
        <p:sp>
          <p:nvSpPr>
            <p:cNvPr id="1167" name="Google Shape;1167;p81"/>
            <p:cNvSpPr/>
            <p:nvPr/>
          </p:nvSpPr>
          <p:spPr>
            <a:xfrm>
              <a:off x="3567142" y="2905757"/>
              <a:ext cx="348288" cy="340331"/>
            </a:xfrm>
            <a:custGeom>
              <a:rect b="b" l="l" r="r" t="t"/>
              <a:pathLst>
                <a:path extrusionOk="0" h="10693" w="10943">
                  <a:moveTo>
                    <a:pt x="2799" y="608"/>
                  </a:moveTo>
                  <a:lnTo>
                    <a:pt x="6811" y="620"/>
                  </a:lnTo>
                  <a:cubicBezTo>
                    <a:pt x="7013" y="620"/>
                    <a:pt x="7156" y="763"/>
                    <a:pt x="7204" y="941"/>
                  </a:cubicBezTo>
                  <a:cubicBezTo>
                    <a:pt x="7204" y="965"/>
                    <a:pt x="7216" y="1001"/>
                    <a:pt x="7216" y="1013"/>
                  </a:cubicBezTo>
                  <a:lnTo>
                    <a:pt x="7216" y="1715"/>
                  </a:lnTo>
                  <a:lnTo>
                    <a:pt x="3144" y="1703"/>
                  </a:lnTo>
                  <a:lnTo>
                    <a:pt x="3144" y="1596"/>
                  </a:lnTo>
                  <a:cubicBezTo>
                    <a:pt x="3144" y="1215"/>
                    <a:pt x="3001" y="882"/>
                    <a:pt x="2799" y="608"/>
                  </a:cubicBezTo>
                  <a:close/>
                  <a:moveTo>
                    <a:pt x="1560" y="346"/>
                  </a:moveTo>
                  <a:cubicBezTo>
                    <a:pt x="2251" y="346"/>
                    <a:pt x="2811" y="906"/>
                    <a:pt x="2811" y="1596"/>
                  </a:cubicBezTo>
                  <a:cubicBezTo>
                    <a:pt x="2811" y="2275"/>
                    <a:pt x="2263" y="2846"/>
                    <a:pt x="1560" y="2846"/>
                  </a:cubicBezTo>
                  <a:cubicBezTo>
                    <a:pt x="882" y="2846"/>
                    <a:pt x="310" y="2275"/>
                    <a:pt x="310" y="1596"/>
                  </a:cubicBezTo>
                  <a:cubicBezTo>
                    <a:pt x="310" y="906"/>
                    <a:pt x="882" y="346"/>
                    <a:pt x="1560" y="346"/>
                  </a:cubicBezTo>
                  <a:close/>
                  <a:moveTo>
                    <a:pt x="1799" y="9252"/>
                  </a:moveTo>
                  <a:lnTo>
                    <a:pt x="7168" y="9288"/>
                  </a:lnTo>
                  <a:lnTo>
                    <a:pt x="7168" y="9990"/>
                  </a:lnTo>
                  <a:cubicBezTo>
                    <a:pt x="7168" y="10014"/>
                    <a:pt x="7168" y="10050"/>
                    <a:pt x="7156" y="10062"/>
                  </a:cubicBezTo>
                  <a:cubicBezTo>
                    <a:pt x="7109" y="10240"/>
                    <a:pt x="6966" y="10371"/>
                    <a:pt x="6775" y="10371"/>
                  </a:cubicBezTo>
                  <a:lnTo>
                    <a:pt x="2191" y="10359"/>
                  </a:lnTo>
                  <a:cubicBezTo>
                    <a:pt x="1965" y="10359"/>
                    <a:pt x="1799" y="10181"/>
                    <a:pt x="1799" y="9954"/>
                  </a:cubicBezTo>
                  <a:lnTo>
                    <a:pt x="1799" y="9252"/>
                  </a:lnTo>
                  <a:close/>
                  <a:moveTo>
                    <a:pt x="1572" y="1"/>
                  </a:moveTo>
                  <a:cubicBezTo>
                    <a:pt x="715" y="1"/>
                    <a:pt x="1" y="703"/>
                    <a:pt x="1" y="1561"/>
                  </a:cubicBezTo>
                  <a:cubicBezTo>
                    <a:pt x="1" y="2418"/>
                    <a:pt x="667" y="3108"/>
                    <a:pt x="1501" y="3144"/>
                  </a:cubicBezTo>
                  <a:lnTo>
                    <a:pt x="1501" y="4644"/>
                  </a:lnTo>
                  <a:cubicBezTo>
                    <a:pt x="1501" y="4739"/>
                    <a:pt x="1572" y="4811"/>
                    <a:pt x="1668" y="4811"/>
                  </a:cubicBezTo>
                  <a:cubicBezTo>
                    <a:pt x="1751" y="4811"/>
                    <a:pt x="1834" y="4739"/>
                    <a:pt x="1834" y="4644"/>
                  </a:cubicBezTo>
                  <a:lnTo>
                    <a:pt x="1834" y="3132"/>
                  </a:lnTo>
                  <a:cubicBezTo>
                    <a:pt x="2441" y="3025"/>
                    <a:pt x="2918" y="2596"/>
                    <a:pt x="3096" y="2013"/>
                  </a:cubicBezTo>
                  <a:lnTo>
                    <a:pt x="7216" y="2025"/>
                  </a:lnTo>
                  <a:lnTo>
                    <a:pt x="7216" y="3323"/>
                  </a:lnTo>
                  <a:lnTo>
                    <a:pt x="4704" y="3311"/>
                  </a:lnTo>
                  <a:lnTo>
                    <a:pt x="4668" y="3311"/>
                  </a:lnTo>
                  <a:lnTo>
                    <a:pt x="4668" y="2751"/>
                  </a:lnTo>
                  <a:cubicBezTo>
                    <a:pt x="4668" y="2668"/>
                    <a:pt x="4597" y="2596"/>
                    <a:pt x="4513" y="2596"/>
                  </a:cubicBezTo>
                  <a:cubicBezTo>
                    <a:pt x="4418" y="2596"/>
                    <a:pt x="4346" y="2668"/>
                    <a:pt x="4346" y="2751"/>
                  </a:cubicBezTo>
                  <a:lnTo>
                    <a:pt x="4346" y="3668"/>
                  </a:lnTo>
                  <a:lnTo>
                    <a:pt x="4335" y="7276"/>
                  </a:lnTo>
                  <a:lnTo>
                    <a:pt x="4335" y="8204"/>
                  </a:lnTo>
                  <a:cubicBezTo>
                    <a:pt x="4335" y="8288"/>
                    <a:pt x="4406" y="8371"/>
                    <a:pt x="4489" y="8371"/>
                  </a:cubicBezTo>
                  <a:cubicBezTo>
                    <a:pt x="4585" y="8371"/>
                    <a:pt x="4656" y="8288"/>
                    <a:pt x="4656" y="8204"/>
                  </a:cubicBezTo>
                  <a:lnTo>
                    <a:pt x="4656" y="7633"/>
                  </a:lnTo>
                  <a:lnTo>
                    <a:pt x="4692" y="7633"/>
                  </a:lnTo>
                  <a:lnTo>
                    <a:pt x="7204" y="7657"/>
                  </a:lnTo>
                  <a:lnTo>
                    <a:pt x="7204" y="8966"/>
                  </a:lnTo>
                  <a:lnTo>
                    <a:pt x="1834" y="8930"/>
                  </a:lnTo>
                  <a:lnTo>
                    <a:pt x="1846" y="5335"/>
                  </a:lnTo>
                  <a:cubicBezTo>
                    <a:pt x="1846" y="5240"/>
                    <a:pt x="1775" y="5168"/>
                    <a:pt x="1679" y="5168"/>
                  </a:cubicBezTo>
                  <a:cubicBezTo>
                    <a:pt x="1596" y="5168"/>
                    <a:pt x="1513" y="5240"/>
                    <a:pt x="1513" y="5335"/>
                  </a:cubicBezTo>
                  <a:lnTo>
                    <a:pt x="1501" y="9097"/>
                  </a:lnTo>
                  <a:lnTo>
                    <a:pt x="1501" y="9954"/>
                  </a:lnTo>
                  <a:cubicBezTo>
                    <a:pt x="1501" y="10347"/>
                    <a:pt x="1810" y="10669"/>
                    <a:pt x="2215" y="10669"/>
                  </a:cubicBezTo>
                  <a:lnTo>
                    <a:pt x="6799" y="10693"/>
                  </a:lnTo>
                  <a:cubicBezTo>
                    <a:pt x="7168" y="10693"/>
                    <a:pt x="7466" y="10407"/>
                    <a:pt x="7514" y="10050"/>
                  </a:cubicBezTo>
                  <a:lnTo>
                    <a:pt x="7514" y="9978"/>
                  </a:lnTo>
                  <a:lnTo>
                    <a:pt x="7514" y="9109"/>
                  </a:lnTo>
                  <a:lnTo>
                    <a:pt x="7514" y="7633"/>
                  </a:lnTo>
                  <a:lnTo>
                    <a:pt x="8478" y="7633"/>
                  </a:lnTo>
                  <a:cubicBezTo>
                    <a:pt x="8573" y="7633"/>
                    <a:pt x="8645" y="7561"/>
                    <a:pt x="8645" y="7478"/>
                  </a:cubicBezTo>
                  <a:cubicBezTo>
                    <a:pt x="8645" y="7383"/>
                    <a:pt x="8573" y="7311"/>
                    <a:pt x="8478" y="7311"/>
                  </a:cubicBezTo>
                  <a:lnTo>
                    <a:pt x="4668" y="7299"/>
                  </a:lnTo>
                  <a:cubicBezTo>
                    <a:pt x="4656" y="7299"/>
                    <a:pt x="4644" y="7276"/>
                    <a:pt x="4644" y="7264"/>
                  </a:cubicBezTo>
                  <a:lnTo>
                    <a:pt x="4656" y="3644"/>
                  </a:lnTo>
                  <a:cubicBezTo>
                    <a:pt x="4656" y="3632"/>
                    <a:pt x="4668" y="3620"/>
                    <a:pt x="4692" y="3620"/>
                  </a:cubicBezTo>
                  <a:lnTo>
                    <a:pt x="10585" y="3644"/>
                  </a:lnTo>
                  <a:cubicBezTo>
                    <a:pt x="10597" y="3644"/>
                    <a:pt x="10609" y="3668"/>
                    <a:pt x="10609" y="3680"/>
                  </a:cubicBezTo>
                  <a:lnTo>
                    <a:pt x="10597" y="7299"/>
                  </a:lnTo>
                  <a:cubicBezTo>
                    <a:pt x="10597" y="7311"/>
                    <a:pt x="10585" y="7323"/>
                    <a:pt x="10562" y="7323"/>
                  </a:cubicBezTo>
                  <a:lnTo>
                    <a:pt x="9192" y="7323"/>
                  </a:lnTo>
                  <a:cubicBezTo>
                    <a:pt x="9109" y="7323"/>
                    <a:pt x="9038" y="7395"/>
                    <a:pt x="9038" y="7490"/>
                  </a:cubicBezTo>
                  <a:cubicBezTo>
                    <a:pt x="9038" y="7573"/>
                    <a:pt x="9109" y="7657"/>
                    <a:pt x="9192" y="7657"/>
                  </a:cubicBezTo>
                  <a:lnTo>
                    <a:pt x="10562" y="7657"/>
                  </a:lnTo>
                  <a:cubicBezTo>
                    <a:pt x="10764" y="7657"/>
                    <a:pt x="10919" y="7490"/>
                    <a:pt x="10919" y="7299"/>
                  </a:cubicBezTo>
                  <a:lnTo>
                    <a:pt x="10943" y="3680"/>
                  </a:lnTo>
                  <a:cubicBezTo>
                    <a:pt x="10919" y="3513"/>
                    <a:pt x="10776" y="3346"/>
                    <a:pt x="10562" y="3346"/>
                  </a:cubicBezTo>
                  <a:lnTo>
                    <a:pt x="7514" y="3335"/>
                  </a:lnTo>
                  <a:lnTo>
                    <a:pt x="7514" y="1882"/>
                  </a:lnTo>
                  <a:lnTo>
                    <a:pt x="7514" y="1013"/>
                  </a:lnTo>
                  <a:lnTo>
                    <a:pt x="7514" y="941"/>
                  </a:lnTo>
                  <a:cubicBezTo>
                    <a:pt x="7490" y="584"/>
                    <a:pt x="7168" y="298"/>
                    <a:pt x="6799" y="298"/>
                  </a:cubicBezTo>
                  <a:lnTo>
                    <a:pt x="2501" y="287"/>
                  </a:lnTo>
                  <a:lnTo>
                    <a:pt x="2453" y="287"/>
                  </a:lnTo>
                  <a:cubicBezTo>
                    <a:pt x="2203" y="108"/>
                    <a:pt x="1906"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1"/>
            <p:cNvSpPr/>
            <p:nvPr/>
          </p:nvSpPr>
          <p:spPr>
            <a:xfrm>
              <a:off x="3819534" y="3034977"/>
              <a:ext cx="73903" cy="48919"/>
            </a:xfrm>
            <a:custGeom>
              <a:rect b="b" l="l" r="r" t="t"/>
              <a:pathLst>
                <a:path extrusionOk="0" h="1537" w="2322">
                  <a:moveTo>
                    <a:pt x="1560" y="322"/>
                  </a:moveTo>
                  <a:cubicBezTo>
                    <a:pt x="1798" y="334"/>
                    <a:pt x="2001" y="525"/>
                    <a:pt x="2001" y="763"/>
                  </a:cubicBezTo>
                  <a:cubicBezTo>
                    <a:pt x="2001" y="1001"/>
                    <a:pt x="1798" y="1191"/>
                    <a:pt x="1548" y="1191"/>
                  </a:cubicBezTo>
                  <a:cubicBezTo>
                    <a:pt x="1310" y="1191"/>
                    <a:pt x="1119" y="1001"/>
                    <a:pt x="1119" y="751"/>
                  </a:cubicBezTo>
                  <a:cubicBezTo>
                    <a:pt x="1119" y="513"/>
                    <a:pt x="1310" y="322"/>
                    <a:pt x="1560" y="322"/>
                  </a:cubicBezTo>
                  <a:close/>
                  <a:moveTo>
                    <a:pt x="774" y="334"/>
                  </a:moveTo>
                  <a:cubicBezTo>
                    <a:pt x="834" y="334"/>
                    <a:pt x="881" y="346"/>
                    <a:pt x="929" y="358"/>
                  </a:cubicBezTo>
                  <a:cubicBezTo>
                    <a:pt x="846" y="477"/>
                    <a:pt x="810" y="620"/>
                    <a:pt x="810" y="775"/>
                  </a:cubicBezTo>
                  <a:cubicBezTo>
                    <a:pt x="810" y="930"/>
                    <a:pt x="846" y="1072"/>
                    <a:pt x="929" y="1191"/>
                  </a:cubicBezTo>
                  <a:cubicBezTo>
                    <a:pt x="881" y="1215"/>
                    <a:pt x="822" y="1227"/>
                    <a:pt x="774" y="1227"/>
                  </a:cubicBezTo>
                  <a:cubicBezTo>
                    <a:pt x="524" y="1191"/>
                    <a:pt x="334" y="1001"/>
                    <a:pt x="334" y="763"/>
                  </a:cubicBezTo>
                  <a:cubicBezTo>
                    <a:pt x="334" y="525"/>
                    <a:pt x="524" y="334"/>
                    <a:pt x="774" y="334"/>
                  </a:cubicBezTo>
                  <a:close/>
                  <a:moveTo>
                    <a:pt x="762" y="1"/>
                  </a:moveTo>
                  <a:cubicBezTo>
                    <a:pt x="346" y="1"/>
                    <a:pt x="0" y="346"/>
                    <a:pt x="0" y="763"/>
                  </a:cubicBezTo>
                  <a:cubicBezTo>
                    <a:pt x="0" y="1180"/>
                    <a:pt x="346" y="1525"/>
                    <a:pt x="762" y="1525"/>
                  </a:cubicBezTo>
                  <a:cubicBezTo>
                    <a:pt x="905" y="1525"/>
                    <a:pt x="1048" y="1489"/>
                    <a:pt x="1167" y="1418"/>
                  </a:cubicBezTo>
                  <a:cubicBezTo>
                    <a:pt x="1286" y="1489"/>
                    <a:pt x="1417" y="1537"/>
                    <a:pt x="1560" y="1537"/>
                  </a:cubicBezTo>
                  <a:cubicBezTo>
                    <a:pt x="1977" y="1537"/>
                    <a:pt x="2322" y="1191"/>
                    <a:pt x="2322" y="775"/>
                  </a:cubicBezTo>
                  <a:cubicBezTo>
                    <a:pt x="2322" y="358"/>
                    <a:pt x="1977" y="13"/>
                    <a:pt x="1560" y="13"/>
                  </a:cubicBezTo>
                  <a:cubicBezTo>
                    <a:pt x="1417" y="13"/>
                    <a:pt x="1286" y="60"/>
                    <a:pt x="1167" y="120"/>
                  </a:cubicBezTo>
                  <a:cubicBezTo>
                    <a:pt x="1048" y="48"/>
                    <a:pt x="905" y="1"/>
                    <a:pt x="76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1"/>
            <p:cNvSpPr/>
            <p:nvPr/>
          </p:nvSpPr>
          <p:spPr>
            <a:xfrm>
              <a:off x="3728571" y="3036123"/>
              <a:ext cx="67506" cy="45895"/>
            </a:xfrm>
            <a:custGeom>
              <a:rect b="b" l="l" r="r" t="t"/>
              <a:pathLst>
                <a:path extrusionOk="0" h="1442" w="2121">
                  <a:moveTo>
                    <a:pt x="1739" y="310"/>
                  </a:moveTo>
                  <a:cubicBezTo>
                    <a:pt x="1763" y="310"/>
                    <a:pt x="1775" y="322"/>
                    <a:pt x="1775" y="346"/>
                  </a:cubicBezTo>
                  <a:lnTo>
                    <a:pt x="1775" y="1072"/>
                  </a:lnTo>
                  <a:cubicBezTo>
                    <a:pt x="1775" y="1084"/>
                    <a:pt x="1763" y="1096"/>
                    <a:pt x="1739" y="1096"/>
                  </a:cubicBezTo>
                  <a:lnTo>
                    <a:pt x="346" y="1096"/>
                  </a:lnTo>
                  <a:cubicBezTo>
                    <a:pt x="343" y="1103"/>
                    <a:pt x="338" y="1106"/>
                    <a:pt x="333" y="1106"/>
                  </a:cubicBezTo>
                  <a:cubicBezTo>
                    <a:pt x="322" y="1106"/>
                    <a:pt x="310" y="1089"/>
                    <a:pt x="310" y="1072"/>
                  </a:cubicBezTo>
                  <a:lnTo>
                    <a:pt x="310" y="346"/>
                  </a:lnTo>
                  <a:cubicBezTo>
                    <a:pt x="310" y="322"/>
                    <a:pt x="334" y="310"/>
                    <a:pt x="346" y="310"/>
                  </a:cubicBezTo>
                  <a:close/>
                  <a:moveTo>
                    <a:pt x="358" y="1"/>
                  </a:moveTo>
                  <a:cubicBezTo>
                    <a:pt x="167" y="1"/>
                    <a:pt x="1" y="167"/>
                    <a:pt x="1" y="358"/>
                  </a:cubicBezTo>
                  <a:lnTo>
                    <a:pt x="1" y="1084"/>
                  </a:lnTo>
                  <a:cubicBezTo>
                    <a:pt x="1" y="1275"/>
                    <a:pt x="167" y="1441"/>
                    <a:pt x="358" y="1441"/>
                  </a:cubicBezTo>
                  <a:lnTo>
                    <a:pt x="1763" y="1441"/>
                  </a:lnTo>
                  <a:cubicBezTo>
                    <a:pt x="1953" y="1441"/>
                    <a:pt x="2120" y="1275"/>
                    <a:pt x="2120" y="1084"/>
                  </a:cubicBezTo>
                  <a:lnTo>
                    <a:pt x="2120" y="358"/>
                  </a:lnTo>
                  <a:cubicBezTo>
                    <a:pt x="2120" y="167"/>
                    <a:pt x="1953" y="1"/>
                    <a:pt x="17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1"/>
            <p:cNvSpPr/>
            <p:nvPr/>
          </p:nvSpPr>
          <p:spPr>
            <a:xfrm>
              <a:off x="3724783" y="3091439"/>
              <a:ext cx="170946" cy="30745"/>
            </a:xfrm>
            <a:custGeom>
              <a:rect b="b" l="l" r="r" t="t"/>
              <a:pathLst>
                <a:path extrusionOk="0" h="966" w="5371">
                  <a:moveTo>
                    <a:pt x="358" y="346"/>
                  </a:moveTo>
                  <a:lnTo>
                    <a:pt x="5013" y="358"/>
                  </a:lnTo>
                  <a:cubicBezTo>
                    <a:pt x="5037" y="358"/>
                    <a:pt x="5049" y="370"/>
                    <a:pt x="5049" y="394"/>
                  </a:cubicBezTo>
                  <a:lnTo>
                    <a:pt x="5049" y="632"/>
                  </a:lnTo>
                  <a:cubicBezTo>
                    <a:pt x="5049" y="644"/>
                    <a:pt x="5037" y="656"/>
                    <a:pt x="5013" y="656"/>
                  </a:cubicBezTo>
                  <a:lnTo>
                    <a:pt x="358" y="644"/>
                  </a:lnTo>
                  <a:cubicBezTo>
                    <a:pt x="346" y="644"/>
                    <a:pt x="334" y="632"/>
                    <a:pt x="334" y="608"/>
                  </a:cubicBezTo>
                  <a:lnTo>
                    <a:pt x="334" y="370"/>
                  </a:lnTo>
                  <a:cubicBezTo>
                    <a:pt x="334" y="358"/>
                    <a:pt x="346" y="346"/>
                    <a:pt x="358" y="346"/>
                  </a:cubicBezTo>
                  <a:close/>
                  <a:moveTo>
                    <a:pt x="358" y="1"/>
                  </a:moveTo>
                  <a:cubicBezTo>
                    <a:pt x="167" y="13"/>
                    <a:pt x="1" y="168"/>
                    <a:pt x="1" y="358"/>
                  </a:cubicBezTo>
                  <a:lnTo>
                    <a:pt x="1" y="596"/>
                  </a:lnTo>
                  <a:cubicBezTo>
                    <a:pt x="1" y="787"/>
                    <a:pt x="167" y="953"/>
                    <a:pt x="358" y="953"/>
                  </a:cubicBezTo>
                  <a:lnTo>
                    <a:pt x="5013" y="965"/>
                  </a:lnTo>
                  <a:cubicBezTo>
                    <a:pt x="5204" y="965"/>
                    <a:pt x="5370" y="810"/>
                    <a:pt x="5370" y="608"/>
                  </a:cubicBezTo>
                  <a:lnTo>
                    <a:pt x="5370" y="370"/>
                  </a:lnTo>
                  <a:cubicBezTo>
                    <a:pt x="5370" y="179"/>
                    <a:pt x="5204" y="13"/>
                    <a:pt x="5013" y="13"/>
                  </a:cubicBezTo>
                  <a:lnTo>
                    <a:pt x="358" y="1"/>
                  </a:ln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1"/>
            <p:cNvSpPr/>
            <p:nvPr/>
          </p:nvSpPr>
          <p:spPr>
            <a:xfrm>
              <a:off x="3597092" y="2940799"/>
              <a:ext cx="40580" cy="30936"/>
            </a:xfrm>
            <a:custGeom>
              <a:rect b="b" l="l" r="r" t="t"/>
              <a:pathLst>
                <a:path extrusionOk="0" h="972" w="1275">
                  <a:moveTo>
                    <a:pt x="1100" y="1"/>
                  </a:moveTo>
                  <a:cubicBezTo>
                    <a:pt x="1055" y="1"/>
                    <a:pt x="1009" y="21"/>
                    <a:pt x="977" y="67"/>
                  </a:cubicBezTo>
                  <a:lnTo>
                    <a:pt x="500" y="567"/>
                  </a:lnTo>
                  <a:lnTo>
                    <a:pt x="298" y="305"/>
                  </a:lnTo>
                  <a:cubicBezTo>
                    <a:pt x="264" y="257"/>
                    <a:pt x="215" y="237"/>
                    <a:pt x="167" y="237"/>
                  </a:cubicBezTo>
                  <a:cubicBezTo>
                    <a:pt x="132" y="237"/>
                    <a:pt x="97" y="249"/>
                    <a:pt x="72" y="269"/>
                  </a:cubicBezTo>
                  <a:cubicBezTo>
                    <a:pt x="0" y="329"/>
                    <a:pt x="0" y="436"/>
                    <a:pt x="36" y="495"/>
                  </a:cubicBezTo>
                  <a:lnTo>
                    <a:pt x="369" y="912"/>
                  </a:lnTo>
                  <a:cubicBezTo>
                    <a:pt x="393" y="936"/>
                    <a:pt x="441" y="971"/>
                    <a:pt x="488" y="971"/>
                  </a:cubicBezTo>
                  <a:cubicBezTo>
                    <a:pt x="524" y="971"/>
                    <a:pt x="572" y="948"/>
                    <a:pt x="608" y="924"/>
                  </a:cubicBezTo>
                  <a:lnTo>
                    <a:pt x="1215" y="269"/>
                  </a:lnTo>
                  <a:cubicBezTo>
                    <a:pt x="1274" y="209"/>
                    <a:pt x="1274" y="102"/>
                    <a:pt x="1203" y="43"/>
                  </a:cubicBezTo>
                  <a:cubicBezTo>
                    <a:pt x="1176" y="16"/>
                    <a:pt x="1138" y="1"/>
                    <a:pt x="110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81"/>
          <p:cNvGrpSpPr/>
          <p:nvPr/>
        </p:nvGrpSpPr>
        <p:grpSpPr>
          <a:xfrm>
            <a:off x="4269154" y="3944543"/>
            <a:ext cx="351439" cy="345965"/>
            <a:chOff x="1754279" y="4286593"/>
            <a:chExt cx="351439" cy="345965"/>
          </a:xfrm>
        </p:grpSpPr>
        <p:sp>
          <p:nvSpPr>
            <p:cNvPr id="1173" name="Google Shape;1173;p81"/>
            <p:cNvSpPr/>
            <p:nvPr/>
          </p:nvSpPr>
          <p:spPr>
            <a:xfrm>
              <a:off x="1799379" y="4550857"/>
              <a:ext cx="28422" cy="27117"/>
            </a:xfrm>
            <a:custGeom>
              <a:rect b="b" l="l" r="r" t="t"/>
              <a:pathLst>
                <a:path extrusionOk="0" h="852" w="893">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1"/>
            <p:cNvSpPr/>
            <p:nvPr/>
          </p:nvSpPr>
          <p:spPr>
            <a:xfrm>
              <a:off x="1833084" y="4584594"/>
              <a:ext cx="27690" cy="27117"/>
            </a:xfrm>
            <a:custGeom>
              <a:rect b="b" l="l" r="r" t="t"/>
              <a:pathLst>
                <a:path extrusionOk="0" h="852" w="87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1"/>
            <p:cNvSpPr/>
            <p:nvPr/>
          </p:nvSpPr>
          <p:spPr>
            <a:xfrm>
              <a:off x="1816407" y="4567917"/>
              <a:ext cx="28072" cy="27117"/>
            </a:xfrm>
            <a:custGeom>
              <a:rect b="b" l="l" r="r" t="t"/>
              <a:pathLst>
                <a:path extrusionOk="0" h="852" w="882">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1"/>
            <p:cNvSpPr/>
            <p:nvPr/>
          </p:nvSpPr>
          <p:spPr>
            <a:xfrm>
              <a:off x="1754279" y="4286593"/>
              <a:ext cx="351439" cy="345965"/>
            </a:xfrm>
            <a:custGeom>
              <a:rect b="b" l="l" r="r" t="t"/>
              <a:pathLst>
                <a:path extrusionOk="0" h="10870" w="11042">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1"/>
            <p:cNvSpPr/>
            <p:nvPr/>
          </p:nvSpPr>
          <p:spPr>
            <a:xfrm>
              <a:off x="1951705" y="4367117"/>
              <a:ext cx="86062" cy="65437"/>
            </a:xfrm>
            <a:custGeom>
              <a:rect b="b" l="l" r="r" t="t"/>
              <a:pathLst>
                <a:path extrusionOk="0" h="2056" w="2704">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82"/>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THANKS</a:t>
            </a:r>
            <a:endParaRPr>
              <a:solidFill>
                <a:schemeClr val="lt2"/>
              </a:solidFill>
            </a:endParaRPr>
          </a:p>
        </p:txBody>
      </p:sp>
      <p:grpSp>
        <p:nvGrpSpPr>
          <p:cNvPr id="1183" name="Google Shape;1183;p82"/>
          <p:cNvGrpSpPr/>
          <p:nvPr/>
        </p:nvGrpSpPr>
        <p:grpSpPr>
          <a:xfrm>
            <a:off x="6011026" y="1557831"/>
            <a:ext cx="3133266" cy="3501808"/>
            <a:chOff x="4095386" y="2301250"/>
            <a:chExt cx="2149164" cy="2102809"/>
          </a:xfrm>
        </p:grpSpPr>
        <p:sp>
          <p:nvSpPr>
            <p:cNvPr id="1184" name="Google Shape;1184;p82"/>
            <p:cNvSpPr/>
            <p:nvPr/>
          </p:nvSpPr>
          <p:spPr>
            <a:xfrm>
              <a:off x="4095386" y="3018809"/>
              <a:ext cx="804850" cy="1043075"/>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2"/>
            <p:cNvSpPr/>
            <p:nvPr/>
          </p:nvSpPr>
          <p:spPr>
            <a:xfrm>
              <a:off x="4343611" y="3422034"/>
              <a:ext cx="323200" cy="982025"/>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2"/>
            <p:cNvSpPr/>
            <p:nvPr/>
          </p:nvSpPr>
          <p:spPr>
            <a:xfrm>
              <a:off x="5047850" y="2301250"/>
              <a:ext cx="972775" cy="126080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2"/>
            <p:cNvSpPr/>
            <p:nvPr/>
          </p:nvSpPr>
          <p:spPr>
            <a:xfrm>
              <a:off x="5337925" y="2783550"/>
              <a:ext cx="382750" cy="1449125"/>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2"/>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2"/>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82"/>
          <p:cNvGrpSpPr/>
          <p:nvPr/>
        </p:nvGrpSpPr>
        <p:grpSpPr>
          <a:xfrm>
            <a:off x="6421777" y="2915058"/>
            <a:ext cx="2722237" cy="2228321"/>
            <a:chOff x="202950" y="1579375"/>
            <a:chExt cx="1537900" cy="1275075"/>
          </a:xfrm>
        </p:grpSpPr>
        <p:sp>
          <p:nvSpPr>
            <p:cNvPr id="1191" name="Google Shape;1191;p82"/>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2"/>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2"/>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2"/>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2"/>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2"/>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2"/>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2"/>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2"/>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2"/>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2"/>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2"/>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2"/>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2"/>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82"/>
          <p:cNvSpPr/>
          <p:nvPr/>
        </p:nvSpPr>
        <p:spPr>
          <a:xfrm>
            <a:off x="944935" y="811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2"/>
          <p:cNvSpPr/>
          <p:nvPr/>
        </p:nvSpPr>
        <p:spPr>
          <a:xfrm>
            <a:off x="5479175" y="312600"/>
            <a:ext cx="1655580" cy="972905"/>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2"/>
          <p:cNvSpPr/>
          <p:nvPr/>
        </p:nvSpPr>
        <p:spPr>
          <a:xfrm>
            <a:off x="76260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2"/>
          <p:cNvSpPr/>
          <p:nvPr/>
        </p:nvSpPr>
        <p:spPr>
          <a:xfrm>
            <a:off x="78927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70"/>
          <p:cNvSpPr txBox="1"/>
          <p:nvPr>
            <p:ph type="ctrTitle"/>
          </p:nvPr>
        </p:nvSpPr>
        <p:spPr>
          <a:xfrm>
            <a:off x="770325" y="1332024"/>
            <a:ext cx="38673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solidFill>
                <a:srgbClr val="434343"/>
              </a:solidFill>
            </a:endParaRPr>
          </a:p>
        </p:txBody>
      </p:sp>
      <p:sp>
        <p:nvSpPr>
          <p:cNvPr id="882" name="Google Shape;882;p70"/>
          <p:cNvSpPr txBox="1"/>
          <p:nvPr>
            <p:ph idx="1" type="subTitle"/>
          </p:nvPr>
        </p:nvSpPr>
        <p:spPr>
          <a:xfrm>
            <a:off x="770325" y="2156725"/>
            <a:ext cx="4224900" cy="1784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134F5C"/>
                </a:solidFill>
                <a:latin typeface="Times New Roman"/>
                <a:ea typeface="Times New Roman"/>
                <a:cs typeface="Times New Roman"/>
                <a:sym typeface="Times New Roman"/>
              </a:rPr>
              <a:t>Suppose you have a house. And you want to sell it. Through </a:t>
            </a:r>
            <a:r>
              <a:rPr b="1" lang="en" sz="1600">
                <a:solidFill>
                  <a:srgbClr val="134F5C"/>
                </a:solidFill>
                <a:latin typeface="Times New Roman"/>
                <a:ea typeface="Times New Roman"/>
                <a:cs typeface="Times New Roman"/>
                <a:sym typeface="Times New Roman"/>
              </a:rPr>
              <a:t>Qaymeha </a:t>
            </a:r>
            <a:r>
              <a:rPr lang="en" sz="1600">
                <a:solidFill>
                  <a:srgbClr val="134F5C"/>
                </a:solidFill>
                <a:latin typeface="Times New Roman"/>
                <a:ea typeface="Times New Roman"/>
                <a:cs typeface="Times New Roman"/>
                <a:sym typeface="Times New Roman"/>
              </a:rPr>
              <a:t>you can predict the price based on the property’s dataset. And we make this prediction using </a:t>
            </a:r>
            <a:r>
              <a:rPr b="1" lang="en" sz="1600">
                <a:solidFill>
                  <a:srgbClr val="134F5C"/>
                </a:solidFill>
                <a:latin typeface="Times New Roman"/>
                <a:ea typeface="Times New Roman"/>
                <a:cs typeface="Times New Roman"/>
                <a:sym typeface="Times New Roman"/>
              </a:rPr>
              <a:t>Machine Learning model</a:t>
            </a:r>
            <a:r>
              <a:rPr lang="en" sz="1600">
                <a:solidFill>
                  <a:srgbClr val="134F5C"/>
                </a:solidFill>
                <a:latin typeface="Times New Roman"/>
                <a:ea typeface="Times New Roman"/>
                <a:cs typeface="Times New Roman"/>
                <a:sym typeface="Times New Roman"/>
              </a:rPr>
              <a:t>.</a:t>
            </a:r>
            <a:endParaRPr sz="1600">
              <a:solidFill>
                <a:srgbClr val="134F5C"/>
              </a:solidFill>
              <a:latin typeface="Times New Roman"/>
              <a:ea typeface="Times New Roman"/>
              <a:cs typeface="Times New Roman"/>
              <a:sym typeface="Times New Roman"/>
            </a:endParaRPr>
          </a:p>
        </p:txBody>
      </p:sp>
      <p:grpSp>
        <p:nvGrpSpPr>
          <p:cNvPr id="883" name="Google Shape;883;p70"/>
          <p:cNvGrpSpPr/>
          <p:nvPr/>
        </p:nvGrpSpPr>
        <p:grpSpPr>
          <a:xfrm>
            <a:off x="5811131" y="1111432"/>
            <a:ext cx="1980215" cy="1907859"/>
            <a:chOff x="1029600" y="238175"/>
            <a:chExt cx="5360625" cy="5164750"/>
          </a:xfrm>
        </p:grpSpPr>
        <p:sp>
          <p:nvSpPr>
            <p:cNvPr id="884" name="Google Shape;884;p70"/>
            <p:cNvSpPr/>
            <p:nvPr/>
          </p:nvSpPr>
          <p:spPr>
            <a:xfrm>
              <a:off x="1029600" y="238175"/>
              <a:ext cx="5317100" cy="4055200"/>
            </a:xfrm>
            <a:custGeom>
              <a:rect b="b" l="l" r="r" t="t"/>
              <a:pathLst>
                <a:path extrusionOk="0" h="162208" w="212684">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0"/>
            <p:cNvSpPr/>
            <p:nvPr/>
          </p:nvSpPr>
          <p:spPr>
            <a:xfrm>
              <a:off x="1643125" y="2170000"/>
              <a:ext cx="4242350" cy="3232925"/>
            </a:xfrm>
            <a:custGeom>
              <a:rect b="b" l="l" r="r" t="t"/>
              <a:pathLst>
                <a:path extrusionOk="0" h="129317" w="169694">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0"/>
            <p:cNvSpPr/>
            <p:nvPr/>
          </p:nvSpPr>
          <p:spPr>
            <a:xfrm>
              <a:off x="1138400" y="1978550"/>
              <a:ext cx="5251825" cy="2817375"/>
            </a:xfrm>
            <a:custGeom>
              <a:rect b="b" l="l" r="r" t="t"/>
              <a:pathLst>
                <a:path extrusionOk="0" h="112695" w="210073">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0"/>
            <p:cNvSpPr/>
            <p:nvPr/>
          </p:nvSpPr>
          <p:spPr>
            <a:xfrm>
              <a:off x="3357450" y="3714650"/>
              <a:ext cx="813700" cy="813700"/>
            </a:xfrm>
            <a:custGeom>
              <a:rect b="b" l="l" r="r" t="t"/>
              <a:pathLst>
                <a:path extrusionOk="0" h="32548" w="32548">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0"/>
            <p:cNvSpPr/>
            <p:nvPr/>
          </p:nvSpPr>
          <p:spPr>
            <a:xfrm>
              <a:off x="3115975" y="3635175"/>
              <a:ext cx="1133500" cy="971500"/>
            </a:xfrm>
            <a:custGeom>
              <a:rect b="b" l="l" r="r" t="t"/>
              <a:pathLst>
                <a:path extrusionOk="0" h="38860" w="4534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0"/>
            <p:cNvSpPr/>
            <p:nvPr/>
          </p:nvSpPr>
          <p:spPr>
            <a:xfrm>
              <a:off x="3775175" y="3686375"/>
              <a:ext cx="25" cy="815850"/>
            </a:xfrm>
            <a:custGeom>
              <a:rect b="b" l="l" r="r" t="t"/>
              <a:pathLst>
                <a:path extrusionOk="0" h="32634" w="1">
                  <a:moveTo>
                    <a:pt x="0" y="1"/>
                  </a:moveTo>
                  <a:lnTo>
                    <a:pt x="0" y="32634"/>
                  </a:lnTo>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0"/>
            <p:cNvSpPr/>
            <p:nvPr/>
          </p:nvSpPr>
          <p:spPr>
            <a:xfrm>
              <a:off x="3694675" y="3686375"/>
              <a:ext cx="163175" cy="815850"/>
            </a:xfrm>
            <a:custGeom>
              <a:rect b="b" l="l" r="r" t="t"/>
              <a:pathLst>
                <a:path extrusionOk="0" h="32634" w="6527">
                  <a:moveTo>
                    <a:pt x="0" y="1"/>
                  </a:moveTo>
                  <a:lnTo>
                    <a:pt x="0" y="32634"/>
                  </a:lnTo>
                  <a:lnTo>
                    <a:pt x="6527" y="32634"/>
                  </a:lnTo>
                  <a:lnTo>
                    <a:pt x="652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0"/>
            <p:cNvSpPr/>
            <p:nvPr/>
          </p:nvSpPr>
          <p:spPr>
            <a:xfrm>
              <a:off x="3340050" y="4121500"/>
              <a:ext cx="844150" cy="25"/>
            </a:xfrm>
            <a:custGeom>
              <a:rect b="b" l="l" r="r" t="t"/>
              <a:pathLst>
                <a:path extrusionOk="0" h="1" w="33766">
                  <a:moveTo>
                    <a:pt x="1" y="0"/>
                  </a:moveTo>
                  <a:lnTo>
                    <a:pt x="33765" y="0"/>
                  </a:lnTo>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0"/>
            <p:cNvSpPr/>
            <p:nvPr/>
          </p:nvSpPr>
          <p:spPr>
            <a:xfrm>
              <a:off x="3340050" y="4038825"/>
              <a:ext cx="844150" cy="163175"/>
            </a:xfrm>
            <a:custGeom>
              <a:rect b="b" l="l" r="r" t="t"/>
              <a:pathLst>
                <a:path extrusionOk="0" h="6527" w="33766">
                  <a:moveTo>
                    <a:pt x="1" y="0"/>
                  </a:moveTo>
                  <a:lnTo>
                    <a:pt x="1" y="6527"/>
                  </a:lnTo>
                  <a:lnTo>
                    <a:pt x="33765" y="6527"/>
                  </a:lnTo>
                  <a:lnTo>
                    <a:pt x="3376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70"/>
          <p:cNvSpPr txBox="1"/>
          <p:nvPr/>
        </p:nvSpPr>
        <p:spPr>
          <a:xfrm>
            <a:off x="5591475" y="3022413"/>
            <a:ext cx="24195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74C1B9"/>
                </a:solidFill>
                <a:latin typeface="Montserrat"/>
                <a:ea typeface="Montserrat"/>
                <a:cs typeface="Montserrat"/>
                <a:sym typeface="Montserrat"/>
              </a:rPr>
              <a:t>QAYEMHA</a:t>
            </a:r>
            <a:endParaRPr sz="3000">
              <a:solidFill>
                <a:srgbClr val="74C1B9"/>
              </a:solidFill>
              <a:latin typeface="Montserrat Black"/>
              <a:ea typeface="Montserrat Black"/>
              <a:cs typeface="Montserrat Black"/>
              <a:sym typeface="Montserrat Black"/>
            </a:endParaRPr>
          </a:p>
        </p:txBody>
      </p:sp>
      <p:sp>
        <p:nvSpPr>
          <p:cNvPr id="894" name="Google Shape;894;p70"/>
          <p:cNvSpPr txBox="1"/>
          <p:nvPr/>
        </p:nvSpPr>
        <p:spPr>
          <a:xfrm>
            <a:off x="5591475" y="3460563"/>
            <a:ext cx="24195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Montserrat Light"/>
                <a:ea typeface="Montserrat Light"/>
                <a:cs typeface="Montserrat Light"/>
                <a:sym typeface="Montserrat Light"/>
              </a:rPr>
              <a:t>FINTASTIC REAL ESTATE</a:t>
            </a:r>
            <a:endParaRPr sz="1200">
              <a:solidFill>
                <a:srgbClr val="434343"/>
              </a:solidFill>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98" name="Shape 898"/>
        <p:cNvGrpSpPr/>
        <p:nvPr/>
      </p:nvGrpSpPr>
      <p:grpSpPr>
        <a:xfrm>
          <a:off x="0" y="0"/>
          <a:ext cx="0" cy="0"/>
          <a:chOff x="0" y="0"/>
          <a:chExt cx="0" cy="0"/>
        </a:xfrm>
      </p:grpSpPr>
      <p:grpSp>
        <p:nvGrpSpPr>
          <p:cNvPr id="899" name="Google Shape;899;p71"/>
          <p:cNvGrpSpPr/>
          <p:nvPr/>
        </p:nvGrpSpPr>
        <p:grpSpPr>
          <a:xfrm>
            <a:off x="833450" y="2915875"/>
            <a:ext cx="3005900" cy="2242246"/>
            <a:chOff x="833450" y="2915875"/>
            <a:chExt cx="3005900" cy="2242246"/>
          </a:xfrm>
        </p:grpSpPr>
        <p:sp>
          <p:nvSpPr>
            <p:cNvPr id="900" name="Google Shape;900;p71"/>
            <p:cNvSpPr/>
            <p:nvPr/>
          </p:nvSpPr>
          <p:spPr>
            <a:xfrm>
              <a:off x="833450" y="3057525"/>
              <a:ext cx="3005900" cy="757250"/>
            </a:xfrm>
            <a:custGeom>
              <a:rect b="b" l="l" r="r" t="t"/>
              <a:pathLst>
                <a:path extrusionOk="0" h="30290" w="120236">
                  <a:moveTo>
                    <a:pt x="1333" y="1334"/>
                  </a:moveTo>
                  <a:lnTo>
                    <a:pt x="14668" y="15240"/>
                  </a:lnTo>
                  <a:lnTo>
                    <a:pt x="0" y="30290"/>
                  </a:lnTo>
                  <a:lnTo>
                    <a:pt x="102870" y="30290"/>
                  </a:lnTo>
                  <a:lnTo>
                    <a:pt x="120236" y="15364"/>
                  </a:lnTo>
                  <a:lnTo>
                    <a:pt x="100774" y="0"/>
                  </a:lnTo>
                  <a:close/>
                </a:path>
              </a:pathLst>
            </a:custGeom>
            <a:solidFill>
              <a:schemeClr val="dk1"/>
            </a:solidFill>
            <a:ln>
              <a:noFill/>
            </a:ln>
          </p:spPr>
        </p:sp>
        <p:sp>
          <p:nvSpPr>
            <p:cNvPr id="901" name="Google Shape;901;p71"/>
            <p:cNvSpPr/>
            <p:nvPr/>
          </p:nvSpPr>
          <p:spPr>
            <a:xfrm>
              <a:off x="2260900" y="2915875"/>
              <a:ext cx="199825" cy="2242246"/>
            </a:xfrm>
            <a:custGeom>
              <a:rect b="b" l="l" r="r" t="t"/>
              <a:pathLst>
                <a:path extrusionOk="0" h="91176" w="7993">
                  <a:moveTo>
                    <a:pt x="2960" y="0"/>
                  </a:moveTo>
                  <a:lnTo>
                    <a:pt x="0" y="90880"/>
                  </a:lnTo>
                  <a:lnTo>
                    <a:pt x="7993" y="91176"/>
                  </a:lnTo>
                  <a:lnTo>
                    <a:pt x="7993" y="592"/>
                  </a:lnTo>
                  <a:close/>
                </a:path>
              </a:pathLst>
            </a:custGeom>
            <a:solidFill>
              <a:schemeClr val="dk1"/>
            </a:solidFill>
            <a:ln>
              <a:noFill/>
            </a:ln>
          </p:spPr>
        </p:sp>
      </p:grpSp>
      <p:sp>
        <p:nvSpPr>
          <p:cNvPr id="902" name="Google Shape;902;p71"/>
          <p:cNvSpPr/>
          <p:nvPr/>
        </p:nvSpPr>
        <p:spPr>
          <a:xfrm>
            <a:off x="1017800" y="3157550"/>
            <a:ext cx="2686050" cy="585775"/>
          </a:xfrm>
          <a:custGeom>
            <a:rect b="b" l="l" r="r" t="t"/>
            <a:pathLst>
              <a:path extrusionOk="0" h="23431" w="107442">
                <a:moveTo>
                  <a:pt x="1333" y="0"/>
                </a:moveTo>
                <a:lnTo>
                  <a:pt x="12763" y="11049"/>
                </a:lnTo>
                <a:lnTo>
                  <a:pt x="0" y="23431"/>
                </a:lnTo>
                <a:lnTo>
                  <a:pt x="94488" y="21907"/>
                </a:lnTo>
                <a:lnTo>
                  <a:pt x="107442" y="11620"/>
                </a:lnTo>
                <a:lnTo>
                  <a:pt x="92773" y="0"/>
                </a:lnTo>
                <a:close/>
              </a:path>
            </a:pathLst>
          </a:custGeom>
          <a:solidFill>
            <a:srgbClr val="89CEC7"/>
          </a:solidFill>
          <a:ln>
            <a:noFill/>
          </a:ln>
        </p:spPr>
      </p:sp>
      <p:sp>
        <p:nvSpPr>
          <p:cNvPr id="903" name="Google Shape;903;p71"/>
          <p:cNvSpPr txBox="1"/>
          <p:nvPr>
            <p:ph idx="3" type="subTitle"/>
          </p:nvPr>
        </p:nvSpPr>
        <p:spPr>
          <a:xfrm>
            <a:off x="186650" y="955650"/>
            <a:ext cx="3983100" cy="1632300"/>
          </a:xfrm>
          <a:prstGeom prst="rect">
            <a:avLst/>
          </a:prstGeom>
          <a:noFill/>
          <a:ln>
            <a:noFill/>
          </a:ln>
        </p:spPr>
        <p:txBody>
          <a:bodyPr anchorCtr="0" anchor="ctr" bIns="91425" lIns="91425" spcFirstLastPara="1" rIns="91425" wrap="square" tIns="91425">
            <a:noAutofit/>
          </a:bodyPr>
          <a:lstStyle/>
          <a:p>
            <a:pPr indent="-304800" lvl="0" marL="457200" rtl="0" algn="ctr">
              <a:lnSpc>
                <a:spcPct val="100000"/>
              </a:lnSpc>
              <a:spcBef>
                <a:spcPts val="0"/>
              </a:spcBef>
              <a:spcAft>
                <a:spcPts val="0"/>
              </a:spcAft>
              <a:buSzPts val="1200"/>
              <a:buChar char="●"/>
            </a:pPr>
            <a:r>
              <a:rPr lang="en" sz="1200"/>
              <a:t>Difficulty in estimating the property price manually especially when there are several factors affecting the pricing.  </a:t>
            </a:r>
            <a:endParaRPr sz="1200"/>
          </a:p>
          <a:p>
            <a:pPr indent="-304800" lvl="0" marL="457200" rtl="0" algn="ctr">
              <a:lnSpc>
                <a:spcPct val="100000"/>
              </a:lnSpc>
              <a:spcBef>
                <a:spcPts val="0"/>
              </a:spcBef>
              <a:spcAft>
                <a:spcPts val="0"/>
              </a:spcAft>
              <a:buSzPts val="1200"/>
              <a:buChar char="●"/>
            </a:pPr>
            <a:r>
              <a:rPr lang="en" sz="1200"/>
              <a:t>Real Estate agents usually provide a higher price than the actual property value.</a:t>
            </a:r>
            <a:endParaRPr sz="1200"/>
          </a:p>
          <a:p>
            <a:pPr indent="-304800" lvl="0" marL="457200" rtl="0" algn="ctr">
              <a:lnSpc>
                <a:spcPct val="100000"/>
              </a:lnSpc>
              <a:spcBef>
                <a:spcPts val="0"/>
              </a:spcBef>
              <a:spcAft>
                <a:spcPts val="0"/>
              </a:spcAft>
              <a:buSzPts val="1200"/>
              <a:buChar char="●"/>
            </a:pPr>
            <a:r>
              <a:rPr lang="en" sz="1200"/>
              <a:t>People usually spend numerous amount of time visiting different real estate agents offices.</a:t>
            </a:r>
            <a:endParaRPr/>
          </a:p>
        </p:txBody>
      </p:sp>
      <p:sp>
        <p:nvSpPr>
          <p:cNvPr id="904" name="Google Shape;904;p71"/>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grpSp>
        <p:nvGrpSpPr>
          <p:cNvPr id="905" name="Google Shape;905;p71"/>
          <p:cNvGrpSpPr/>
          <p:nvPr/>
        </p:nvGrpSpPr>
        <p:grpSpPr>
          <a:xfrm>
            <a:off x="5358515" y="2915875"/>
            <a:ext cx="2849300" cy="2242246"/>
            <a:chOff x="5358515" y="2915875"/>
            <a:chExt cx="2849300" cy="2242246"/>
          </a:xfrm>
        </p:grpSpPr>
        <p:sp>
          <p:nvSpPr>
            <p:cNvPr id="906" name="Google Shape;906;p71"/>
            <p:cNvSpPr/>
            <p:nvPr/>
          </p:nvSpPr>
          <p:spPr>
            <a:xfrm>
              <a:off x="6683252" y="2915875"/>
              <a:ext cx="199825" cy="2242246"/>
            </a:xfrm>
            <a:custGeom>
              <a:rect b="b" l="l" r="r" t="t"/>
              <a:pathLst>
                <a:path extrusionOk="0" h="91176" w="7993">
                  <a:moveTo>
                    <a:pt x="2960" y="0"/>
                  </a:moveTo>
                  <a:lnTo>
                    <a:pt x="0" y="90880"/>
                  </a:lnTo>
                  <a:lnTo>
                    <a:pt x="7993" y="91176"/>
                  </a:lnTo>
                  <a:lnTo>
                    <a:pt x="7993" y="592"/>
                  </a:lnTo>
                  <a:close/>
                </a:path>
              </a:pathLst>
            </a:custGeom>
            <a:solidFill>
              <a:schemeClr val="dk1"/>
            </a:solidFill>
            <a:ln>
              <a:noFill/>
            </a:ln>
          </p:spPr>
        </p:sp>
        <p:sp>
          <p:nvSpPr>
            <p:cNvPr id="907" name="Google Shape;907;p71"/>
            <p:cNvSpPr/>
            <p:nvPr/>
          </p:nvSpPr>
          <p:spPr>
            <a:xfrm flipH="1">
              <a:off x="5358515" y="3082400"/>
              <a:ext cx="2849300" cy="725250"/>
            </a:xfrm>
            <a:custGeom>
              <a:rect b="b" l="l" r="r" t="t"/>
              <a:pathLst>
                <a:path extrusionOk="0" h="29010" w="113972">
                  <a:moveTo>
                    <a:pt x="113824" y="29010"/>
                  </a:moveTo>
                  <a:lnTo>
                    <a:pt x="113972" y="148"/>
                  </a:lnTo>
                  <a:lnTo>
                    <a:pt x="593" y="0"/>
                  </a:lnTo>
                  <a:lnTo>
                    <a:pt x="0" y="27530"/>
                  </a:lnTo>
                  <a:close/>
                </a:path>
              </a:pathLst>
            </a:custGeom>
            <a:solidFill>
              <a:schemeClr val="dk1"/>
            </a:solidFill>
            <a:ln>
              <a:noFill/>
            </a:ln>
          </p:spPr>
        </p:sp>
      </p:grpSp>
      <p:sp>
        <p:nvSpPr>
          <p:cNvPr id="908" name="Google Shape;908;p71"/>
          <p:cNvSpPr/>
          <p:nvPr/>
        </p:nvSpPr>
        <p:spPr>
          <a:xfrm flipH="1" rot="10800000">
            <a:off x="5450372" y="3157365"/>
            <a:ext cx="2665585" cy="584101"/>
          </a:xfrm>
          <a:custGeom>
            <a:rect b="b" l="l" r="r" t="t"/>
            <a:pathLst>
              <a:path extrusionOk="0" h="11621" w="32195">
                <a:moveTo>
                  <a:pt x="0" y="0"/>
                </a:moveTo>
                <a:lnTo>
                  <a:pt x="0" y="11621"/>
                </a:lnTo>
                <a:lnTo>
                  <a:pt x="32195" y="11621"/>
                </a:lnTo>
                <a:lnTo>
                  <a:pt x="32195" y="762"/>
                </a:lnTo>
                <a:close/>
              </a:path>
            </a:pathLst>
          </a:custGeom>
          <a:solidFill>
            <a:srgbClr val="FFC800"/>
          </a:solidFill>
          <a:ln>
            <a:noFill/>
          </a:ln>
        </p:spPr>
      </p:sp>
      <p:sp>
        <p:nvSpPr>
          <p:cNvPr id="909" name="Google Shape;909;p71"/>
          <p:cNvSpPr txBox="1"/>
          <p:nvPr>
            <p:ph idx="1" type="subTitle"/>
          </p:nvPr>
        </p:nvSpPr>
        <p:spPr>
          <a:xfrm>
            <a:off x="5120350" y="1047900"/>
            <a:ext cx="3705900" cy="14478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n" sz="1200"/>
              <a:t>House prices predictions are expected to help people who plan to buy a house so they can know the price range in the future, then they can plan their finance well from the comfort of their home. In addition, house price predictions are also beneficial for property investors to know the trend of housing prices in a certain location.</a:t>
            </a:r>
            <a:endParaRPr sz="1200"/>
          </a:p>
        </p:txBody>
      </p:sp>
      <p:grpSp>
        <p:nvGrpSpPr>
          <p:cNvPr id="910" name="Google Shape;910;p71"/>
          <p:cNvGrpSpPr/>
          <p:nvPr/>
        </p:nvGrpSpPr>
        <p:grpSpPr>
          <a:xfrm>
            <a:off x="1089017" y="2710464"/>
            <a:ext cx="537317" cy="384652"/>
            <a:chOff x="1923400" y="351550"/>
            <a:chExt cx="258425" cy="185000"/>
          </a:xfrm>
        </p:grpSpPr>
        <p:sp>
          <p:nvSpPr>
            <p:cNvPr id="911" name="Google Shape;911;p71"/>
            <p:cNvSpPr/>
            <p:nvPr/>
          </p:nvSpPr>
          <p:spPr>
            <a:xfrm>
              <a:off x="1923400" y="351550"/>
              <a:ext cx="258425" cy="185000"/>
            </a:xfrm>
            <a:custGeom>
              <a:rect b="b" l="l" r="r" t="t"/>
              <a:pathLst>
                <a:path extrusionOk="0" h="7400" w="10337">
                  <a:moveTo>
                    <a:pt x="7829" y="0"/>
                  </a:moveTo>
                  <a:cubicBezTo>
                    <a:pt x="7374" y="0"/>
                    <a:pt x="6847" y="181"/>
                    <a:pt x="6362" y="793"/>
                  </a:cubicBezTo>
                  <a:cubicBezTo>
                    <a:pt x="5174" y="2292"/>
                    <a:pt x="3935" y="6987"/>
                    <a:pt x="3935" y="6987"/>
                  </a:cubicBezTo>
                  <a:cubicBezTo>
                    <a:pt x="3935" y="6987"/>
                    <a:pt x="2645" y="5284"/>
                    <a:pt x="939" y="4509"/>
                  </a:cubicBezTo>
                  <a:cubicBezTo>
                    <a:pt x="757" y="4426"/>
                    <a:pt x="637" y="4389"/>
                    <a:pt x="568" y="4389"/>
                  </a:cubicBezTo>
                  <a:cubicBezTo>
                    <a:pt x="1" y="4389"/>
                    <a:pt x="3052" y="6985"/>
                    <a:pt x="3884" y="7399"/>
                  </a:cubicBezTo>
                  <a:cubicBezTo>
                    <a:pt x="6362" y="7092"/>
                    <a:pt x="10337" y="7042"/>
                    <a:pt x="8992" y="380"/>
                  </a:cubicBezTo>
                  <a:cubicBezTo>
                    <a:pt x="8992" y="380"/>
                    <a:pt x="8487" y="0"/>
                    <a:pt x="78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1"/>
            <p:cNvSpPr/>
            <p:nvPr/>
          </p:nvSpPr>
          <p:spPr>
            <a:xfrm>
              <a:off x="2139400" y="385950"/>
              <a:ext cx="27250" cy="15725"/>
            </a:xfrm>
            <a:custGeom>
              <a:rect b="b" l="l" r="r" t="t"/>
              <a:pathLst>
                <a:path extrusionOk="0" h="629" w="1090">
                  <a:moveTo>
                    <a:pt x="42" y="1"/>
                  </a:moveTo>
                  <a:lnTo>
                    <a:pt x="1" y="629"/>
                  </a:lnTo>
                  <a:lnTo>
                    <a:pt x="1089" y="250"/>
                  </a:lnTo>
                  <a:lnTo>
                    <a:pt x="4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71"/>
            <p:cNvSpPr/>
            <p:nvPr/>
          </p:nvSpPr>
          <p:spPr>
            <a:xfrm>
              <a:off x="2124400" y="375725"/>
              <a:ext cx="3925" cy="6925"/>
            </a:xfrm>
            <a:custGeom>
              <a:rect b="b" l="l" r="r" t="t"/>
              <a:pathLst>
                <a:path extrusionOk="0" h="277" w="157">
                  <a:moveTo>
                    <a:pt x="78" y="0"/>
                  </a:moveTo>
                  <a:cubicBezTo>
                    <a:pt x="34" y="0"/>
                    <a:pt x="0" y="62"/>
                    <a:pt x="0" y="137"/>
                  </a:cubicBezTo>
                  <a:cubicBezTo>
                    <a:pt x="0" y="215"/>
                    <a:pt x="34" y="276"/>
                    <a:pt x="78" y="276"/>
                  </a:cubicBezTo>
                  <a:cubicBezTo>
                    <a:pt x="123" y="276"/>
                    <a:pt x="157" y="215"/>
                    <a:pt x="157" y="137"/>
                  </a:cubicBezTo>
                  <a:cubicBezTo>
                    <a:pt x="157" y="62"/>
                    <a:pt x="123" y="0"/>
                    <a:pt x="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71"/>
            <p:cNvSpPr/>
            <p:nvPr/>
          </p:nvSpPr>
          <p:spPr>
            <a:xfrm>
              <a:off x="2141800" y="376225"/>
              <a:ext cx="3950" cy="6925"/>
            </a:xfrm>
            <a:custGeom>
              <a:rect b="b" l="l" r="r" t="t"/>
              <a:pathLst>
                <a:path extrusionOk="0" h="277" w="158">
                  <a:moveTo>
                    <a:pt x="78" y="1"/>
                  </a:moveTo>
                  <a:cubicBezTo>
                    <a:pt x="37" y="1"/>
                    <a:pt x="1" y="62"/>
                    <a:pt x="1" y="138"/>
                  </a:cubicBezTo>
                  <a:cubicBezTo>
                    <a:pt x="1" y="215"/>
                    <a:pt x="37" y="277"/>
                    <a:pt x="78" y="277"/>
                  </a:cubicBezTo>
                  <a:cubicBezTo>
                    <a:pt x="123" y="277"/>
                    <a:pt x="157" y="215"/>
                    <a:pt x="157" y="138"/>
                  </a:cubicBezTo>
                  <a:cubicBezTo>
                    <a:pt x="157" y="62"/>
                    <a:pt x="123" y="1"/>
                    <a:pt x="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71"/>
            <p:cNvSpPr/>
            <p:nvPr/>
          </p:nvSpPr>
          <p:spPr>
            <a:xfrm>
              <a:off x="2029800" y="413600"/>
              <a:ext cx="90275" cy="96925"/>
            </a:xfrm>
            <a:custGeom>
              <a:rect b="b" l="l" r="r" t="t"/>
              <a:pathLst>
                <a:path extrusionOk="0" h="3877" w="3611">
                  <a:moveTo>
                    <a:pt x="3494" y="0"/>
                  </a:moveTo>
                  <a:cubicBezTo>
                    <a:pt x="3535" y="51"/>
                    <a:pt x="3569" y="113"/>
                    <a:pt x="3576" y="178"/>
                  </a:cubicBezTo>
                  <a:cubicBezTo>
                    <a:pt x="3586" y="243"/>
                    <a:pt x="3583" y="311"/>
                    <a:pt x="3580" y="375"/>
                  </a:cubicBezTo>
                  <a:cubicBezTo>
                    <a:pt x="3563" y="509"/>
                    <a:pt x="3535" y="642"/>
                    <a:pt x="3511" y="772"/>
                  </a:cubicBezTo>
                  <a:cubicBezTo>
                    <a:pt x="3487" y="905"/>
                    <a:pt x="3457" y="1038"/>
                    <a:pt x="3429" y="1167"/>
                  </a:cubicBezTo>
                  <a:cubicBezTo>
                    <a:pt x="3409" y="1300"/>
                    <a:pt x="3368" y="1427"/>
                    <a:pt x="3337" y="1556"/>
                  </a:cubicBezTo>
                  <a:cubicBezTo>
                    <a:pt x="3306" y="1686"/>
                    <a:pt x="3252" y="1809"/>
                    <a:pt x="3214" y="1935"/>
                  </a:cubicBezTo>
                  <a:cubicBezTo>
                    <a:pt x="3174" y="2062"/>
                    <a:pt x="3105" y="2177"/>
                    <a:pt x="3051" y="2297"/>
                  </a:cubicBezTo>
                  <a:cubicBezTo>
                    <a:pt x="3027" y="2358"/>
                    <a:pt x="2986" y="2410"/>
                    <a:pt x="2952" y="2467"/>
                  </a:cubicBezTo>
                  <a:lnTo>
                    <a:pt x="2846" y="2631"/>
                  </a:lnTo>
                  <a:cubicBezTo>
                    <a:pt x="2809" y="2684"/>
                    <a:pt x="2764" y="2727"/>
                    <a:pt x="2724" y="2777"/>
                  </a:cubicBezTo>
                  <a:lnTo>
                    <a:pt x="2724" y="2777"/>
                  </a:lnTo>
                  <a:lnTo>
                    <a:pt x="2753" y="2492"/>
                  </a:lnTo>
                  <a:lnTo>
                    <a:pt x="2859" y="2013"/>
                  </a:lnTo>
                  <a:lnTo>
                    <a:pt x="2958" y="1542"/>
                  </a:lnTo>
                  <a:lnTo>
                    <a:pt x="2720" y="1966"/>
                  </a:lnTo>
                  <a:lnTo>
                    <a:pt x="2528" y="2300"/>
                  </a:lnTo>
                  <a:lnTo>
                    <a:pt x="2481" y="2385"/>
                  </a:lnTo>
                  <a:cubicBezTo>
                    <a:pt x="2467" y="2416"/>
                    <a:pt x="2443" y="2437"/>
                    <a:pt x="2426" y="2464"/>
                  </a:cubicBezTo>
                  <a:lnTo>
                    <a:pt x="2300" y="2610"/>
                  </a:lnTo>
                  <a:lnTo>
                    <a:pt x="2177" y="2761"/>
                  </a:lnTo>
                  <a:cubicBezTo>
                    <a:pt x="2156" y="2785"/>
                    <a:pt x="2136" y="2812"/>
                    <a:pt x="2112" y="2829"/>
                  </a:cubicBezTo>
                  <a:lnTo>
                    <a:pt x="2037" y="2891"/>
                  </a:lnTo>
                  <a:lnTo>
                    <a:pt x="1934" y="2975"/>
                  </a:lnTo>
                  <a:lnTo>
                    <a:pt x="2129" y="2471"/>
                  </a:lnTo>
                  <a:lnTo>
                    <a:pt x="2259" y="2147"/>
                  </a:lnTo>
                  <a:lnTo>
                    <a:pt x="2024" y="2406"/>
                  </a:lnTo>
                  <a:lnTo>
                    <a:pt x="1815" y="2642"/>
                  </a:lnTo>
                  <a:cubicBezTo>
                    <a:pt x="1781" y="2682"/>
                    <a:pt x="1740" y="2717"/>
                    <a:pt x="1703" y="2750"/>
                  </a:cubicBezTo>
                  <a:lnTo>
                    <a:pt x="1590" y="2860"/>
                  </a:lnTo>
                  <a:cubicBezTo>
                    <a:pt x="1518" y="2935"/>
                    <a:pt x="1433" y="2999"/>
                    <a:pt x="1351" y="3068"/>
                  </a:cubicBezTo>
                  <a:cubicBezTo>
                    <a:pt x="1273" y="3136"/>
                    <a:pt x="1188" y="3198"/>
                    <a:pt x="1102" y="3259"/>
                  </a:cubicBezTo>
                  <a:cubicBezTo>
                    <a:pt x="1016" y="3320"/>
                    <a:pt x="931" y="3382"/>
                    <a:pt x="843" y="3437"/>
                  </a:cubicBezTo>
                  <a:cubicBezTo>
                    <a:pt x="750" y="3491"/>
                    <a:pt x="665" y="3552"/>
                    <a:pt x="570" y="3601"/>
                  </a:cubicBezTo>
                  <a:lnTo>
                    <a:pt x="430" y="3675"/>
                  </a:lnTo>
                  <a:cubicBezTo>
                    <a:pt x="386" y="3700"/>
                    <a:pt x="337" y="3727"/>
                    <a:pt x="290" y="3747"/>
                  </a:cubicBezTo>
                  <a:lnTo>
                    <a:pt x="0" y="3877"/>
                  </a:lnTo>
                  <a:lnTo>
                    <a:pt x="300" y="3768"/>
                  </a:lnTo>
                  <a:cubicBezTo>
                    <a:pt x="351" y="3750"/>
                    <a:pt x="399" y="3727"/>
                    <a:pt x="447" y="3706"/>
                  </a:cubicBezTo>
                  <a:lnTo>
                    <a:pt x="591" y="3638"/>
                  </a:lnTo>
                  <a:cubicBezTo>
                    <a:pt x="689" y="3597"/>
                    <a:pt x="781" y="3539"/>
                    <a:pt x="873" y="3491"/>
                  </a:cubicBezTo>
                  <a:cubicBezTo>
                    <a:pt x="969" y="3440"/>
                    <a:pt x="1061" y="3385"/>
                    <a:pt x="1147" y="3324"/>
                  </a:cubicBezTo>
                  <a:cubicBezTo>
                    <a:pt x="1238" y="3266"/>
                    <a:pt x="1328" y="3208"/>
                    <a:pt x="1409" y="3139"/>
                  </a:cubicBezTo>
                  <a:cubicBezTo>
                    <a:pt x="1491" y="3071"/>
                    <a:pt x="1580" y="3013"/>
                    <a:pt x="1658" y="2938"/>
                  </a:cubicBezTo>
                  <a:lnTo>
                    <a:pt x="1778" y="2832"/>
                  </a:lnTo>
                  <a:cubicBezTo>
                    <a:pt x="1816" y="2797"/>
                    <a:pt x="1854" y="2766"/>
                    <a:pt x="1889" y="2729"/>
                  </a:cubicBezTo>
                  <a:lnTo>
                    <a:pt x="1889" y="2729"/>
                  </a:lnTo>
                  <a:lnTo>
                    <a:pt x="1709" y="3167"/>
                  </a:lnTo>
                  <a:lnTo>
                    <a:pt x="1610" y="3409"/>
                  </a:lnTo>
                  <a:lnTo>
                    <a:pt x="1812" y="3252"/>
                  </a:lnTo>
                  <a:lnTo>
                    <a:pt x="2129" y="2996"/>
                  </a:lnTo>
                  <a:lnTo>
                    <a:pt x="2211" y="2935"/>
                  </a:lnTo>
                  <a:cubicBezTo>
                    <a:pt x="2238" y="2914"/>
                    <a:pt x="2259" y="2887"/>
                    <a:pt x="2279" y="2860"/>
                  </a:cubicBezTo>
                  <a:lnTo>
                    <a:pt x="2413" y="2706"/>
                  </a:lnTo>
                  <a:lnTo>
                    <a:pt x="2545" y="2549"/>
                  </a:lnTo>
                  <a:cubicBezTo>
                    <a:pt x="2566" y="2525"/>
                    <a:pt x="2593" y="2501"/>
                    <a:pt x="2607" y="2471"/>
                  </a:cubicBezTo>
                  <a:lnTo>
                    <a:pt x="2617" y="2454"/>
                  </a:lnTo>
                  <a:lnTo>
                    <a:pt x="2613" y="2471"/>
                  </a:lnTo>
                  <a:lnTo>
                    <a:pt x="2569" y="2972"/>
                  </a:lnTo>
                  <a:lnTo>
                    <a:pt x="2549" y="3177"/>
                  </a:lnTo>
                  <a:lnTo>
                    <a:pt x="2682" y="3024"/>
                  </a:lnTo>
                  <a:lnTo>
                    <a:pt x="2818" y="2870"/>
                  </a:lnTo>
                  <a:cubicBezTo>
                    <a:pt x="2863" y="2815"/>
                    <a:pt x="2914" y="2768"/>
                    <a:pt x="2952" y="2710"/>
                  </a:cubicBezTo>
                  <a:lnTo>
                    <a:pt x="3061" y="2533"/>
                  </a:lnTo>
                  <a:cubicBezTo>
                    <a:pt x="3095" y="2474"/>
                    <a:pt x="3139" y="2416"/>
                    <a:pt x="3160" y="2352"/>
                  </a:cubicBezTo>
                  <a:cubicBezTo>
                    <a:pt x="3211" y="2226"/>
                    <a:pt x="3276" y="2103"/>
                    <a:pt x="3314" y="1972"/>
                  </a:cubicBezTo>
                  <a:cubicBezTo>
                    <a:pt x="3350" y="1840"/>
                    <a:pt x="3402" y="1714"/>
                    <a:pt x="3426" y="1580"/>
                  </a:cubicBezTo>
                  <a:cubicBezTo>
                    <a:pt x="3453" y="1447"/>
                    <a:pt x="3487" y="1317"/>
                    <a:pt x="3508" y="1181"/>
                  </a:cubicBezTo>
                  <a:cubicBezTo>
                    <a:pt x="3528" y="1048"/>
                    <a:pt x="3549" y="915"/>
                    <a:pt x="3566" y="782"/>
                  </a:cubicBezTo>
                  <a:cubicBezTo>
                    <a:pt x="3580" y="649"/>
                    <a:pt x="3600" y="516"/>
                    <a:pt x="3607" y="379"/>
                  </a:cubicBezTo>
                  <a:cubicBezTo>
                    <a:pt x="3610" y="311"/>
                    <a:pt x="3610" y="243"/>
                    <a:pt x="3590" y="174"/>
                  </a:cubicBezTo>
                  <a:cubicBezTo>
                    <a:pt x="3580" y="106"/>
                    <a:pt x="3539" y="48"/>
                    <a:pt x="34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6" name="Google Shape;916;p71"/>
          <p:cNvSpPr txBox="1"/>
          <p:nvPr>
            <p:ph type="ctrTitle"/>
          </p:nvPr>
        </p:nvSpPr>
        <p:spPr>
          <a:xfrm>
            <a:off x="752463" y="2915886"/>
            <a:ext cx="3033000" cy="7674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2400"/>
              <a:buNone/>
            </a:pPr>
            <a:r>
              <a:rPr lang="en"/>
              <a:t>PROBLEM</a:t>
            </a:r>
            <a:endParaRPr/>
          </a:p>
        </p:txBody>
      </p:sp>
      <p:sp>
        <p:nvSpPr>
          <p:cNvPr id="917" name="Google Shape;917;p71"/>
          <p:cNvSpPr txBox="1"/>
          <p:nvPr>
            <p:ph idx="2" type="ctrTitle"/>
          </p:nvPr>
        </p:nvSpPr>
        <p:spPr>
          <a:xfrm>
            <a:off x="5304652" y="2915886"/>
            <a:ext cx="3033000" cy="7674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2400"/>
              <a:buNone/>
            </a:pPr>
            <a:r>
              <a:rPr lang="en"/>
              <a:t>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2"/>
          <p:cNvSpPr txBox="1"/>
          <p:nvPr>
            <p:ph idx="2" type="ctrTitle"/>
          </p:nvPr>
        </p:nvSpPr>
        <p:spPr>
          <a:xfrm>
            <a:off x="742950" y="14755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used</a:t>
            </a:r>
            <a:endParaRPr/>
          </a:p>
        </p:txBody>
      </p:sp>
      <p:sp>
        <p:nvSpPr>
          <p:cNvPr id="923" name="Google Shape;923;p72"/>
          <p:cNvSpPr txBox="1"/>
          <p:nvPr>
            <p:ph idx="1" type="subTitle"/>
          </p:nvPr>
        </p:nvSpPr>
        <p:spPr>
          <a:xfrm>
            <a:off x="742950" y="1217400"/>
            <a:ext cx="7672200" cy="2724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600">
                <a:solidFill>
                  <a:srgbClr val="134F5C"/>
                </a:solidFill>
                <a:latin typeface="Montserrat"/>
                <a:ea typeface="Montserrat"/>
                <a:cs typeface="Montserrat"/>
                <a:sym typeface="Montserrat"/>
              </a:rPr>
              <a:t>We used two machine learning techniques that help us to predict the house prices based on several features that concern both the investor and the client. </a:t>
            </a:r>
            <a:endParaRPr sz="1600">
              <a:solidFill>
                <a:srgbClr val="134F5C"/>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134F5C"/>
              </a:buClr>
              <a:buSzPts val="1600"/>
              <a:buFont typeface="Montserrat"/>
              <a:buChar char="●"/>
            </a:pPr>
            <a:r>
              <a:rPr b="1" lang="en" sz="1600">
                <a:solidFill>
                  <a:srgbClr val="134F5C"/>
                </a:solidFill>
                <a:latin typeface="Montserrat"/>
                <a:ea typeface="Montserrat"/>
                <a:cs typeface="Montserrat"/>
                <a:sym typeface="Montserrat"/>
              </a:rPr>
              <a:t>Linear Regression</a:t>
            </a:r>
            <a:r>
              <a:rPr lang="en" sz="1600">
                <a:solidFill>
                  <a:srgbClr val="134F5C"/>
                </a:solidFill>
                <a:latin typeface="Montserrat"/>
                <a:ea typeface="Montserrat"/>
                <a:cs typeface="Montserrat"/>
                <a:sym typeface="Montserrat"/>
              </a:rPr>
              <a:t> ( Accuracy of 58% )</a:t>
            </a:r>
            <a:endParaRPr sz="1600">
              <a:solidFill>
                <a:srgbClr val="134F5C"/>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134F5C"/>
              </a:buClr>
              <a:buSzPts val="1600"/>
              <a:buFont typeface="Montserrat"/>
              <a:buChar char="●"/>
            </a:pPr>
            <a:r>
              <a:rPr b="1" lang="en" sz="1600">
                <a:solidFill>
                  <a:srgbClr val="134F5C"/>
                </a:solidFill>
                <a:latin typeface="Montserrat"/>
                <a:ea typeface="Montserrat"/>
                <a:cs typeface="Montserrat"/>
                <a:sym typeface="Montserrat"/>
              </a:rPr>
              <a:t>Random Forest Regression</a:t>
            </a:r>
            <a:r>
              <a:rPr lang="en" sz="1600">
                <a:solidFill>
                  <a:srgbClr val="134F5C"/>
                </a:solidFill>
                <a:latin typeface="Montserrat"/>
                <a:ea typeface="Montserrat"/>
                <a:cs typeface="Montserrat"/>
                <a:sym typeface="Montserrat"/>
              </a:rPr>
              <a:t> ( Accuracy of 77% )</a:t>
            </a:r>
            <a:endParaRPr sz="1600">
              <a:solidFill>
                <a:srgbClr val="134F5C"/>
              </a:solidFill>
              <a:latin typeface="Montserrat"/>
              <a:ea typeface="Montserrat"/>
              <a:cs typeface="Montserrat"/>
              <a:sym typeface="Montserrat"/>
            </a:endParaRPr>
          </a:p>
          <a:p>
            <a:pPr indent="0" lvl="0" marL="0" rtl="0" algn="just">
              <a:lnSpc>
                <a:spcPct val="150000"/>
              </a:lnSpc>
              <a:spcBef>
                <a:spcPts val="0"/>
              </a:spcBef>
              <a:spcAft>
                <a:spcPts val="0"/>
              </a:spcAft>
              <a:buClr>
                <a:schemeClr val="dk1"/>
              </a:buClr>
              <a:buSzPts val="1100"/>
              <a:buFont typeface="Arial"/>
              <a:buNone/>
            </a:pPr>
            <a:r>
              <a:rPr lang="en" sz="1600">
                <a:solidFill>
                  <a:srgbClr val="134F5C"/>
                </a:solidFill>
                <a:latin typeface="Montserrat"/>
                <a:ea typeface="Montserrat"/>
                <a:cs typeface="Montserrat"/>
                <a:sym typeface="Montserrat"/>
              </a:rPr>
              <a:t>We ended up choosing the Random forest regression because it has more accuracy. </a:t>
            </a:r>
            <a:endParaRPr sz="1600">
              <a:solidFill>
                <a:srgbClr val="134F5C"/>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600">
              <a:solidFill>
                <a:srgbClr val="134F5C"/>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73"/>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29" name="Google Shape;929;p73"/>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0" name="Google Shape;930;p73"/>
          <p:cNvSpPr txBox="1"/>
          <p:nvPr>
            <p:ph idx="2" type="ctrTitle"/>
          </p:nvPr>
        </p:nvSpPr>
        <p:spPr>
          <a:xfrm>
            <a:off x="742950" y="14755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a:t>
            </a:r>
            <a:r>
              <a:rPr lang="en"/>
              <a:t> Tree </a:t>
            </a:r>
            <a:endParaRPr/>
          </a:p>
        </p:txBody>
      </p:sp>
      <p:sp>
        <p:nvSpPr>
          <p:cNvPr id="931" name="Google Shape;931;p73"/>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2" name="Google Shape;932;p73"/>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33" name="Google Shape;933;p73"/>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4" name="Google Shape;934;p73"/>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pic>
        <p:nvPicPr>
          <p:cNvPr id="935" name="Google Shape;935;p73"/>
          <p:cNvPicPr preferRelativeResize="0"/>
          <p:nvPr/>
        </p:nvPicPr>
        <p:blipFill>
          <a:blip r:embed="rId3">
            <a:alphaModFix/>
          </a:blip>
          <a:stretch>
            <a:fillRect/>
          </a:stretch>
        </p:blipFill>
        <p:spPr>
          <a:xfrm>
            <a:off x="742950" y="955025"/>
            <a:ext cx="7590626" cy="376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4"/>
          <p:cNvSpPr txBox="1"/>
          <p:nvPr>
            <p:ph idx="2" type="ctrTitle"/>
          </p:nvPr>
        </p:nvSpPr>
        <p:spPr>
          <a:xfrm>
            <a:off x="742950" y="14755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used</a:t>
            </a:r>
            <a:endParaRPr/>
          </a:p>
        </p:txBody>
      </p:sp>
      <p:sp>
        <p:nvSpPr>
          <p:cNvPr id="941" name="Google Shape;941;p74"/>
          <p:cNvSpPr txBox="1"/>
          <p:nvPr>
            <p:ph idx="1" type="subTitle"/>
          </p:nvPr>
        </p:nvSpPr>
        <p:spPr>
          <a:xfrm>
            <a:off x="742950" y="1217400"/>
            <a:ext cx="7672200" cy="2724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sz="1600">
              <a:solidFill>
                <a:srgbClr val="134F5C"/>
              </a:solidFill>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600">
              <a:solidFill>
                <a:srgbClr val="134F5C"/>
              </a:solidFill>
              <a:latin typeface="Montserrat"/>
              <a:ea typeface="Montserrat"/>
              <a:cs typeface="Montserrat"/>
              <a:sym typeface="Montserrat"/>
            </a:endParaRPr>
          </a:p>
        </p:txBody>
      </p:sp>
      <p:pic>
        <p:nvPicPr>
          <p:cNvPr id="942" name="Google Shape;942;p74"/>
          <p:cNvPicPr preferRelativeResize="0"/>
          <p:nvPr/>
        </p:nvPicPr>
        <p:blipFill>
          <a:blip r:embed="rId3">
            <a:alphaModFix/>
          </a:blip>
          <a:stretch>
            <a:fillRect/>
          </a:stretch>
        </p:blipFill>
        <p:spPr>
          <a:xfrm>
            <a:off x="1609751" y="988875"/>
            <a:ext cx="5812175" cy="330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75"/>
          <p:cNvSpPr txBox="1"/>
          <p:nvPr>
            <p:ph idx="2" type="ctrTitle"/>
          </p:nvPr>
        </p:nvSpPr>
        <p:spPr>
          <a:xfrm>
            <a:off x="742950" y="207825"/>
            <a:ext cx="5012400" cy="314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lt1"/>
                </a:solidFill>
                <a:latin typeface="Montserrat"/>
                <a:ea typeface="Montserrat"/>
                <a:cs typeface="Montserrat"/>
                <a:sym typeface="Montserrat"/>
              </a:rPr>
              <a:t>User Interface Prototype</a:t>
            </a:r>
            <a:endParaRPr>
              <a:solidFill>
                <a:schemeClr val="lt1"/>
              </a:solidFill>
            </a:endParaRPr>
          </a:p>
        </p:txBody>
      </p:sp>
      <p:pic>
        <p:nvPicPr>
          <p:cNvPr id="948" name="Google Shape;948;p75">
            <a:hlinkClick r:id="rId3"/>
          </p:cNvPr>
          <p:cNvPicPr preferRelativeResize="0"/>
          <p:nvPr/>
        </p:nvPicPr>
        <p:blipFill>
          <a:blip r:embed="rId4">
            <a:alphaModFix/>
          </a:blip>
          <a:stretch>
            <a:fillRect/>
          </a:stretch>
        </p:blipFill>
        <p:spPr>
          <a:xfrm>
            <a:off x="5577700" y="1487850"/>
            <a:ext cx="2002851" cy="2002851"/>
          </a:xfrm>
          <a:prstGeom prst="rect">
            <a:avLst/>
          </a:prstGeom>
          <a:noFill/>
          <a:ln>
            <a:noFill/>
          </a:ln>
        </p:spPr>
      </p:pic>
      <p:pic>
        <p:nvPicPr>
          <p:cNvPr id="949" name="Google Shape;949;p75"/>
          <p:cNvPicPr preferRelativeResize="0"/>
          <p:nvPr/>
        </p:nvPicPr>
        <p:blipFill>
          <a:blip r:embed="rId5">
            <a:alphaModFix/>
          </a:blip>
          <a:stretch>
            <a:fillRect/>
          </a:stretch>
        </p:blipFill>
        <p:spPr>
          <a:xfrm>
            <a:off x="1874450" y="521925"/>
            <a:ext cx="1993584" cy="4316775"/>
          </a:xfrm>
          <a:prstGeom prst="rect">
            <a:avLst/>
          </a:prstGeom>
          <a:noFill/>
          <a:ln>
            <a:noFill/>
          </a:ln>
        </p:spPr>
      </p:pic>
      <p:sp>
        <p:nvSpPr>
          <p:cNvPr id="950" name="Google Shape;950;p75"/>
          <p:cNvSpPr txBox="1"/>
          <p:nvPr/>
        </p:nvSpPr>
        <p:spPr>
          <a:xfrm>
            <a:off x="6277775" y="3646650"/>
            <a:ext cx="6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76"/>
          <p:cNvSpPr txBox="1"/>
          <p:nvPr>
            <p:ph type="ctrTitle"/>
          </p:nvPr>
        </p:nvSpPr>
        <p:spPr>
          <a:xfrm>
            <a:off x="2510100" y="1864550"/>
            <a:ext cx="4123800" cy="920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sz="3100"/>
              <a:t>Business Proposal</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77"/>
          <p:cNvSpPr txBox="1"/>
          <p:nvPr>
            <p:ph type="ctrTitle"/>
          </p:nvPr>
        </p:nvSpPr>
        <p:spPr>
          <a:xfrm>
            <a:off x="712000" y="198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What we offer</a:t>
            </a:r>
            <a:endParaRPr>
              <a:solidFill>
                <a:srgbClr val="000000"/>
              </a:solidFill>
            </a:endParaRPr>
          </a:p>
        </p:txBody>
      </p:sp>
      <p:sp>
        <p:nvSpPr>
          <p:cNvPr id="961" name="Google Shape;961;p77"/>
          <p:cNvSpPr/>
          <p:nvPr/>
        </p:nvSpPr>
        <p:spPr>
          <a:xfrm>
            <a:off x="473988" y="2009900"/>
            <a:ext cx="1872300" cy="1872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77"/>
          <p:cNvSpPr/>
          <p:nvPr/>
        </p:nvSpPr>
        <p:spPr>
          <a:xfrm>
            <a:off x="2054919" y="2009900"/>
            <a:ext cx="1872300" cy="1872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77"/>
          <p:cNvSpPr/>
          <p:nvPr/>
        </p:nvSpPr>
        <p:spPr>
          <a:xfrm>
            <a:off x="3635851" y="2009900"/>
            <a:ext cx="1872300" cy="1872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77"/>
          <p:cNvSpPr/>
          <p:nvPr/>
        </p:nvSpPr>
        <p:spPr>
          <a:xfrm>
            <a:off x="5216783" y="2009900"/>
            <a:ext cx="1872300" cy="1872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77"/>
          <p:cNvSpPr/>
          <p:nvPr/>
        </p:nvSpPr>
        <p:spPr>
          <a:xfrm>
            <a:off x="6797715" y="2009900"/>
            <a:ext cx="1872300" cy="1872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6" name="Google Shape;966;p77"/>
          <p:cNvGrpSpPr/>
          <p:nvPr/>
        </p:nvGrpSpPr>
        <p:grpSpPr>
          <a:xfrm>
            <a:off x="5938301" y="2284878"/>
            <a:ext cx="429317" cy="365802"/>
            <a:chOff x="-1341636" y="2815364"/>
            <a:chExt cx="429317" cy="365802"/>
          </a:xfrm>
        </p:grpSpPr>
        <p:sp>
          <p:nvSpPr>
            <p:cNvPr id="967" name="Google Shape;967;p77"/>
            <p:cNvSpPr/>
            <p:nvPr/>
          </p:nvSpPr>
          <p:spPr>
            <a:xfrm>
              <a:off x="-1341636" y="3041498"/>
              <a:ext cx="429317" cy="113064"/>
            </a:xfrm>
            <a:custGeom>
              <a:rect b="b" l="l" r="r" t="t"/>
              <a:pathLst>
                <a:path extrusionOk="0" h="19286" w="73231">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77"/>
            <p:cNvSpPr/>
            <p:nvPr/>
          </p:nvSpPr>
          <p:spPr>
            <a:xfrm>
              <a:off x="-1339842" y="3141254"/>
              <a:ext cx="425664" cy="39912"/>
            </a:xfrm>
            <a:custGeom>
              <a:rect b="b" l="l" r="r" t="t"/>
              <a:pathLst>
                <a:path extrusionOk="0" h="6808" w="72608">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77"/>
            <p:cNvSpPr/>
            <p:nvPr/>
          </p:nvSpPr>
          <p:spPr>
            <a:xfrm>
              <a:off x="-1281979" y="3068102"/>
              <a:ext cx="50089" cy="86507"/>
            </a:xfrm>
            <a:custGeom>
              <a:rect b="b" l="l" r="r" t="t"/>
              <a:pathLst>
                <a:path extrusionOk="0" h="14756" w="8544">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77"/>
            <p:cNvSpPr/>
            <p:nvPr/>
          </p:nvSpPr>
          <p:spPr>
            <a:xfrm>
              <a:off x="-1213341" y="3074762"/>
              <a:ext cx="24347" cy="46548"/>
            </a:xfrm>
            <a:custGeom>
              <a:rect b="b" l="l" r="r" t="t"/>
              <a:pathLst>
                <a:path extrusionOk="0" h="7940" w="4153">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77"/>
            <p:cNvSpPr/>
            <p:nvPr/>
          </p:nvSpPr>
          <p:spPr>
            <a:xfrm>
              <a:off x="-999847" y="3114814"/>
              <a:ext cx="27735" cy="39748"/>
            </a:xfrm>
            <a:custGeom>
              <a:rect b="b" l="l" r="r" t="t"/>
              <a:pathLst>
                <a:path extrusionOk="0" h="6780" w="4731">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77"/>
            <p:cNvSpPr/>
            <p:nvPr/>
          </p:nvSpPr>
          <p:spPr>
            <a:xfrm>
              <a:off x="-1034764" y="3041498"/>
              <a:ext cx="37315" cy="59856"/>
            </a:xfrm>
            <a:custGeom>
              <a:rect b="b" l="l" r="r" t="t"/>
              <a:pathLst>
                <a:path extrusionOk="0" h="10210" w="6365">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77"/>
            <p:cNvSpPr/>
            <p:nvPr/>
          </p:nvSpPr>
          <p:spPr>
            <a:xfrm>
              <a:off x="-1065161" y="3074498"/>
              <a:ext cx="24546" cy="46953"/>
            </a:xfrm>
            <a:custGeom>
              <a:rect b="b" l="l" r="r" t="t"/>
              <a:pathLst>
                <a:path extrusionOk="0" h="8009" w="4187">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77"/>
            <p:cNvSpPr/>
            <p:nvPr/>
          </p:nvSpPr>
          <p:spPr>
            <a:xfrm>
              <a:off x="-1291025" y="3068096"/>
              <a:ext cx="58203" cy="13308"/>
            </a:xfrm>
            <a:custGeom>
              <a:rect b="b" l="l" r="r" t="t"/>
              <a:pathLst>
                <a:path extrusionOk="0" h="2270" w="9928">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77"/>
            <p:cNvSpPr/>
            <p:nvPr/>
          </p:nvSpPr>
          <p:spPr>
            <a:xfrm>
              <a:off x="-998985" y="3114650"/>
              <a:ext cx="67049" cy="13308"/>
            </a:xfrm>
            <a:custGeom>
              <a:rect b="b" l="l" r="r" t="t"/>
              <a:pathLst>
                <a:path extrusionOk="0" h="2270" w="11437">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7"/>
            <p:cNvSpPr/>
            <p:nvPr/>
          </p:nvSpPr>
          <p:spPr>
            <a:xfrm>
              <a:off x="-1011689" y="3088046"/>
              <a:ext cx="62060" cy="13308"/>
            </a:xfrm>
            <a:custGeom>
              <a:rect b="b" l="l" r="r" t="t"/>
              <a:pathLst>
                <a:path extrusionOk="0" h="2270" w="10586">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7"/>
            <p:cNvSpPr/>
            <p:nvPr/>
          </p:nvSpPr>
          <p:spPr>
            <a:xfrm>
              <a:off x="-1203035" y="3074744"/>
              <a:ext cx="69377" cy="13308"/>
            </a:xfrm>
            <a:custGeom>
              <a:rect b="b" l="l" r="r" t="t"/>
              <a:pathLst>
                <a:path extrusionOk="0" h="2270" w="11834">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77"/>
            <p:cNvSpPr/>
            <p:nvPr/>
          </p:nvSpPr>
          <p:spPr>
            <a:xfrm>
              <a:off x="-1119700" y="3074744"/>
              <a:ext cx="68779" cy="13308"/>
            </a:xfrm>
            <a:custGeom>
              <a:rect b="b" l="l" r="r" t="t"/>
              <a:pathLst>
                <a:path extrusionOk="0" h="2270" w="11732">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77"/>
            <p:cNvSpPr/>
            <p:nvPr/>
          </p:nvSpPr>
          <p:spPr>
            <a:xfrm>
              <a:off x="-1212544" y="3108002"/>
              <a:ext cx="171132" cy="13308"/>
            </a:xfrm>
            <a:custGeom>
              <a:rect b="b" l="l" r="r" t="t"/>
              <a:pathLst>
                <a:path extrusionOk="0" h="2270" w="29191">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77"/>
            <p:cNvSpPr/>
            <p:nvPr/>
          </p:nvSpPr>
          <p:spPr>
            <a:xfrm>
              <a:off x="-1233426" y="2815364"/>
              <a:ext cx="212832" cy="285973"/>
            </a:xfrm>
            <a:custGeom>
              <a:rect b="b" l="l" r="r" t="t"/>
              <a:pathLst>
                <a:path extrusionOk="0" h="48780" w="36304">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77"/>
            <p:cNvSpPr/>
            <p:nvPr/>
          </p:nvSpPr>
          <p:spPr>
            <a:xfrm>
              <a:off x="-1273332" y="3041492"/>
              <a:ext cx="109277" cy="13308"/>
            </a:xfrm>
            <a:custGeom>
              <a:rect b="b" l="l" r="r" t="t"/>
              <a:pathLst>
                <a:path extrusionOk="0" h="2270" w="1864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77"/>
            <p:cNvSpPr/>
            <p:nvPr/>
          </p:nvSpPr>
          <p:spPr>
            <a:xfrm>
              <a:off x="-1089971" y="3041492"/>
              <a:ext cx="109283" cy="13308"/>
            </a:xfrm>
            <a:custGeom>
              <a:rect b="b" l="l" r="r" t="t"/>
              <a:pathLst>
                <a:path extrusionOk="0" h="2270" w="18641">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7"/>
            <p:cNvSpPr/>
            <p:nvPr/>
          </p:nvSpPr>
          <p:spPr>
            <a:xfrm>
              <a:off x="-1173570" y="2961680"/>
              <a:ext cx="93120" cy="13308"/>
            </a:xfrm>
            <a:custGeom>
              <a:rect b="b" l="l" r="r" t="t"/>
              <a:pathLst>
                <a:path extrusionOk="0" h="2270" w="15884">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77"/>
            <p:cNvSpPr/>
            <p:nvPr/>
          </p:nvSpPr>
          <p:spPr>
            <a:xfrm>
              <a:off x="-1166916" y="2881868"/>
              <a:ext cx="13308" cy="93120"/>
            </a:xfrm>
            <a:custGeom>
              <a:rect b="b" l="l" r="r" t="t"/>
              <a:pathLst>
                <a:path extrusionOk="0" h="15884" w="227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77"/>
            <p:cNvSpPr/>
            <p:nvPr/>
          </p:nvSpPr>
          <p:spPr>
            <a:xfrm>
              <a:off x="-1100412" y="2905611"/>
              <a:ext cx="13308" cy="69377"/>
            </a:xfrm>
            <a:custGeom>
              <a:rect b="b" l="l" r="r" t="t"/>
              <a:pathLst>
                <a:path extrusionOk="0" h="11834" w="227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77"/>
            <p:cNvSpPr/>
            <p:nvPr/>
          </p:nvSpPr>
          <p:spPr>
            <a:xfrm>
              <a:off x="-1180886" y="2881891"/>
              <a:ext cx="61392" cy="46402"/>
            </a:xfrm>
            <a:custGeom>
              <a:rect b="b" l="l" r="r" t="t"/>
              <a:pathLst>
                <a:path extrusionOk="0" h="7915" w="10472">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77"/>
            <p:cNvSpPr/>
            <p:nvPr/>
          </p:nvSpPr>
          <p:spPr>
            <a:xfrm>
              <a:off x="-1134327" y="2882009"/>
              <a:ext cx="61193" cy="46284"/>
            </a:xfrm>
            <a:custGeom>
              <a:rect b="b" l="l" r="r" t="t"/>
              <a:pathLst>
                <a:path extrusionOk="0" h="7895" w="10438">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77"/>
            <p:cNvSpPr/>
            <p:nvPr/>
          </p:nvSpPr>
          <p:spPr>
            <a:xfrm>
              <a:off x="-1133664" y="2941730"/>
              <a:ext cx="13308" cy="33258"/>
            </a:xfrm>
            <a:custGeom>
              <a:rect b="b" l="l" r="r" t="t"/>
              <a:pathLst>
                <a:path extrusionOk="0" h="5673" w="227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9" name="Google Shape;989;p77"/>
          <p:cNvSpPr txBox="1"/>
          <p:nvPr/>
        </p:nvSpPr>
        <p:spPr>
          <a:xfrm>
            <a:off x="5604688" y="279587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434343"/>
                </a:solidFill>
                <a:latin typeface="Montserrat ExtraBold"/>
                <a:ea typeface="Montserrat ExtraBold"/>
                <a:cs typeface="Montserrat ExtraBold"/>
                <a:sym typeface="Montserrat ExtraBold"/>
              </a:rPr>
              <a:t>RealEstate Hub</a:t>
            </a:r>
            <a:endParaRPr b="0" i="0" sz="9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EB Garamond"/>
                <a:ea typeface="EB Garamond"/>
                <a:cs typeface="EB Garamond"/>
                <a:sym typeface="EB Garamond"/>
              </a:rPr>
              <a:t>Connecting you with major real estate entities to insure the best customer experience.</a:t>
            </a:r>
            <a:endParaRPr b="0" i="0" sz="1000" u="none" cap="none" strike="noStrike">
              <a:solidFill>
                <a:srgbClr val="434343"/>
              </a:solidFill>
              <a:latin typeface="EB Garamond"/>
              <a:ea typeface="EB Garamond"/>
              <a:cs typeface="EB Garamond"/>
              <a:sym typeface="EB Garamond"/>
            </a:endParaRPr>
          </a:p>
        </p:txBody>
      </p:sp>
      <p:sp>
        <p:nvSpPr>
          <p:cNvPr id="990" name="Google Shape;990;p77"/>
          <p:cNvSpPr txBox="1"/>
          <p:nvPr/>
        </p:nvSpPr>
        <p:spPr>
          <a:xfrm>
            <a:off x="7185625"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434343"/>
                </a:solidFill>
                <a:latin typeface="Montserrat ExtraBold"/>
                <a:ea typeface="Montserrat ExtraBold"/>
                <a:cs typeface="Montserrat ExtraBold"/>
                <a:sym typeface="Montserrat ExtraBold"/>
              </a:rPr>
              <a:t>BlockChain Technology</a:t>
            </a:r>
            <a:endParaRPr b="0" i="0" sz="9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EB Garamond"/>
                <a:ea typeface="EB Garamond"/>
                <a:cs typeface="EB Garamond"/>
                <a:sym typeface="EB Garamond"/>
              </a:rPr>
              <a:t>Tokenization  platform for real estate assets.</a:t>
            </a:r>
            <a:endParaRPr b="0" i="0" sz="1000" u="none" cap="none" strike="noStrike">
              <a:solidFill>
                <a:srgbClr val="434343"/>
              </a:solidFill>
              <a:latin typeface="EB Garamond"/>
              <a:ea typeface="EB Garamond"/>
              <a:cs typeface="EB Garamond"/>
              <a:sym typeface="EB Garamond"/>
            </a:endParaRPr>
          </a:p>
        </p:txBody>
      </p:sp>
      <p:grpSp>
        <p:nvGrpSpPr>
          <p:cNvPr id="991" name="Google Shape;991;p77"/>
          <p:cNvGrpSpPr/>
          <p:nvPr/>
        </p:nvGrpSpPr>
        <p:grpSpPr>
          <a:xfrm>
            <a:off x="7559576" y="2255363"/>
            <a:ext cx="348578" cy="424832"/>
            <a:chOff x="-758687" y="3096512"/>
            <a:chExt cx="348578" cy="424832"/>
          </a:xfrm>
        </p:grpSpPr>
        <p:sp>
          <p:nvSpPr>
            <p:cNvPr id="992" name="Google Shape;992;p77"/>
            <p:cNvSpPr/>
            <p:nvPr/>
          </p:nvSpPr>
          <p:spPr>
            <a:xfrm>
              <a:off x="-758687" y="3096512"/>
              <a:ext cx="348578" cy="424832"/>
            </a:xfrm>
            <a:custGeom>
              <a:rect b="b" l="l" r="r" t="t"/>
              <a:pathLst>
                <a:path extrusionOk="0" h="72466" w="59459">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77"/>
            <p:cNvSpPr/>
            <p:nvPr/>
          </p:nvSpPr>
          <p:spPr>
            <a:xfrm>
              <a:off x="-725435" y="3267421"/>
              <a:ext cx="19159" cy="16632"/>
            </a:xfrm>
            <a:custGeom>
              <a:rect b="b" l="l" r="r" t="t"/>
              <a:pathLst>
                <a:path extrusionOk="0" h="2837" w="3268">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77"/>
            <p:cNvSpPr/>
            <p:nvPr/>
          </p:nvSpPr>
          <p:spPr>
            <a:xfrm>
              <a:off x="-725364" y="3136980"/>
              <a:ext cx="282068" cy="348795"/>
            </a:xfrm>
            <a:custGeom>
              <a:rect b="b" l="l" r="r" t="t"/>
              <a:pathLst>
                <a:path extrusionOk="0" h="59496" w="48114">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77"/>
            <p:cNvSpPr/>
            <p:nvPr/>
          </p:nvSpPr>
          <p:spPr>
            <a:xfrm>
              <a:off x="-617559" y="3300679"/>
              <a:ext cx="58138" cy="49737"/>
            </a:xfrm>
            <a:custGeom>
              <a:rect b="b" l="l" r="r" t="t"/>
              <a:pathLst>
                <a:path extrusionOk="0" h="8484" w="9917">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77"/>
            <p:cNvSpPr/>
            <p:nvPr/>
          </p:nvSpPr>
          <p:spPr>
            <a:xfrm>
              <a:off x="-642433" y="3217672"/>
              <a:ext cx="116201" cy="166014"/>
            </a:xfrm>
            <a:custGeom>
              <a:rect b="b" l="l" r="r" t="t"/>
              <a:pathLst>
                <a:path extrusionOk="0" h="28318" w="19821">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7" name="Google Shape;997;p77"/>
          <p:cNvSpPr txBox="1"/>
          <p:nvPr/>
        </p:nvSpPr>
        <p:spPr>
          <a:xfrm>
            <a:off x="2442825" y="2757853"/>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434343"/>
                </a:solidFill>
                <a:latin typeface="Montserrat ExtraBold"/>
                <a:ea typeface="Montserrat ExtraBold"/>
                <a:cs typeface="Montserrat ExtraBold"/>
                <a:sym typeface="Montserrat ExtraBold"/>
              </a:rPr>
              <a:t>PERSONALIZED</a:t>
            </a:r>
            <a:endParaRPr b="0" i="0" sz="9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434343"/>
                </a:solidFill>
                <a:latin typeface="Montserrat ExtraBold"/>
                <a:ea typeface="Montserrat ExtraBold"/>
                <a:cs typeface="Montserrat ExtraBold"/>
                <a:sym typeface="Montserrat ExtraBold"/>
              </a:rPr>
              <a:t>SEARCHING</a:t>
            </a:r>
            <a:endParaRPr b="0" i="0" sz="9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EB Garamond"/>
                <a:ea typeface="EB Garamond"/>
                <a:cs typeface="EB Garamond"/>
                <a:sym typeface="EB Garamond"/>
              </a:rPr>
              <a:t>users can browse properties for buying or leasing, residential, commercial and retail.</a:t>
            </a:r>
            <a:endParaRPr b="0" i="0" sz="1000" u="none" cap="none" strike="noStrike">
              <a:solidFill>
                <a:srgbClr val="434343"/>
              </a:solidFill>
              <a:latin typeface="EB Garamond"/>
              <a:ea typeface="EB Garamond"/>
              <a:cs typeface="EB Garamond"/>
              <a:sym typeface="EB Garamond"/>
            </a:endParaRPr>
          </a:p>
        </p:txBody>
      </p:sp>
      <p:grpSp>
        <p:nvGrpSpPr>
          <p:cNvPr id="998" name="Google Shape;998;p77"/>
          <p:cNvGrpSpPr/>
          <p:nvPr/>
        </p:nvGrpSpPr>
        <p:grpSpPr>
          <a:xfrm>
            <a:off x="2778006" y="2270181"/>
            <a:ext cx="426192" cy="395197"/>
            <a:chOff x="-1953781" y="2930362"/>
            <a:chExt cx="426192" cy="395197"/>
          </a:xfrm>
        </p:grpSpPr>
        <p:sp>
          <p:nvSpPr>
            <p:cNvPr id="999" name="Google Shape;999;p77"/>
            <p:cNvSpPr/>
            <p:nvPr/>
          </p:nvSpPr>
          <p:spPr>
            <a:xfrm>
              <a:off x="-1806333" y="2930362"/>
              <a:ext cx="113469" cy="98097"/>
            </a:xfrm>
            <a:custGeom>
              <a:rect b="b" l="l" r="r" t="t"/>
              <a:pathLst>
                <a:path extrusionOk="0" h="16733" w="19355">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77"/>
            <p:cNvSpPr/>
            <p:nvPr/>
          </p:nvSpPr>
          <p:spPr>
            <a:xfrm>
              <a:off x="-1824360" y="3180545"/>
              <a:ext cx="16638" cy="16649"/>
            </a:xfrm>
            <a:custGeom>
              <a:rect b="b" l="l" r="r" t="t"/>
              <a:pathLst>
                <a:path extrusionOk="0" h="2840" w="2838">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77"/>
            <p:cNvSpPr/>
            <p:nvPr/>
          </p:nvSpPr>
          <p:spPr>
            <a:xfrm>
              <a:off x="-1953781" y="3020410"/>
              <a:ext cx="426192" cy="305149"/>
            </a:xfrm>
            <a:custGeom>
              <a:rect b="b" l="l" r="r" t="t"/>
              <a:pathLst>
                <a:path extrusionOk="0" h="52051" w="72698">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2" name="Google Shape;1002;p77"/>
          <p:cNvSpPr txBox="1"/>
          <p:nvPr/>
        </p:nvSpPr>
        <p:spPr>
          <a:xfrm>
            <a:off x="4023750" y="279587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434343"/>
                </a:solidFill>
                <a:latin typeface="Montserrat ExtraBold"/>
                <a:ea typeface="Montserrat ExtraBold"/>
                <a:cs typeface="Montserrat ExtraBold"/>
                <a:sym typeface="Montserrat ExtraBold"/>
              </a:rPr>
              <a:t>INVESTMENT</a:t>
            </a:r>
            <a:endParaRPr b="0" i="0" sz="9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100"/>
              </a:spcBef>
              <a:spcAft>
                <a:spcPts val="0"/>
              </a:spcAft>
              <a:buClr>
                <a:srgbClr val="000000"/>
              </a:buClr>
              <a:buSzPts val="1000"/>
              <a:buFont typeface="Arial"/>
              <a:buNone/>
            </a:pPr>
            <a:r>
              <a:rPr b="0" i="0" lang="en" sz="1000" u="none" cap="none" strike="noStrike">
                <a:solidFill>
                  <a:srgbClr val="434343"/>
                </a:solidFill>
                <a:latin typeface="EB Garamond"/>
                <a:ea typeface="EB Garamond"/>
                <a:cs typeface="EB Garamond"/>
                <a:sym typeface="EB Garamond"/>
              </a:rPr>
              <a:t>a separate section on the portal to list selected residential properties for crowdfunding.</a:t>
            </a:r>
            <a:br>
              <a:rPr b="0" i="0" lang="en" sz="1000" u="none" cap="none" strike="noStrike">
                <a:solidFill>
                  <a:srgbClr val="434343"/>
                </a:solidFill>
                <a:latin typeface="EB Garamond"/>
                <a:ea typeface="EB Garamond"/>
                <a:cs typeface="EB Garamond"/>
                <a:sym typeface="EB Garamond"/>
              </a:rPr>
            </a:br>
            <a:endParaRPr b="0" i="0" sz="1000" u="none" cap="none" strike="noStrike">
              <a:solidFill>
                <a:srgbClr val="434343"/>
              </a:solidFill>
              <a:latin typeface="EB Garamond"/>
              <a:ea typeface="EB Garamond"/>
              <a:cs typeface="EB Garamond"/>
              <a:sym typeface="EB Garamond"/>
            </a:endParaRPr>
          </a:p>
        </p:txBody>
      </p:sp>
      <p:grpSp>
        <p:nvGrpSpPr>
          <p:cNvPr id="1003" name="Google Shape;1003;p77"/>
          <p:cNvGrpSpPr/>
          <p:nvPr/>
        </p:nvGrpSpPr>
        <p:grpSpPr>
          <a:xfrm>
            <a:off x="4382467" y="2254979"/>
            <a:ext cx="379104" cy="425600"/>
            <a:chOff x="-1073808" y="2303972"/>
            <a:chExt cx="379104" cy="425600"/>
          </a:xfrm>
        </p:grpSpPr>
        <p:sp>
          <p:nvSpPr>
            <p:cNvPr id="1004" name="Google Shape;1004;p77"/>
            <p:cNvSpPr/>
            <p:nvPr/>
          </p:nvSpPr>
          <p:spPr>
            <a:xfrm>
              <a:off x="-1073808" y="2303972"/>
              <a:ext cx="139744" cy="232788"/>
            </a:xfrm>
            <a:custGeom>
              <a:rect b="b" l="l" r="r" t="t"/>
              <a:pathLst>
                <a:path extrusionOk="0" h="39708" w="23837">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77"/>
            <p:cNvSpPr/>
            <p:nvPr/>
          </p:nvSpPr>
          <p:spPr>
            <a:xfrm>
              <a:off x="-894234" y="2536754"/>
              <a:ext cx="199530" cy="192818"/>
            </a:xfrm>
            <a:custGeom>
              <a:rect b="b" l="l" r="r" t="t"/>
              <a:pathLst>
                <a:path extrusionOk="0" h="32890" w="34035">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7"/>
            <p:cNvSpPr/>
            <p:nvPr/>
          </p:nvSpPr>
          <p:spPr>
            <a:xfrm>
              <a:off x="-1007233" y="2550056"/>
              <a:ext cx="113205" cy="146275"/>
            </a:xfrm>
            <a:custGeom>
              <a:rect b="b" l="l" r="r" t="t"/>
              <a:pathLst>
                <a:path extrusionOk="0" h="24951" w="1931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77"/>
            <p:cNvSpPr/>
            <p:nvPr/>
          </p:nvSpPr>
          <p:spPr>
            <a:xfrm>
              <a:off x="-921371" y="2383766"/>
              <a:ext cx="133559" cy="139627"/>
            </a:xfrm>
            <a:custGeom>
              <a:rect b="b" l="l" r="r" t="t"/>
              <a:pathLst>
                <a:path extrusionOk="0" h="23817" w="22782">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8" name="Google Shape;1008;p77"/>
          <p:cNvSpPr txBox="1"/>
          <p:nvPr/>
        </p:nvSpPr>
        <p:spPr>
          <a:xfrm>
            <a:off x="861900" y="2757853"/>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434343"/>
                </a:solidFill>
                <a:latin typeface="Montserrat ExtraBold"/>
                <a:ea typeface="Montserrat ExtraBold"/>
                <a:cs typeface="Montserrat ExtraBold"/>
                <a:sym typeface="Montserrat ExtraBold"/>
              </a:rPr>
              <a:t>Accurate Prices</a:t>
            </a:r>
            <a:endParaRPr b="0" i="0" sz="9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EB Garamond"/>
                <a:ea typeface="EB Garamond"/>
                <a:cs typeface="EB Garamond"/>
                <a:sym typeface="EB Garamond"/>
              </a:rPr>
              <a:t>With the use of our machine learning model we can predict an accurate price for the property.</a:t>
            </a:r>
            <a:endParaRPr b="0" i="0" sz="1000" u="none" cap="none" strike="noStrike">
              <a:solidFill>
                <a:srgbClr val="434343"/>
              </a:solidFill>
              <a:latin typeface="EB Garamond"/>
              <a:ea typeface="EB Garamond"/>
              <a:cs typeface="EB Garamond"/>
              <a:sym typeface="EB Garamond"/>
            </a:endParaRPr>
          </a:p>
        </p:txBody>
      </p:sp>
      <p:grpSp>
        <p:nvGrpSpPr>
          <p:cNvPr id="1009" name="Google Shape;1009;p77"/>
          <p:cNvGrpSpPr/>
          <p:nvPr/>
        </p:nvGrpSpPr>
        <p:grpSpPr>
          <a:xfrm>
            <a:off x="1197347" y="2273138"/>
            <a:ext cx="425664" cy="389282"/>
            <a:chOff x="-1710628" y="2295530"/>
            <a:chExt cx="425664" cy="389282"/>
          </a:xfrm>
        </p:grpSpPr>
        <p:sp>
          <p:nvSpPr>
            <p:cNvPr id="1010" name="Google Shape;1010;p77"/>
            <p:cNvSpPr/>
            <p:nvPr/>
          </p:nvSpPr>
          <p:spPr>
            <a:xfrm>
              <a:off x="-1590910" y="2565152"/>
              <a:ext cx="53208" cy="53214"/>
            </a:xfrm>
            <a:custGeom>
              <a:rect b="b" l="l" r="r" t="t"/>
              <a:pathLst>
                <a:path extrusionOk="0" h="9077" w="9076">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77"/>
            <p:cNvSpPr/>
            <p:nvPr/>
          </p:nvSpPr>
          <p:spPr>
            <a:xfrm>
              <a:off x="-1457895" y="2565152"/>
              <a:ext cx="53214" cy="53214"/>
            </a:xfrm>
            <a:custGeom>
              <a:rect b="b" l="l" r="r" t="t"/>
              <a:pathLst>
                <a:path extrusionOk="0" h="9077" w="9077">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77"/>
            <p:cNvSpPr/>
            <p:nvPr/>
          </p:nvSpPr>
          <p:spPr>
            <a:xfrm>
              <a:off x="-1524406" y="2505273"/>
              <a:ext cx="55342" cy="53237"/>
            </a:xfrm>
            <a:custGeom>
              <a:rect b="b" l="l" r="r" t="t"/>
              <a:pathLst>
                <a:path extrusionOk="0" h="9081" w="944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77"/>
            <p:cNvSpPr/>
            <p:nvPr/>
          </p:nvSpPr>
          <p:spPr>
            <a:xfrm>
              <a:off x="-1710628" y="2432085"/>
              <a:ext cx="425664" cy="252727"/>
            </a:xfrm>
            <a:custGeom>
              <a:rect b="b" l="l" r="r" t="t"/>
              <a:pathLst>
                <a:path extrusionOk="0" h="43109" w="72608">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77"/>
            <p:cNvSpPr/>
            <p:nvPr/>
          </p:nvSpPr>
          <p:spPr>
            <a:xfrm>
              <a:off x="-1522805" y="2401940"/>
              <a:ext cx="50154" cy="23538"/>
            </a:xfrm>
            <a:custGeom>
              <a:rect b="b" l="l" r="r" t="t"/>
              <a:pathLst>
                <a:path extrusionOk="0" h="4015" w="8555">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77"/>
            <p:cNvSpPr/>
            <p:nvPr/>
          </p:nvSpPr>
          <p:spPr>
            <a:xfrm>
              <a:off x="-1545950" y="2375272"/>
              <a:ext cx="96444" cy="37174"/>
            </a:xfrm>
            <a:custGeom>
              <a:rect b="b" l="l" r="r" t="t"/>
              <a:pathLst>
                <a:path extrusionOk="0" h="6341" w="16451">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77"/>
            <p:cNvSpPr/>
            <p:nvPr/>
          </p:nvSpPr>
          <p:spPr>
            <a:xfrm>
              <a:off x="-1569295" y="2348732"/>
              <a:ext cx="143133" cy="50887"/>
            </a:xfrm>
            <a:custGeom>
              <a:rect b="b" l="l" r="r" t="t"/>
              <a:pathLst>
                <a:path extrusionOk="0" h="8680" w="24415">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77"/>
            <p:cNvSpPr/>
            <p:nvPr/>
          </p:nvSpPr>
          <p:spPr>
            <a:xfrm>
              <a:off x="-1592440" y="2322128"/>
              <a:ext cx="190086" cy="64388"/>
            </a:xfrm>
            <a:custGeom>
              <a:rect b="b" l="l" r="r" t="t"/>
              <a:pathLst>
                <a:path extrusionOk="0" h="10983" w="32424">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77"/>
            <p:cNvSpPr/>
            <p:nvPr/>
          </p:nvSpPr>
          <p:spPr>
            <a:xfrm>
              <a:off x="-1615720" y="2295530"/>
              <a:ext cx="235913" cy="78006"/>
            </a:xfrm>
            <a:custGeom>
              <a:rect b="b" l="l" r="r" t="t"/>
              <a:pathLst>
                <a:path extrusionOk="0" h="13306" w="40241">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al Estate Business Plan by Slidesgo">
  <a:themeElements>
    <a:clrScheme name="Simple Light">
      <a:dk1>
        <a:srgbClr val="F3F3F3"/>
      </a:dk1>
      <a:lt1>
        <a:srgbClr val="373A5A"/>
      </a:lt1>
      <a:dk2>
        <a:srgbClr val="6D9EEB"/>
      </a:dk2>
      <a:lt2>
        <a:srgbClr val="B6ECF0"/>
      </a:lt2>
      <a:accent1>
        <a:srgbClr val="5F9881"/>
      </a:accent1>
      <a:accent2>
        <a:srgbClr val="8BC0AA"/>
      </a:accent2>
      <a:accent3>
        <a:srgbClr val="A9D6C3"/>
      </a:accent3>
      <a:accent4>
        <a:srgbClr val="FF6E5C"/>
      </a:accent4>
      <a:accent5>
        <a:srgbClr val="FFD966"/>
      </a:accent5>
      <a:accent6>
        <a:srgbClr val="2C2E4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