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7" r:id="rId2"/>
    <p:sldId id="266" r:id="rId3"/>
    <p:sldId id="262" r:id="rId4"/>
    <p:sldId id="264" r:id="rId5"/>
    <p:sldId id="267" r:id="rId6"/>
    <p:sldId id="265" r:id="rId7"/>
    <p:sldId id="268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8" d="100"/>
          <a:sy n="88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C8030-840E-4191-9E00-F0BF976159AB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A9740-D41D-4860-8AEF-531A8584B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19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143610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8F1A-A18F-4686-8561-C86BF339F812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github.com/chasedehan/odsc_east_2018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A85E-2E90-452A-A570-F9C5818F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26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2474-6691-4E38-93FB-4D524248E7FB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github.com/chasedehan/odsc_east_2018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A85E-2E90-452A-A570-F9C5818F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30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299A-7791-4AD3-AB05-1CDC6CA3EA06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github.com/chasedehan/odsc_east_2018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A85E-2E90-452A-A570-F9C5818F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6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E92AD-E7AA-4B43-BADD-8C189EFC3A57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github.com/chasedehan/odsc_east_2018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A85E-2E90-452A-A570-F9C5818F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68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B6F4-D33F-4C93-BE4D-CF8BD3B91855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github.com/chasedehan/odsc_east_2018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A85E-2E90-452A-A570-F9C5818F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9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225B-68F1-4DA0-83AE-6AC39851E150}" type="datetime1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github.com/chasedehan/odsc_east_2018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A85E-2E90-452A-A570-F9C5818F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4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C39A-19DB-4709-9EBD-72AE1804D5EC}" type="datetime1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github.com/chasedehan/odsc_east_2018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A85E-2E90-452A-A570-F9C5818F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5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8153-ECEE-4EAF-AC97-D311BC25EA98}" type="datetime1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github.com/chasedehan/odsc_east_2018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A85E-2E90-452A-A570-F9C5818F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7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98BF-8601-4D6C-BDFF-76053A861BEB}" type="datetime1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github.com/chasedehan/odsc_east_2018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A85E-2E90-452A-A570-F9C5818F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1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158D7-57B7-457F-B494-148B05D3772B}" type="datetime1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github.com/chasedehan/odsc_east_2018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A85E-2E90-452A-A570-F9C5818F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0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8E8B-C7CD-4C2C-BC46-8D30FD3F0584}" type="datetime1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github.com/chasedehan/odsc_east_2018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A85E-2E90-452A-A570-F9C5818F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7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91378-00CF-4DD9-AAC7-687D76DB7AEB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github.com/chasedehan/odsc_east_2018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6A85E-2E90-452A-A570-F9C5818F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1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1999" cy="684702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5707700" y="4993400"/>
            <a:ext cx="4843500" cy="82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r">
              <a:buClr>
                <a:srgbClr val="FFFFFF"/>
              </a:buClr>
            </a:pPr>
            <a:endParaRPr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54429" y="5595513"/>
            <a:ext cx="4099042" cy="10221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307281" y="6215697"/>
            <a:ext cx="6513693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github.com/chasedehan/odsc_east_2018</a:t>
            </a:r>
            <a:endParaRPr lang="en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FFFFFF"/>
              </a:buClr>
              <a:buSzPct val="25000"/>
            </a:pPr>
            <a:endParaRPr lang="en" sz="18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164658" y="136005"/>
            <a:ext cx="9633392" cy="179025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6000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Building and Deploying Models in Julia</a:t>
            </a:r>
          </a:p>
          <a:p>
            <a:pPr>
              <a:buClr>
                <a:srgbClr val="FFFFFF"/>
              </a:buClr>
              <a:buSzPct val="25000"/>
            </a:pPr>
            <a:endParaRPr lang="en" sz="4400" dirty="0" smtClean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4400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Chase DeHan, PhD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3200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Data Scientist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3200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Progressive Leasing</a:t>
            </a:r>
            <a:endParaRPr lang="en" sz="32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" name="Shape 59"/>
          <p:cNvSpPr txBox="1"/>
          <p:nvPr/>
        </p:nvSpPr>
        <p:spPr>
          <a:xfrm>
            <a:off x="4966400" y="5462356"/>
            <a:ext cx="5478900" cy="82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r">
              <a:buClr>
                <a:srgbClr val="FFFFFF"/>
              </a:buClr>
            </a:pPr>
            <a:endParaRPr sz="24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algn="r">
              <a:buClr>
                <a:srgbClr val="FFFFFF"/>
              </a:buClr>
            </a:pPr>
            <a:endParaRPr sz="18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307282" y="5575793"/>
            <a:ext cx="6513693" cy="5945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>
              <a:buClr>
                <a:srgbClr val="37BCFC"/>
              </a:buClr>
              <a:buSzPct val="25000"/>
            </a:pPr>
            <a:r>
              <a:rPr lang="en-US" sz="2400" dirty="0" smtClean="0">
                <a:solidFill>
                  <a:srgbClr val="37BCFC"/>
                </a:solidFill>
                <a:latin typeface="Raleway"/>
                <a:ea typeface="Raleway"/>
                <a:cs typeface="Raleway"/>
                <a:sym typeface="Raleway"/>
              </a:rPr>
              <a:t>Boston | May 4, 2018</a:t>
            </a:r>
            <a:endParaRPr lang="en" sz="2400" dirty="0">
              <a:solidFill>
                <a:srgbClr val="37BCF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85395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Talk?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Vendors selling deployment solutions</a:t>
            </a:r>
          </a:p>
          <a:p>
            <a:endParaRPr lang="en-US" dirty="0"/>
          </a:p>
          <a:p>
            <a:r>
              <a:rPr lang="en-US" dirty="0" smtClean="0"/>
              <a:t>From a code perspective, not that difficult to do</a:t>
            </a:r>
          </a:p>
          <a:p>
            <a:endParaRPr lang="en-US" dirty="0"/>
          </a:p>
          <a:p>
            <a:r>
              <a:rPr lang="en-US" dirty="0" smtClean="0"/>
              <a:t>Julia is a cool language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github.com/chasedehan/odsc_east_2018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81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Julia?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“Walk like Python, Run like C”</a:t>
            </a:r>
          </a:p>
          <a:p>
            <a:endParaRPr lang="en-US" dirty="0"/>
          </a:p>
          <a:p>
            <a:r>
              <a:rPr lang="en-US" dirty="0" smtClean="0"/>
              <a:t>Performance gains and relatively easy transition from Python/R</a:t>
            </a:r>
          </a:p>
          <a:p>
            <a:endParaRPr lang="en-US" dirty="0"/>
          </a:p>
          <a:p>
            <a:r>
              <a:rPr lang="en-US" dirty="0" smtClean="0"/>
              <a:t>Access to and integration with Python/C/R libraries</a:t>
            </a:r>
          </a:p>
          <a:p>
            <a:endParaRPr lang="en-US" dirty="0"/>
          </a:p>
          <a:p>
            <a:r>
              <a:rPr lang="en-US" dirty="0" smtClean="0"/>
              <a:t>Can use loops rather than cryptic </a:t>
            </a:r>
            <a:r>
              <a:rPr lang="en-US" dirty="0" err="1" smtClean="0"/>
              <a:t>numpy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Optimized for machine learning</a:t>
            </a:r>
          </a:p>
          <a:p>
            <a:endParaRPr lang="en-US" dirty="0"/>
          </a:p>
          <a:p>
            <a:r>
              <a:rPr lang="en-US" dirty="0" smtClean="0"/>
              <a:t>Julia 1.0 in a few months?</a:t>
            </a:r>
            <a:endParaRPr lang="en-US" dirty="0"/>
          </a:p>
        </p:txBody>
      </p:sp>
      <p:pic>
        <p:nvPicPr>
          <p:cNvPr id="1026" name="Picture 2" descr="Image result for julia la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005" y="268254"/>
            <a:ext cx="3335383" cy="225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github.com/chasedehan/odsc_east_2018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2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RESTful API for </a:t>
            </a:r>
            <a:r>
              <a:rPr lang="en-US" smtClean="0"/>
              <a:t>model deployment?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Stateless</a:t>
            </a:r>
          </a:p>
          <a:p>
            <a:endParaRPr lang="en-US" dirty="0" smtClean="0"/>
          </a:p>
          <a:p>
            <a:r>
              <a:rPr lang="en-US" dirty="0" smtClean="0"/>
              <a:t>Uniform interface (POST, GET)</a:t>
            </a:r>
          </a:p>
          <a:p>
            <a:pPr lvl="1"/>
            <a:r>
              <a:rPr lang="en-US" dirty="0" smtClean="0"/>
              <a:t>POST supplies additional data (i.e. JSON, XML)</a:t>
            </a:r>
          </a:p>
          <a:p>
            <a:pPr lvl="1"/>
            <a:r>
              <a:rPr lang="en-US" dirty="0" smtClean="0"/>
              <a:t>GET has everything in the URL</a:t>
            </a:r>
          </a:p>
          <a:p>
            <a:endParaRPr lang="en-US" dirty="0" smtClean="0"/>
          </a:p>
          <a:p>
            <a:r>
              <a:rPr lang="en-US" dirty="0" smtClean="0"/>
              <a:t>De-coupled</a:t>
            </a:r>
          </a:p>
          <a:p>
            <a:endParaRPr lang="en-US" dirty="0" smtClean="0"/>
          </a:p>
          <a:p>
            <a:r>
              <a:rPr lang="en-US" dirty="0" smtClean="0"/>
              <a:t>Can be a different language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github.com/chasedehan/odsc_east_2018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43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for comparisons sake and to demonstrate how you might do this in Python/Flask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python_model_build.py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github.com/chasedehan/odsc_east_2018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7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Julia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julia_example.jl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github.com/chasedehan/odsc_east_2018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11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Now, implement a Julia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julia_web_server.jl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github.com/chasedehan/odsc_east_2018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76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media02.hongkiat.com/programming-jokes/joke-algore-ith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275" y="1138964"/>
            <a:ext cx="7633451" cy="458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github.com/chasedehan/odsc_east_2018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6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165</Words>
  <Application>Microsoft Office PowerPoint</Application>
  <PresentationFormat>Widescreen</PresentationFormat>
  <Paragraphs>50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Raleway</vt:lpstr>
      <vt:lpstr>Office Theme</vt:lpstr>
      <vt:lpstr>PowerPoint Presentation</vt:lpstr>
      <vt:lpstr>Why this Talk?</vt:lpstr>
      <vt:lpstr>Why Julia?</vt:lpstr>
      <vt:lpstr>Why a RESTful API for model deployment?</vt:lpstr>
      <vt:lpstr>Model Build in Python</vt:lpstr>
      <vt:lpstr>Basic Julia Example</vt:lpstr>
      <vt:lpstr>Now, implement a Julia API</vt:lpstr>
      <vt:lpstr>PowerPoint Presentation</vt:lpstr>
    </vt:vector>
  </TitlesOfParts>
  <Company>Progressive Leasing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Chase P DeHan</dc:creator>
  <cp:lastModifiedBy>Chase P DeHan</cp:lastModifiedBy>
  <cp:revision>12</cp:revision>
  <dcterms:created xsi:type="dcterms:W3CDTF">2018-05-01T20:16:58Z</dcterms:created>
  <dcterms:modified xsi:type="dcterms:W3CDTF">2018-05-04T04:25:33Z</dcterms:modified>
</cp:coreProperties>
</file>