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C8030-840E-4191-9E00-F0BF976159A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A9740-D41D-4860-8AEF-531A8584B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1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4361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4EB-7ABE-49F2-B286-6A244AC30BB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4EB-7ABE-49F2-B286-6A244AC30BB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4EB-7ABE-49F2-B286-6A244AC30BB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4EB-7ABE-49F2-B286-6A244AC30BB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4EB-7ABE-49F2-B286-6A244AC30BB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4EB-7ABE-49F2-B286-6A244AC30BB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4EB-7ABE-49F2-B286-6A244AC30BB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4EB-7ABE-49F2-B286-6A244AC30BB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4EB-7ABE-49F2-B286-6A244AC30BB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4EB-7ABE-49F2-B286-6A244AC30BB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4EB-7ABE-49F2-B286-6A244AC30BB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784EB-7ABE-49F2-B286-6A244AC30BB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1999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707700" y="4993400"/>
            <a:ext cx="48435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429" y="5595513"/>
            <a:ext cx="4099042" cy="10221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307282" y="6215697"/>
            <a:ext cx="12945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@ODSC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64658" y="136005"/>
            <a:ext cx="9633392" cy="17902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60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Building and Deploying Models in Julia</a:t>
            </a:r>
            <a:endParaRPr lang="en" sz="6000" dirty="0" smtClea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FFFFFF"/>
              </a:buClr>
              <a:buSzPct val="25000"/>
            </a:pPr>
            <a:endParaRPr lang="en" sz="4400" dirty="0" smtClea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44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Chase </a:t>
            </a:r>
            <a:r>
              <a:rPr lang="en" sz="44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DeHan, PhD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</a:t>
            </a:r>
            <a:r>
              <a:rPr lang="en" sz="320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ithub.com/chasedehan</a:t>
            </a:r>
            <a:endParaRPr lang="en" sz="3200" dirty="0" smtClea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</a:t>
            </a:r>
            <a:r>
              <a:rPr lang="en" sz="3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Scientist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Progressive Leasing</a:t>
            </a:r>
            <a:endParaRPr lang="en" sz="3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4966400" y="5462356"/>
            <a:ext cx="54789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buClr>
                <a:srgbClr val="FFFFFF"/>
              </a:buClr>
            </a:pPr>
            <a:endParaRPr sz="1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307282" y="5575793"/>
            <a:ext cx="6513693" cy="594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37BCFC"/>
              </a:buClr>
              <a:buSzPct val="25000"/>
            </a:pPr>
            <a:r>
              <a:rPr lang="en-US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Boston | May 4, 2018</a:t>
            </a:r>
            <a:endParaRPr lang="en" sz="2400" dirty="0">
              <a:solidFill>
                <a:srgbClr val="37BCF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8539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0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Leasing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employer and sponsored this research.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88070"/>
            <a:ext cx="100562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ubsidiary </a:t>
            </a:r>
            <a:r>
              <a:rPr lang="en-US" sz="2800" dirty="0"/>
              <a:t>of Aaron’s (</a:t>
            </a:r>
            <a:r>
              <a:rPr lang="en-US" sz="2800" dirty="0" smtClean="0"/>
              <a:t>NYSE:AAN)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Annual Revenue of ~ $3.2B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Leader in virtual lease-to-own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Over 20,000 retail partners across 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Team </a:t>
            </a:r>
            <a:r>
              <a:rPr lang="en-US" sz="2800" dirty="0"/>
              <a:t>of Data </a:t>
            </a:r>
            <a:r>
              <a:rPr lang="en-US" sz="2800" dirty="0" smtClean="0"/>
              <a:t>Scientists and Engineers: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Credit Risk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Collections Optimization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Sales Optimization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48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edia02.hongkiat.com/programming-jokes/joke-algore-it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75" y="1138964"/>
            <a:ext cx="7633451" cy="45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6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Julia?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Julia?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2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77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Raleway</vt:lpstr>
      <vt:lpstr>Office Theme</vt:lpstr>
      <vt:lpstr>PowerPoint Presentation</vt:lpstr>
      <vt:lpstr>Executive Summary</vt:lpstr>
      <vt:lpstr>Progressive Leasing</vt:lpstr>
      <vt:lpstr>PowerPoint Presentation</vt:lpstr>
      <vt:lpstr>Why Julia?</vt:lpstr>
      <vt:lpstr>Why not Julia?</vt:lpstr>
    </vt:vector>
  </TitlesOfParts>
  <Company>Progressive Leasing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P DeHan</dc:creator>
  <cp:lastModifiedBy>Chase P DeHan</cp:lastModifiedBy>
  <cp:revision>2</cp:revision>
  <dcterms:created xsi:type="dcterms:W3CDTF">2018-05-01T20:16:58Z</dcterms:created>
  <dcterms:modified xsi:type="dcterms:W3CDTF">2018-05-01T20:38:46Z</dcterms:modified>
</cp:coreProperties>
</file>