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58" r:id="rId7"/>
    <p:sldId id="259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70"/>
    <p:restoredTop sz="94667"/>
  </p:normalViewPr>
  <p:slideViewPr>
    <p:cSldViewPr snapToGrid="0" snapToObjects="1">
      <p:cViewPr varScale="1">
        <p:scale>
          <a:sx n="68" d="100"/>
          <a:sy n="68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749A-AF50-C54B-9FE6-5282756F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5520"/>
            <a:ext cx="7766936" cy="1094276"/>
          </a:xfrm>
        </p:spPr>
        <p:txBody>
          <a:bodyPr/>
          <a:lstStyle/>
          <a:p>
            <a:r>
              <a:rPr lang="en-US" b="1" dirty="0"/>
              <a:t>Doctor Paw’s Vet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E16C-F449-9B46-BC8F-65108D47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362"/>
          </a:xfrm>
        </p:spPr>
        <p:txBody>
          <a:bodyPr/>
          <a:lstStyle/>
          <a:p>
            <a:pPr algn="ctr"/>
            <a:r>
              <a:rPr lang="en-US" sz="2400" b="1" dirty="0"/>
              <a:t>TEAM 1</a:t>
            </a:r>
          </a:p>
          <a:p>
            <a:r>
              <a:rPr lang="en-US" dirty="0"/>
              <a:t>Done by: Hanan Kwok, Pitsinee Phejlada, Farnoosh Sharifian Esfahani, Laura Roesler, Shyam Patel, Priyanka Gottipati, Wendell J.  </a:t>
            </a:r>
          </a:p>
        </p:txBody>
      </p:sp>
    </p:spTree>
    <p:extLst>
      <p:ext uri="{BB962C8B-B14F-4D97-AF65-F5344CB8AC3E}">
        <p14:creationId xmlns:p14="http://schemas.microsoft.com/office/powerpoint/2010/main" val="17720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C6F6-3C40-9541-ABAD-6C9857E8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DD82F-0A1E-264E-8781-7142BD9058FD}"/>
              </a:ext>
            </a:extLst>
          </p:cNvPr>
          <p:cNvSpPr txBox="1"/>
          <p:nvPr/>
        </p:nvSpPr>
        <p:spPr>
          <a:xfrm>
            <a:off x="677334" y="1645920"/>
            <a:ext cx="3361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Have an alert dialog pop up on the day of the appointment that displays whether its a medical, boarding or grooming 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828EA-F3D4-0648-B0C3-178FB457E1BE}"/>
              </a:ext>
            </a:extLst>
          </p:cNvPr>
          <p:cNvSpPr txBox="1"/>
          <p:nvPr/>
        </p:nvSpPr>
        <p:spPr>
          <a:xfrm>
            <a:off x="677334" y="3840480"/>
            <a:ext cx="359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UP reminders to schedule needed appointments.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6036D-A552-904E-B4D0-5267D01C1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" t="2877" r="5143" b="2961"/>
          <a:stretch/>
        </p:blipFill>
        <p:spPr>
          <a:xfrm>
            <a:off x="5068956" y="755374"/>
            <a:ext cx="3339547" cy="56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14D7-3038-4245-ABF2-B5F3E2C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2EEE1-6300-0D47-91E9-782A7C41A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7" t="9781" r="25367" b="12540"/>
          <a:stretch/>
        </p:blipFill>
        <p:spPr>
          <a:xfrm>
            <a:off x="677334" y="1520507"/>
            <a:ext cx="2742182" cy="4945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4DF871-AE63-E34D-A40A-90D486721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9" t="4112" r="4018" b="3275"/>
          <a:stretch/>
        </p:blipFill>
        <p:spPr>
          <a:xfrm>
            <a:off x="3755006" y="1520507"/>
            <a:ext cx="2919564" cy="4945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D242BC-95EA-9B48-BB36-B81A81023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3" t="9488" r="23045" b="9886"/>
          <a:stretch/>
        </p:blipFill>
        <p:spPr>
          <a:xfrm>
            <a:off x="7010060" y="1520507"/>
            <a:ext cx="2955467" cy="49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5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3ADE-E76E-8E44-827C-2EE16185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039A-1F13-B248-B4E6-69157E30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899738" cy="3124643"/>
          </a:xfrm>
        </p:spPr>
        <p:txBody>
          <a:bodyPr>
            <a:normAutofit/>
          </a:bodyPr>
          <a:lstStyle/>
          <a:p>
            <a:r>
              <a:rPr lang="en-US" sz="2000" dirty="0"/>
              <a:t>Doing a project with a big group – Communication Issues</a:t>
            </a:r>
          </a:p>
          <a:p>
            <a:endParaRPr lang="en-US" sz="2000" dirty="0"/>
          </a:p>
          <a:p>
            <a:r>
              <a:rPr lang="en-US" sz="2000" dirty="0"/>
              <a:t>Being able to view our progress in real time</a:t>
            </a:r>
          </a:p>
          <a:p>
            <a:endParaRPr lang="en-US" sz="2000" dirty="0"/>
          </a:p>
          <a:p>
            <a:r>
              <a:rPr lang="en-US" sz="2000" dirty="0"/>
              <a:t>Agreeing on a “standard” for the tools used in the project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535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930C-876A-C74B-9757-0004BC4E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Dr. Paw’s Vet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67E6-1EDF-2A47-80C6-E57C6495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Mobile application designed for a Vet who wants his clients to :- </a:t>
            </a:r>
          </a:p>
          <a:p>
            <a:pPr lvl="2"/>
            <a:r>
              <a:rPr lang="en-US" sz="2000" dirty="0"/>
              <a:t>Sign Up and Login </a:t>
            </a:r>
          </a:p>
          <a:p>
            <a:pPr lvl="2"/>
            <a:r>
              <a:rPr lang="en-US" sz="2000" dirty="0"/>
              <a:t>Receive Pop Up reminders on scheduling appointments for pet procedures.</a:t>
            </a:r>
          </a:p>
          <a:p>
            <a:pPr lvl="3"/>
            <a:r>
              <a:rPr lang="en-US" sz="2000" dirty="0"/>
              <a:t>Upcoming Shots</a:t>
            </a:r>
          </a:p>
          <a:p>
            <a:pPr lvl="3"/>
            <a:r>
              <a:rPr lang="en-US" sz="2000" dirty="0"/>
              <a:t>Required time-dependent medication</a:t>
            </a:r>
          </a:p>
          <a:p>
            <a:pPr lvl="2"/>
            <a:r>
              <a:rPr lang="en-US" sz="2000" dirty="0"/>
              <a:t>Be able to schedule appointments using app itself</a:t>
            </a:r>
          </a:p>
          <a:p>
            <a:pPr lvl="4"/>
            <a:r>
              <a:rPr lang="en-US" sz="1800" dirty="0"/>
              <a:t>Edit &amp; Delete existing</a:t>
            </a:r>
          </a:p>
          <a:p>
            <a:pPr lvl="2"/>
            <a:r>
              <a:rPr lang="en-US" sz="2000" dirty="0"/>
              <a:t>Message vet about any issues or concerns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3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5098-C8CF-DB40-84B8-CC89B89B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F56C-81A2-0643-AB68-71209ADD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7495"/>
            <a:ext cx="8596668" cy="50853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Requirement 1: Login </a:t>
            </a:r>
          </a:p>
          <a:p>
            <a:r>
              <a:rPr lang="en-US" sz="2000" dirty="0"/>
              <a:t>Requirement 2: Sign Up</a:t>
            </a:r>
          </a:p>
          <a:p>
            <a:r>
              <a:rPr lang="en-US" sz="2000" dirty="0"/>
              <a:t>Requirement 3: Pet Profile</a:t>
            </a:r>
          </a:p>
          <a:p>
            <a:pPr lvl="4"/>
            <a:r>
              <a:rPr lang="en-US" sz="1400" dirty="0"/>
              <a:t>User needs to be able to view list of his/her pets in the system</a:t>
            </a:r>
          </a:p>
          <a:p>
            <a:pPr lvl="4"/>
            <a:r>
              <a:rPr lang="en-US" sz="1400" dirty="0"/>
              <a:t>View pets information accordingly</a:t>
            </a:r>
          </a:p>
          <a:p>
            <a:r>
              <a:rPr lang="en-US" sz="2000" dirty="0"/>
              <a:t>Requirement 4: Appointments</a:t>
            </a:r>
          </a:p>
          <a:p>
            <a:pPr lvl="4"/>
            <a:r>
              <a:rPr lang="en-US" sz="1400" dirty="0"/>
              <a:t>Be able to schedule appointments</a:t>
            </a:r>
          </a:p>
          <a:p>
            <a:pPr lvl="4"/>
            <a:r>
              <a:rPr lang="en-US" sz="1400" dirty="0"/>
              <a:t>Edit or delete created appointments</a:t>
            </a:r>
          </a:p>
          <a:p>
            <a:r>
              <a:rPr lang="en-US" sz="2000" dirty="0"/>
              <a:t>Requirement 5: Reminders</a:t>
            </a:r>
            <a:endParaRPr lang="en-US" sz="1400" dirty="0"/>
          </a:p>
          <a:p>
            <a:pPr lvl="4"/>
            <a:endParaRPr lang="en-US" sz="800" dirty="0"/>
          </a:p>
          <a:p>
            <a:r>
              <a:rPr lang="en-US" sz="2000" dirty="0"/>
              <a:t>Requirement 6: Messages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D246-5472-1342-97F6-5CBDCA95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0609E-1475-1E42-AD0E-5FD18B0B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25352"/>
            <a:ext cx="8148970" cy="54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ADA297-CCA4-954A-81E2-24F9C9B28BA9}"/>
              </a:ext>
            </a:extLst>
          </p:cNvPr>
          <p:cNvSpPr txBox="1">
            <a:spLocks/>
          </p:cNvSpPr>
          <p:nvPr/>
        </p:nvSpPr>
        <p:spPr>
          <a:xfrm>
            <a:off x="1219775" y="12637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Developer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7007EC-BE6B-4948-ABFF-EC3D18BD4661}"/>
              </a:ext>
            </a:extLst>
          </p:cNvPr>
          <p:cNvSpPr txBox="1">
            <a:spLocks/>
          </p:cNvSpPr>
          <p:nvPr/>
        </p:nvSpPr>
        <p:spPr>
          <a:xfrm>
            <a:off x="1931522" y="2946036"/>
            <a:ext cx="6464685" cy="148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Android Studio</a:t>
            </a:r>
          </a:p>
          <a:p>
            <a:r>
              <a:rPr lang="en-US" sz="2000" b="1" dirty="0"/>
              <a:t>MySQL</a:t>
            </a:r>
          </a:p>
          <a:p>
            <a:r>
              <a:rPr lang="en-US" sz="2000" b="1" dirty="0"/>
              <a:t>Version Control (GitHub)</a:t>
            </a:r>
          </a:p>
          <a:p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9CB8-3A16-C848-B4F4-61695B74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Login &amp; Sign Up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577-02AE-2145-AF69-9B94905F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1127759"/>
          </a:xfrm>
        </p:spPr>
        <p:txBody>
          <a:bodyPr>
            <a:normAutofit/>
          </a:bodyPr>
          <a:lstStyle/>
          <a:p>
            <a:r>
              <a:rPr lang="en-US" dirty="0"/>
              <a:t>Transferable &amp; Convenient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1E05D-B67E-8A4B-95D1-13CAE0197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" t="9037" r="20447" b="11690"/>
          <a:stretch/>
        </p:blipFill>
        <p:spPr>
          <a:xfrm>
            <a:off x="2177789" y="2087880"/>
            <a:ext cx="2901006" cy="4577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68A52-66CD-6649-AC0E-51179E1EE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1" t="10070" r="22311" b="9460"/>
          <a:stretch/>
        </p:blipFill>
        <p:spPr>
          <a:xfrm>
            <a:off x="5592725" y="914400"/>
            <a:ext cx="3040912" cy="54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1502-9832-E942-8A14-54B3C9A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E56E-1F5C-FA4D-BC75-4B7EC4C3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601"/>
            <a:ext cx="3879426" cy="4023359"/>
          </a:xfrm>
        </p:spPr>
        <p:txBody>
          <a:bodyPr/>
          <a:lstStyle/>
          <a:p>
            <a:r>
              <a:rPr lang="en-US" dirty="0"/>
              <a:t>Navigates to Other pages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5926-C023-9B40-AD59-56AD2E5A2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4" t="10035" r="25353" b="13159"/>
          <a:stretch/>
        </p:blipFill>
        <p:spPr>
          <a:xfrm>
            <a:off x="4556760" y="748145"/>
            <a:ext cx="2951018" cy="5308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78EE6-00CD-B44F-A294-D1A901B3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39250">
            <a:off x="6445324" y="4627350"/>
            <a:ext cx="957323" cy="8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CA44-A36E-6F4B-A329-B98CF1B4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Pet Profiles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7AA7E6-EC79-3749-B5F2-6E6637E5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0" y="1517904"/>
            <a:ext cx="3109468" cy="4944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FE8B58-1B45-3E48-8082-1F255FF4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064" y="1517904"/>
            <a:ext cx="3110992" cy="49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3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3C7-654C-CF47-936A-106D4982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Appointments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85D3C-60BC-D848-8C24-F4C5B210D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7" t="10052" r="26799" b="12742"/>
          <a:stretch/>
        </p:blipFill>
        <p:spPr>
          <a:xfrm>
            <a:off x="491924" y="1342684"/>
            <a:ext cx="2745418" cy="4985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728C3-943B-2A42-9E58-F59040032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1" t="9671" r="23601" b="12114"/>
          <a:stretch/>
        </p:blipFill>
        <p:spPr>
          <a:xfrm>
            <a:off x="3564715" y="1342684"/>
            <a:ext cx="2736694" cy="4985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87512E-7495-0243-B29E-B5B8127D9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45" t="3108" r="5294" b="6746"/>
          <a:stretch/>
        </p:blipFill>
        <p:spPr>
          <a:xfrm>
            <a:off x="6628782" y="1342684"/>
            <a:ext cx="3116976" cy="49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38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242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Doctor Paw’s Vet App</vt:lpstr>
      <vt:lpstr>Dr. Paw’s Vet App</vt:lpstr>
      <vt:lpstr>User Stories</vt:lpstr>
      <vt:lpstr>Flow Chart</vt:lpstr>
      <vt:lpstr>PowerPoint Presentation</vt:lpstr>
      <vt:lpstr>Login &amp; Sign Up  </vt:lpstr>
      <vt:lpstr>Home Page</vt:lpstr>
      <vt:lpstr>Pet Profiles </vt:lpstr>
      <vt:lpstr>Appointments </vt:lpstr>
      <vt:lpstr>Reminders </vt:lpstr>
      <vt:lpstr>Messages </vt:lpstr>
      <vt:lpstr>Some 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Paw’s Vet App</dc:title>
  <dc:creator>Farnoosh Sharifian Esfahani</dc:creator>
  <cp:lastModifiedBy>Hanan Hin-Yiu Kwok</cp:lastModifiedBy>
  <cp:revision>22</cp:revision>
  <dcterms:created xsi:type="dcterms:W3CDTF">2018-11-28T21:28:08Z</dcterms:created>
  <dcterms:modified xsi:type="dcterms:W3CDTF">2018-12-03T22:03:46Z</dcterms:modified>
</cp:coreProperties>
</file>