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F3FBCC-B89E-416F-8E46-E37773D7364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4A891-7094-46E2-8213-78D99BEB621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baseline="0"/>
            <a:t>Conhecimento;</a:t>
          </a:r>
          <a:endParaRPr lang="en-US"/>
        </a:p>
      </dgm:t>
    </dgm:pt>
    <dgm:pt modelId="{EE60DCFC-1AFF-4994-B6ED-394B1F9FE3BB}" type="parTrans" cxnId="{42367861-92C9-4FA1-B10D-AD7F9446312F}">
      <dgm:prSet/>
      <dgm:spPr/>
      <dgm:t>
        <a:bodyPr/>
        <a:lstStyle/>
        <a:p>
          <a:endParaRPr lang="en-US"/>
        </a:p>
      </dgm:t>
    </dgm:pt>
    <dgm:pt modelId="{663DD5CB-1E1A-4014-A25F-F23ED434CD5E}" type="sibTrans" cxnId="{42367861-92C9-4FA1-B10D-AD7F944631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A167C1-C4BA-4BB6-824B-4752956E809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baseline="0"/>
            <a:t>Informação;</a:t>
          </a:r>
          <a:endParaRPr lang="en-US"/>
        </a:p>
      </dgm:t>
    </dgm:pt>
    <dgm:pt modelId="{0BEA09C0-60E4-40B4-BBD0-6B889D6988FD}" type="parTrans" cxnId="{3871587B-0601-4906-A80A-ABC372B0DCB8}">
      <dgm:prSet/>
      <dgm:spPr/>
      <dgm:t>
        <a:bodyPr/>
        <a:lstStyle/>
        <a:p>
          <a:endParaRPr lang="en-US"/>
        </a:p>
      </dgm:t>
    </dgm:pt>
    <dgm:pt modelId="{DD3DC1F2-F7AB-4999-A3D1-DD13E8603204}" type="sibTrans" cxnId="{3871587B-0601-4906-A80A-ABC372B0DC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F97E95-4C4B-42DC-AB92-B9096A32924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baseline="0"/>
            <a:t>Utilidade;</a:t>
          </a:r>
          <a:endParaRPr lang="en-US"/>
        </a:p>
      </dgm:t>
    </dgm:pt>
    <dgm:pt modelId="{F4006D17-B6CB-42A8-98FF-5A11FE6930D7}" type="parTrans" cxnId="{4736C0CC-D6C6-4DA9-AAEE-9F44696B961C}">
      <dgm:prSet/>
      <dgm:spPr/>
      <dgm:t>
        <a:bodyPr/>
        <a:lstStyle/>
        <a:p>
          <a:endParaRPr lang="en-US"/>
        </a:p>
      </dgm:t>
    </dgm:pt>
    <dgm:pt modelId="{D501573D-5DED-46D4-9ED7-FC4E859CCC52}" type="sibTrans" cxnId="{4736C0CC-D6C6-4DA9-AAEE-9F44696B96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F74613-C0A1-41FE-BC24-F7BC2164669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baseline="0"/>
            <a:t>Englobar.</a:t>
          </a:r>
          <a:endParaRPr lang="en-US"/>
        </a:p>
      </dgm:t>
    </dgm:pt>
    <dgm:pt modelId="{67238343-B436-4E29-B65A-4A66B885C149}" type="parTrans" cxnId="{9FCE0697-BC7F-4E0C-86F1-A1C35BD0F2D4}">
      <dgm:prSet/>
      <dgm:spPr/>
      <dgm:t>
        <a:bodyPr/>
        <a:lstStyle/>
        <a:p>
          <a:endParaRPr lang="en-US"/>
        </a:p>
      </dgm:t>
    </dgm:pt>
    <dgm:pt modelId="{F9BA38F2-83E4-4012-A2CE-40331653AA41}" type="sibTrans" cxnId="{9FCE0697-BC7F-4E0C-86F1-A1C35BD0F2D4}">
      <dgm:prSet/>
      <dgm:spPr/>
      <dgm:t>
        <a:bodyPr/>
        <a:lstStyle/>
        <a:p>
          <a:endParaRPr lang="en-US"/>
        </a:p>
      </dgm:t>
    </dgm:pt>
    <dgm:pt modelId="{DAFBAA73-FFC8-4A5B-8FFA-E11C5230CD3E}" type="pres">
      <dgm:prSet presAssocID="{6CF3FBCC-B89E-416F-8E46-E37773D73641}" presName="root" presStyleCnt="0">
        <dgm:presLayoutVars>
          <dgm:dir/>
          <dgm:resizeHandles val="exact"/>
        </dgm:presLayoutVars>
      </dgm:prSet>
      <dgm:spPr/>
    </dgm:pt>
    <dgm:pt modelId="{3543DF77-D4E1-438A-9AB0-2A7762B60567}" type="pres">
      <dgm:prSet presAssocID="{6CF3FBCC-B89E-416F-8E46-E37773D73641}" presName="container" presStyleCnt="0">
        <dgm:presLayoutVars>
          <dgm:dir/>
          <dgm:resizeHandles val="exact"/>
        </dgm:presLayoutVars>
      </dgm:prSet>
      <dgm:spPr/>
    </dgm:pt>
    <dgm:pt modelId="{23636A52-EABE-4813-B463-523E9686D3E9}" type="pres">
      <dgm:prSet presAssocID="{DBD4A891-7094-46E2-8213-78D99BEB6213}" presName="compNode" presStyleCnt="0"/>
      <dgm:spPr/>
    </dgm:pt>
    <dgm:pt modelId="{ED709C66-3E68-43A6-8099-E22EC5B1881F}" type="pres">
      <dgm:prSet presAssocID="{DBD4A891-7094-46E2-8213-78D99BEB6213}" presName="iconBgRect" presStyleLbl="bgShp" presStyleIdx="0" presStyleCnt="4"/>
      <dgm:spPr/>
    </dgm:pt>
    <dgm:pt modelId="{570A42C0-7D25-4CAC-BB09-1BCCE86566BE}" type="pres">
      <dgm:prSet presAssocID="{DBD4A891-7094-46E2-8213-78D99BEB62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F40B1A12-F03E-4467-9BC0-A3C1C836F264}" type="pres">
      <dgm:prSet presAssocID="{DBD4A891-7094-46E2-8213-78D99BEB6213}" presName="spaceRect" presStyleCnt="0"/>
      <dgm:spPr/>
    </dgm:pt>
    <dgm:pt modelId="{FF77F8A0-8442-4BB3-A71B-C89871DC584B}" type="pres">
      <dgm:prSet presAssocID="{DBD4A891-7094-46E2-8213-78D99BEB6213}" presName="textRect" presStyleLbl="revTx" presStyleIdx="0" presStyleCnt="4">
        <dgm:presLayoutVars>
          <dgm:chMax val="1"/>
          <dgm:chPref val="1"/>
        </dgm:presLayoutVars>
      </dgm:prSet>
      <dgm:spPr/>
    </dgm:pt>
    <dgm:pt modelId="{C0C80868-3647-45E6-9958-E014FCE472FB}" type="pres">
      <dgm:prSet presAssocID="{663DD5CB-1E1A-4014-A25F-F23ED434CD5E}" presName="sibTrans" presStyleLbl="sibTrans2D1" presStyleIdx="0" presStyleCnt="0"/>
      <dgm:spPr/>
    </dgm:pt>
    <dgm:pt modelId="{934A7CA1-12F9-42BD-A363-29B468C44C05}" type="pres">
      <dgm:prSet presAssocID="{51A167C1-C4BA-4BB6-824B-4752956E809D}" presName="compNode" presStyleCnt="0"/>
      <dgm:spPr/>
    </dgm:pt>
    <dgm:pt modelId="{3839AE66-8946-4BF0-9984-0D1D71389F65}" type="pres">
      <dgm:prSet presAssocID="{51A167C1-C4BA-4BB6-824B-4752956E809D}" presName="iconBgRect" presStyleLbl="bgShp" presStyleIdx="1" presStyleCnt="4"/>
      <dgm:spPr/>
    </dgm:pt>
    <dgm:pt modelId="{263E5994-ABE8-4832-9496-20906F0AA938}" type="pres">
      <dgm:prSet presAssocID="{51A167C1-C4BA-4BB6-824B-4752956E80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9648806-3AE3-41C7-AC41-A400EEA111C1}" type="pres">
      <dgm:prSet presAssocID="{51A167C1-C4BA-4BB6-824B-4752956E809D}" presName="spaceRect" presStyleCnt="0"/>
      <dgm:spPr/>
    </dgm:pt>
    <dgm:pt modelId="{A29E6CCB-D144-4232-8DD3-665BF93B7CCB}" type="pres">
      <dgm:prSet presAssocID="{51A167C1-C4BA-4BB6-824B-4752956E809D}" presName="textRect" presStyleLbl="revTx" presStyleIdx="1" presStyleCnt="4">
        <dgm:presLayoutVars>
          <dgm:chMax val="1"/>
          <dgm:chPref val="1"/>
        </dgm:presLayoutVars>
      </dgm:prSet>
      <dgm:spPr/>
    </dgm:pt>
    <dgm:pt modelId="{EA959131-76E1-440E-845E-585694F0DC88}" type="pres">
      <dgm:prSet presAssocID="{DD3DC1F2-F7AB-4999-A3D1-DD13E8603204}" presName="sibTrans" presStyleLbl="sibTrans2D1" presStyleIdx="0" presStyleCnt="0"/>
      <dgm:spPr/>
    </dgm:pt>
    <dgm:pt modelId="{E05C3513-0B80-463F-953B-DD621B215CB0}" type="pres">
      <dgm:prSet presAssocID="{96F97E95-4C4B-42DC-AB92-B9096A329242}" presName="compNode" presStyleCnt="0"/>
      <dgm:spPr/>
    </dgm:pt>
    <dgm:pt modelId="{EFD6C6B4-B199-411E-9FFD-07D459349CD8}" type="pres">
      <dgm:prSet presAssocID="{96F97E95-4C4B-42DC-AB92-B9096A329242}" presName="iconBgRect" presStyleLbl="bgShp" presStyleIdx="2" presStyleCnt="4"/>
      <dgm:spPr/>
    </dgm:pt>
    <dgm:pt modelId="{DEEB19C5-8C27-459E-AABF-C560D548FA64}" type="pres">
      <dgm:prSet presAssocID="{96F97E95-4C4B-42DC-AB92-B9096A3292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4C4D3C-E8DB-4D9A-85FA-2BC5F0F12169}" type="pres">
      <dgm:prSet presAssocID="{96F97E95-4C4B-42DC-AB92-B9096A329242}" presName="spaceRect" presStyleCnt="0"/>
      <dgm:spPr/>
    </dgm:pt>
    <dgm:pt modelId="{87C62CB5-2F3B-43E3-BD24-6C7684CCE793}" type="pres">
      <dgm:prSet presAssocID="{96F97E95-4C4B-42DC-AB92-B9096A329242}" presName="textRect" presStyleLbl="revTx" presStyleIdx="2" presStyleCnt="4">
        <dgm:presLayoutVars>
          <dgm:chMax val="1"/>
          <dgm:chPref val="1"/>
        </dgm:presLayoutVars>
      </dgm:prSet>
      <dgm:spPr/>
    </dgm:pt>
    <dgm:pt modelId="{F12ABC36-5883-442F-B58B-44D3743AF88C}" type="pres">
      <dgm:prSet presAssocID="{D501573D-5DED-46D4-9ED7-FC4E859CCC52}" presName="sibTrans" presStyleLbl="sibTrans2D1" presStyleIdx="0" presStyleCnt="0"/>
      <dgm:spPr/>
    </dgm:pt>
    <dgm:pt modelId="{C302861B-4B0F-4B53-ACF5-996B23A11E5F}" type="pres">
      <dgm:prSet presAssocID="{9FF74613-C0A1-41FE-BC24-F7BC21646695}" presName="compNode" presStyleCnt="0"/>
      <dgm:spPr/>
    </dgm:pt>
    <dgm:pt modelId="{C07FD5FD-0DF0-46F2-80A0-E26E74AC03AF}" type="pres">
      <dgm:prSet presAssocID="{9FF74613-C0A1-41FE-BC24-F7BC21646695}" presName="iconBgRect" presStyleLbl="bgShp" presStyleIdx="3" presStyleCnt="4"/>
      <dgm:spPr/>
    </dgm:pt>
    <dgm:pt modelId="{8F14E71F-19EA-4403-AC2A-ED22DBF43AC4}" type="pres">
      <dgm:prSet presAssocID="{9FF74613-C0A1-41FE-BC24-F7BC216466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obo terrestre: Europa e África com preenchimento sólido"/>
        </a:ext>
      </dgm:extLst>
    </dgm:pt>
    <dgm:pt modelId="{4608FAAE-76D1-49A8-935F-3C7CC8206961}" type="pres">
      <dgm:prSet presAssocID="{9FF74613-C0A1-41FE-BC24-F7BC21646695}" presName="spaceRect" presStyleCnt="0"/>
      <dgm:spPr/>
    </dgm:pt>
    <dgm:pt modelId="{E1CD6B64-2301-4888-ADCE-506A76EB171D}" type="pres">
      <dgm:prSet presAssocID="{9FF74613-C0A1-41FE-BC24-F7BC2164669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622B91E-6906-45B6-966F-18DC1FC0BE8F}" type="presOf" srcId="{DBD4A891-7094-46E2-8213-78D99BEB6213}" destId="{FF77F8A0-8442-4BB3-A71B-C89871DC584B}" srcOrd="0" destOrd="0" presId="urn:microsoft.com/office/officeart/2018/2/layout/IconCircleList"/>
    <dgm:cxn modelId="{C1702A25-24FA-42FD-9AAC-083FF6B01754}" type="presOf" srcId="{6CF3FBCC-B89E-416F-8E46-E37773D73641}" destId="{DAFBAA73-FFC8-4A5B-8FFA-E11C5230CD3E}" srcOrd="0" destOrd="0" presId="urn:microsoft.com/office/officeart/2018/2/layout/IconCircleList"/>
    <dgm:cxn modelId="{42367861-92C9-4FA1-B10D-AD7F9446312F}" srcId="{6CF3FBCC-B89E-416F-8E46-E37773D73641}" destId="{DBD4A891-7094-46E2-8213-78D99BEB6213}" srcOrd="0" destOrd="0" parTransId="{EE60DCFC-1AFF-4994-B6ED-394B1F9FE3BB}" sibTransId="{663DD5CB-1E1A-4014-A25F-F23ED434CD5E}"/>
    <dgm:cxn modelId="{5E8A3469-7743-4E67-9C74-77E8538717B5}" type="presOf" srcId="{D501573D-5DED-46D4-9ED7-FC4E859CCC52}" destId="{F12ABC36-5883-442F-B58B-44D3743AF88C}" srcOrd="0" destOrd="0" presId="urn:microsoft.com/office/officeart/2018/2/layout/IconCircleList"/>
    <dgm:cxn modelId="{3871587B-0601-4906-A80A-ABC372B0DCB8}" srcId="{6CF3FBCC-B89E-416F-8E46-E37773D73641}" destId="{51A167C1-C4BA-4BB6-824B-4752956E809D}" srcOrd="1" destOrd="0" parTransId="{0BEA09C0-60E4-40B4-BBD0-6B889D6988FD}" sibTransId="{DD3DC1F2-F7AB-4999-A3D1-DD13E8603204}"/>
    <dgm:cxn modelId="{3A01CF90-47A5-4DC3-8E2A-F98D0CBE33B4}" type="presOf" srcId="{96F97E95-4C4B-42DC-AB92-B9096A329242}" destId="{87C62CB5-2F3B-43E3-BD24-6C7684CCE793}" srcOrd="0" destOrd="0" presId="urn:microsoft.com/office/officeart/2018/2/layout/IconCircleList"/>
    <dgm:cxn modelId="{9FCE0697-BC7F-4E0C-86F1-A1C35BD0F2D4}" srcId="{6CF3FBCC-B89E-416F-8E46-E37773D73641}" destId="{9FF74613-C0A1-41FE-BC24-F7BC21646695}" srcOrd="3" destOrd="0" parTransId="{67238343-B436-4E29-B65A-4A66B885C149}" sibTransId="{F9BA38F2-83E4-4012-A2CE-40331653AA41}"/>
    <dgm:cxn modelId="{C0EB0F9B-15E2-4226-BF92-6C417F0E6313}" type="presOf" srcId="{DD3DC1F2-F7AB-4999-A3D1-DD13E8603204}" destId="{EA959131-76E1-440E-845E-585694F0DC88}" srcOrd="0" destOrd="0" presId="urn:microsoft.com/office/officeart/2018/2/layout/IconCircleList"/>
    <dgm:cxn modelId="{1FD9EAAB-ECFB-4239-9F94-3FCC8ED1AE0A}" type="presOf" srcId="{663DD5CB-1E1A-4014-A25F-F23ED434CD5E}" destId="{C0C80868-3647-45E6-9958-E014FCE472FB}" srcOrd="0" destOrd="0" presId="urn:microsoft.com/office/officeart/2018/2/layout/IconCircleList"/>
    <dgm:cxn modelId="{A87A25BB-4CA9-4D0D-B237-3EEC41DC3DB7}" type="presOf" srcId="{51A167C1-C4BA-4BB6-824B-4752956E809D}" destId="{A29E6CCB-D144-4232-8DD3-665BF93B7CCB}" srcOrd="0" destOrd="0" presId="urn:microsoft.com/office/officeart/2018/2/layout/IconCircleList"/>
    <dgm:cxn modelId="{4736C0CC-D6C6-4DA9-AAEE-9F44696B961C}" srcId="{6CF3FBCC-B89E-416F-8E46-E37773D73641}" destId="{96F97E95-4C4B-42DC-AB92-B9096A329242}" srcOrd="2" destOrd="0" parTransId="{F4006D17-B6CB-42A8-98FF-5A11FE6930D7}" sibTransId="{D501573D-5DED-46D4-9ED7-FC4E859CCC52}"/>
    <dgm:cxn modelId="{D4A10FCD-C28C-47BE-A29C-785496DF3701}" type="presOf" srcId="{9FF74613-C0A1-41FE-BC24-F7BC21646695}" destId="{E1CD6B64-2301-4888-ADCE-506A76EB171D}" srcOrd="0" destOrd="0" presId="urn:microsoft.com/office/officeart/2018/2/layout/IconCircleList"/>
    <dgm:cxn modelId="{80082BB2-BD05-446D-92C8-ACD8B11E28ED}" type="presParOf" srcId="{DAFBAA73-FFC8-4A5B-8FFA-E11C5230CD3E}" destId="{3543DF77-D4E1-438A-9AB0-2A7762B60567}" srcOrd="0" destOrd="0" presId="urn:microsoft.com/office/officeart/2018/2/layout/IconCircleList"/>
    <dgm:cxn modelId="{66C04D05-C482-4341-8806-F737499D3322}" type="presParOf" srcId="{3543DF77-D4E1-438A-9AB0-2A7762B60567}" destId="{23636A52-EABE-4813-B463-523E9686D3E9}" srcOrd="0" destOrd="0" presId="urn:microsoft.com/office/officeart/2018/2/layout/IconCircleList"/>
    <dgm:cxn modelId="{4F7CC2B1-73F4-4A40-89B9-31D49FDC1D9C}" type="presParOf" srcId="{23636A52-EABE-4813-B463-523E9686D3E9}" destId="{ED709C66-3E68-43A6-8099-E22EC5B1881F}" srcOrd="0" destOrd="0" presId="urn:microsoft.com/office/officeart/2018/2/layout/IconCircleList"/>
    <dgm:cxn modelId="{4AFB8468-355D-4F85-9FF0-30896DE684DD}" type="presParOf" srcId="{23636A52-EABE-4813-B463-523E9686D3E9}" destId="{570A42C0-7D25-4CAC-BB09-1BCCE86566BE}" srcOrd="1" destOrd="0" presId="urn:microsoft.com/office/officeart/2018/2/layout/IconCircleList"/>
    <dgm:cxn modelId="{C4F5CD61-6BB2-45CD-928C-535E3D4DEC69}" type="presParOf" srcId="{23636A52-EABE-4813-B463-523E9686D3E9}" destId="{F40B1A12-F03E-4467-9BC0-A3C1C836F264}" srcOrd="2" destOrd="0" presId="urn:microsoft.com/office/officeart/2018/2/layout/IconCircleList"/>
    <dgm:cxn modelId="{B41D64B8-BD2D-4375-841D-2261DC775148}" type="presParOf" srcId="{23636A52-EABE-4813-B463-523E9686D3E9}" destId="{FF77F8A0-8442-4BB3-A71B-C89871DC584B}" srcOrd="3" destOrd="0" presId="urn:microsoft.com/office/officeart/2018/2/layout/IconCircleList"/>
    <dgm:cxn modelId="{1B83052D-4E1C-4D3B-9CE3-556E4F68C2E8}" type="presParOf" srcId="{3543DF77-D4E1-438A-9AB0-2A7762B60567}" destId="{C0C80868-3647-45E6-9958-E014FCE472FB}" srcOrd="1" destOrd="0" presId="urn:microsoft.com/office/officeart/2018/2/layout/IconCircleList"/>
    <dgm:cxn modelId="{2DF17732-3CC7-4115-89AF-3CFDD308C56E}" type="presParOf" srcId="{3543DF77-D4E1-438A-9AB0-2A7762B60567}" destId="{934A7CA1-12F9-42BD-A363-29B468C44C05}" srcOrd="2" destOrd="0" presId="urn:microsoft.com/office/officeart/2018/2/layout/IconCircleList"/>
    <dgm:cxn modelId="{C433C477-9142-42F5-8C6B-10BB7A0D45A3}" type="presParOf" srcId="{934A7CA1-12F9-42BD-A363-29B468C44C05}" destId="{3839AE66-8946-4BF0-9984-0D1D71389F65}" srcOrd="0" destOrd="0" presId="urn:microsoft.com/office/officeart/2018/2/layout/IconCircleList"/>
    <dgm:cxn modelId="{E9F3B9CE-390B-4FA5-82C7-0C7412E5B5F9}" type="presParOf" srcId="{934A7CA1-12F9-42BD-A363-29B468C44C05}" destId="{263E5994-ABE8-4832-9496-20906F0AA938}" srcOrd="1" destOrd="0" presId="urn:microsoft.com/office/officeart/2018/2/layout/IconCircleList"/>
    <dgm:cxn modelId="{60A470DC-6B37-4E31-AB7B-34EE5F602D3B}" type="presParOf" srcId="{934A7CA1-12F9-42BD-A363-29B468C44C05}" destId="{19648806-3AE3-41C7-AC41-A400EEA111C1}" srcOrd="2" destOrd="0" presId="urn:microsoft.com/office/officeart/2018/2/layout/IconCircleList"/>
    <dgm:cxn modelId="{1940BF45-C968-419E-9D9C-F729497D88B0}" type="presParOf" srcId="{934A7CA1-12F9-42BD-A363-29B468C44C05}" destId="{A29E6CCB-D144-4232-8DD3-665BF93B7CCB}" srcOrd="3" destOrd="0" presId="urn:microsoft.com/office/officeart/2018/2/layout/IconCircleList"/>
    <dgm:cxn modelId="{A2930514-4DF0-4B8E-922E-2DFD77224637}" type="presParOf" srcId="{3543DF77-D4E1-438A-9AB0-2A7762B60567}" destId="{EA959131-76E1-440E-845E-585694F0DC88}" srcOrd="3" destOrd="0" presId="urn:microsoft.com/office/officeart/2018/2/layout/IconCircleList"/>
    <dgm:cxn modelId="{3B8341A2-2DC6-498A-B236-C7A0F7C92C22}" type="presParOf" srcId="{3543DF77-D4E1-438A-9AB0-2A7762B60567}" destId="{E05C3513-0B80-463F-953B-DD621B215CB0}" srcOrd="4" destOrd="0" presId="urn:microsoft.com/office/officeart/2018/2/layout/IconCircleList"/>
    <dgm:cxn modelId="{ACB188A4-4D4E-4E28-A21C-2405B2A91A9D}" type="presParOf" srcId="{E05C3513-0B80-463F-953B-DD621B215CB0}" destId="{EFD6C6B4-B199-411E-9FFD-07D459349CD8}" srcOrd="0" destOrd="0" presId="urn:microsoft.com/office/officeart/2018/2/layout/IconCircleList"/>
    <dgm:cxn modelId="{37E1FA53-304F-407D-8A9D-FC2371DC7896}" type="presParOf" srcId="{E05C3513-0B80-463F-953B-DD621B215CB0}" destId="{DEEB19C5-8C27-459E-AABF-C560D548FA64}" srcOrd="1" destOrd="0" presId="urn:microsoft.com/office/officeart/2018/2/layout/IconCircleList"/>
    <dgm:cxn modelId="{D9EC2B0D-6D9E-45EA-A229-A38E535DA40A}" type="presParOf" srcId="{E05C3513-0B80-463F-953B-DD621B215CB0}" destId="{294C4D3C-E8DB-4D9A-85FA-2BC5F0F12169}" srcOrd="2" destOrd="0" presId="urn:microsoft.com/office/officeart/2018/2/layout/IconCircleList"/>
    <dgm:cxn modelId="{749CF9BE-5F79-4052-8D2E-49B0203102DC}" type="presParOf" srcId="{E05C3513-0B80-463F-953B-DD621B215CB0}" destId="{87C62CB5-2F3B-43E3-BD24-6C7684CCE793}" srcOrd="3" destOrd="0" presId="urn:microsoft.com/office/officeart/2018/2/layout/IconCircleList"/>
    <dgm:cxn modelId="{509B6199-C1D0-4EE0-8DF3-81573C1041DB}" type="presParOf" srcId="{3543DF77-D4E1-438A-9AB0-2A7762B60567}" destId="{F12ABC36-5883-442F-B58B-44D3743AF88C}" srcOrd="5" destOrd="0" presId="urn:microsoft.com/office/officeart/2018/2/layout/IconCircleList"/>
    <dgm:cxn modelId="{77E45709-FAFF-4127-8C9C-2FFCF8D46C78}" type="presParOf" srcId="{3543DF77-D4E1-438A-9AB0-2A7762B60567}" destId="{C302861B-4B0F-4B53-ACF5-996B23A11E5F}" srcOrd="6" destOrd="0" presId="urn:microsoft.com/office/officeart/2018/2/layout/IconCircleList"/>
    <dgm:cxn modelId="{A13E656C-70CF-4949-9B02-9529B73BA1F3}" type="presParOf" srcId="{C302861B-4B0F-4B53-ACF5-996B23A11E5F}" destId="{C07FD5FD-0DF0-46F2-80A0-E26E74AC03AF}" srcOrd="0" destOrd="0" presId="urn:microsoft.com/office/officeart/2018/2/layout/IconCircleList"/>
    <dgm:cxn modelId="{17920F1F-589D-4B53-B632-52A5A964B308}" type="presParOf" srcId="{C302861B-4B0F-4B53-ACF5-996B23A11E5F}" destId="{8F14E71F-19EA-4403-AC2A-ED22DBF43AC4}" srcOrd="1" destOrd="0" presId="urn:microsoft.com/office/officeart/2018/2/layout/IconCircleList"/>
    <dgm:cxn modelId="{E6E47C5E-F07B-42CD-80F0-667EBEA91C5B}" type="presParOf" srcId="{C302861B-4B0F-4B53-ACF5-996B23A11E5F}" destId="{4608FAAE-76D1-49A8-935F-3C7CC8206961}" srcOrd="2" destOrd="0" presId="urn:microsoft.com/office/officeart/2018/2/layout/IconCircleList"/>
    <dgm:cxn modelId="{6F67BF2C-8FDB-4FB0-A243-E32E09A5C0E2}" type="presParOf" srcId="{C302861B-4B0F-4B53-ACF5-996B23A11E5F}" destId="{E1CD6B64-2301-4888-ADCE-506A76EB17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09C66-3E68-43A6-8099-E22EC5B1881F}">
      <dsp:nvSpPr>
        <dsp:cNvPr id="0" name=""/>
        <dsp:cNvSpPr/>
      </dsp:nvSpPr>
      <dsp:spPr>
        <a:xfrm>
          <a:off x="134957" y="389991"/>
          <a:ext cx="1125382" cy="1125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A42C0-7D25-4CAC-BB09-1BCCE86566BE}">
      <dsp:nvSpPr>
        <dsp:cNvPr id="0" name=""/>
        <dsp:cNvSpPr/>
      </dsp:nvSpPr>
      <dsp:spPr>
        <a:xfrm>
          <a:off x="371287" y="626322"/>
          <a:ext cx="652721" cy="652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7F8A0-8442-4BB3-A71B-C89871DC584B}">
      <dsp:nvSpPr>
        <dsp:cNvPr id="0" name=""/>
        <dsp:cNvSpPr/>
      </dsp:nvSpPr>
      <dsp:spPr>
        <a:xfrm>
          <a:off x="1501492" y="389991"/>
          <a:ext cx="2652687" cy="112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baseline="0"/>
            <a:t>Conhecimento;</a:t>
          </a:r>
          <a:endParaRPr lang="en-US" sz="2400" kern="1200"/>
        </a:p>
      </dsp:txBody>
      <dsp:txXfrm>
        <a:off x="1501492" y="389991"/>
        <a:ext cx="2652687" cy="1125382"/>
      </dsp:txXfrm>
    </dsp:sp>
    <dsp:sp modelId="{3839AE66-8946-4BF0-9984-0D1D71389F65}">
      <dsp:nvSpPr>
        <dsp:cNvPr id="0" name=""/>
        <dsp:cNvSpPr/>
      </dsp:nvSpPr>
      <dsp:spPr>
        <a:xfrm>
          <a:off x="4616390" y="389991"/>
          <a:ext cx="1125382" cy="1125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E5994-ABE8-4832-9496-20906F0AA938}">
      <dsp:nvSpPr>
        <dsp:cNvPr id="0" name=""/>
        <dsp:cNvSpPr/>
      </dsp:nvSpPr>
      <dsp:spPr>
        <a:xfrm>
          <a:off x="4852721" y="626322"/>
          <a:ext cx="652721" cy="652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E6CCB-D144-4232-8DD3-665BF93B7CCB}">
      <dsp:nvSpPr>
        <dsp:cNvPr id="0" name=""/>
        <dsp:cNvSpPr/>
      </dsp:nvSpPr>
      <dsp:spPr>
        <a:xfrm>
          <a:off x="5982926" y="389991"/>
          <a:ext cx="2652687" cy="112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baseline="0"/>
            <a:t>Informação;</a:t>
          </a:r>
          <a:endParaRPr lang="en-US" sz="2400" kern="1200"/>
        </a:p>
      </dsp:txBody>
      <dsp:txXfrm>
        <a:off x="5982926" y="389991"/>
        <a:ext cx="2652687" cy="1125382"/>
      </dsp:txXfrm>
    </dsp:sp>
    <dsp:sp modelId="{EFD6C6B4-B199-411E-9FFD-07D459349CD8}">
      <dsp:nvSpPr>
        <dsp:cNvPr id="0" name=""/>
        <dsp:cNvSpPr/>
      </dsp:nvSpPr>
      <dsp:spPr>
        <a:xfrm>
          <a:off x="134957" y="2136129"/>
          <a:ext cx="1125382" cy="1125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B19C5-8C27-459E-AABF-C560D548FA64}">
      <dsp:nvSpPr>
        <dsp:cNvPr id="0" name=""/>
        <dsp:cNvSpPr/>
      </dsp:nvSpPr>
      <dsp:spPr>
        <a:xfrm>
          <a:off x="371287" y="2372460"/>
          <a:ext cx="652721" cy="6527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62CB5-2F3B-43E3-BD24-6C7684CCE793}">
      <dsp:nvSpPr>
        <dsp:cNvPr id="0" name=""/>
        <dsp:cNvSpPr/>
      </dsp:nvSpPr>
      <dsp:spPr>
        <a:xfrm>
          <a:off x="1501492" y="2136129"/>
          <a:ext cx="2652687" cy="112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baseline="0"/>
            <a:t>Utilidade;</a:t>
          </a:r>
          <a:endParaRPr lang="en-US" sz="2400" kern="1200"/>
        </a:p>
      </dsp:txBody>
      <dsp:txXfrm>
        <a:off x="1501492" y="2136129"/>
        <a:ext cx="2652687" cy="1125382"/>
      </dsp:txXfrm>
    </dsp:sp>
    <dsp:sp modelId="{C07FD5FD-0DF0-46F2-80A0-E26E74AC03AF}">
      <dsp:nvSpPr>
        <dsp:cNvPr id="0" name=""/>
        <dsp:cNvSpPr/>
      </dsp:nvSpPr>
      <dsp:spPr>
        <a:xfrm>
          <a:off x="4616390" y="2136129"/>
          <a:ext cx="1125382" cy="1125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4E71F-19EA-4403-AC2A-ED22DBF43AC4}">
      <dsp:nvSpPr>
        <dsp:cNvPr id="0" name=""/>
        <dsp:cNvSpPr/>
      </dsp:nvSpPr>
      <dsp:spPr>
        <a:xfrm>
          <a:off x="4852721" y="2372460"/>
          <a:ext cx="652721" cy="6527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D6B64-2301-4888-ADCE-506A76EB171D}">
      <dsp:nvSpPr>
        <dsp:cNvPr id="0" name=""/>
        <dsp:cNvSpPr/>
      </dsp:nvSpPr>
      <dsp:spPr>
        <a:xfrm>
          <a:off x="5982926" y="2136129"/>
          <a:ext cx="2652687" cy="112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baseline="0"/>
            <a:t>Englobar.</a:t>
          </a:r>
          <a:endParaRPr lang="en-US" sz="2400" kern="1200"/>
        </a:p>
      </dsp:txBody>
      <dsp:txXfrm>
        <a:off x="5982926" y="2136129"/>
        <a:ext cx="2652687" cy="1125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75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6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1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0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11/30/2020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6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907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8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8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8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00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15" r:id="rId5"/>
    <p:sldLayoutId id="2147483909" r:id="rId6"/>
    <p:sldLayoutId id="2147483910" r:id="rId7"/>
    <p:sldLayoutId id="2147483911" r:id="rId8"/>
    <p:sldLayoutId id="2147483914" r:id="rId9"/>
    <p:sldLayoutId id="2147483912" r:id="rId10"/>
    <p:sldLayoutId id="214748391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3" name="Picture 3">
            <a:extLst>
              <a:ext uri="{FF2B5EF4-FFF2-40B4-BE49-F238E27FC236}">
                <a16:creationId xmlns:a16="http://schemas.microsoft.com/office/drawing/2014/main" id="{3369952F-EDCB-48E5-9718-940ACBB2D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3" r="1154" b="2"/>
          <a:stretch/>
        </p:blipFill>
        <p:spPr>
          <a:xfrm>
            <a:off x="4611287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4F1476-1DCE-440B-B5B5-BB211E7DF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459" y="1266755"/>
            <a:ext cx="5274860" cy="3066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br>
              <a:rPr lang="en-US" sz="4200" b="1" i="0" u="none" strike="noStrike" cap="all" dirty="0">
                <a:effectLst/>
              </a:rPr>
            </a:br>
            <a:r>
              <a:rPr lang="en-US" sz="4200" b="1" i="0" u="none" strike="noStrike" cap="all" dirty="0" err="1">
                <a:effectLst/>
              </a:rPr>
              <a:t>BandStudents</a:t>
            </a:r>
            <a:br>
              <a:rPr lang="en-US" sz="4200" b="1" i="0" u="none" strike="noStrike" cap="all" dirty="0">
                <a:effectLst/>
              </a:rPr>
            </a:br>
            <a:endParaRPr lang="en-US" sz="4200" b="1" i="0" cap="al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BB22A-6E0A-4F17-B04D-E9EAFFDFD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459" y="3637726"/>
            <a:ext cx="7475746" cy="2371321"/>
          </a:xfrm>
        </p:spPr>
        <p:txBody>
          <a:bodyPr vert="horz" lIns="0" tIns="45720" rIns="0" bIns="45720" rtlCol="0" anchor="t">
            <a:normAutofit fontScale="70000" lnSpcReduction="20000"/>
          </a:bodyPr>
          <a:lstStyle/>
          <a:p>
            <a:pPr algn="l"/>
            <a:r>
              <a:rPr lang="pt-BR" sz="2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Conhecimento sem transformação não é sabedoria</a:t>
            </a:r>
          </a:p>
          <a:p>
            <a:pPr algn="l"/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-Paulo Coelho</a:t>
            </a:r>
            <a:r>
              <a:rPr lang="pt-BR" sz="26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6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600" dirty="0"/>
            </a:br>
            <a:endParaRPr lang="en-US" sz="2200" dirty="0"/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5000" dirty="0"/>
              <a:t>Hanan Ortiz 01202017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2222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194C9B-4265-4F84-B576-5BC88523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pt-BR" dirty="0"/>
              <a:t>Contexto do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219B3-DE24-4858-B7A2-EDF2741F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Globo Esporte;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TecMundo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Olhar Digital;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ESPN;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Canaltech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8CF7C-D406-4ECB-BA4C-6258DAFF1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9" r="2406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583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8770-866E-4D2E-BC17-C58E2631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Gostos e Valores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A7B4271-62E0-4C2A-B0D7-3A3EF2DD0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410860"/>
              </p:ext>
            </p:extLst>
          </p:nvPr>
        </p:nvGraphicFramePr>
        <p:xfrm>
          <a:off x="1920240" y="2312276"/>
          <a:ext cx="8770571" cy="365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65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E0DEEB-EF7C-460B-8073-9632C0AE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98" y="829993"/>
            <a:ext cx="6526451" cy="4277802"/>
          </a:xfrm>
        </p:spPr>
        <p:txBody>
          <a:bodyPr anchor="ctr">
            <a:normAutofit/>
          </a:bodyPr>
          <a:lstStyle/>
          <a:p>
            <a:r>
              <a:rPr lang="pt-BR" sz="6000" dirty="0"/>
              <a:t>Maior </a:t>
            </a:r>
            <a:br>
              <a:rPr lang="pt-BR" sz="6000" dirty="0"/>
            </a:br>
            <a:r>
              <a:rPr lang="pt-BR" sz="6000" dirty="0"/>
              <a:t>desafio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B6027-C9F6-4449-A1F8-07A2134F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009" y="829993"/>
            <a:ext cx="6260123" cy="4553041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600" dirty="0"/>
              <a:t>O que me define?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/>
              <a:t>Colocar meus gostos;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/>
              <a:t>Expressar através do código.</a:t>
            </a:r>
          </a:p>
        </p:txBody>
      </p:sp>
    </p:spTree>
    <p:extLst>
      <p:ext uri="{BB962C8B-B14F-4D97-AF65-F5344CB8AC3E}">
        <p14:creationId xmlns:p14="http://schemas.microsoft.com/office/powerpoint/2010/main" val="328048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188381-253F-442E-8660-784D423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82" y="337299"/>
            <a:ext cx="5295569" cy="1822123"/>
          </a:xfrm>
        </p:spPr>
        <p:txBody>
          <a:bodyPr anchor="b">
            <a:normAutofit/>
          </a:bodyPr>
          <a:lstStyle/>
          <a:p>
            <a:r>
              <a:rPr lang="pt-BR" sz="5400" dirty="0"/>
              <a:t>Dificuldades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9ECC4-C9D1-45F1-B3A3-C7AE40919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96720"/>
            <a:ext cx="5638799" cy="3467518"/>
          </a:xfrm>
        </p:spPr>
        <p:txBody>
          <a:bodyPr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Timidez;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Expressar com clareza;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Conexão com o banco;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Criatividade com o design.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Grinning Face with No Fill">
            <a:extLst>
              <a:ext uri="{FF2B5EF4-FFF2-40B4-BE49-F238E27FC236}">
                <a16:creationId xmlns:a16="http://schemas.microsoft.com/office/drawing/2014/main" id="{6230AEF4-82A2-4138-BE93-63BB803B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1950" y="107382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1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B9EA12-5E35-4CF5-ABF5-E3CF1875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6700">
                <a:solidFill>
                  <a:schemeClr val="tx1">
                    <a:lumMod val="85000"/>
                    <a:lumOff val="15000"/>
                  </a:schemeClr>
                </a:solidFill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4135415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311E34"/>
      </a:dk2>
      <a:lt2>
        <a:srgbClr val="E8E2E4"/>
      </a:lt2>
      <a:accent1>
        <a:srgbClr val="46B38A"/>
      </a:accent1>
      <a:accent2>
        <a:srgbClr val="3BADB1"/>
      </a:accent2>
      <a:accent3>
        <a:srgbClr val="4D8DC3"/>
      </a:accent3>
      <a:accent4>
        <a:srgbClr val="3B4AB1"/>
      </a:accent4>
      <a:accent5>
        <a:srgbClr val="6F4DC3"/>
      </a:accent5>
      <a:accent6>
        <a:srgbClr val="8F3BB1"/>
      </a:accent6>
      <a:hlink>
        <a:srgbClr val="BF3F6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Meiryo</vt:lpstr>
      <vt:lpstr>Arial</vt:lpstr>
      <vt:lpstr>Corbel</vt:lpstr>
      <vt:lpstr>SketchLinesVTI</vt:lpstr>
      <vt:lpstr> BandStudents </vt:lpstr>
      <vt:lpstr>Contexto do tema</vt:lpstr>
      <vt:lpstr>Gostos e Valores</vt:lpstr>
      <vt:lpstr>Maior  desafio</vt:lpstr>
      <vt:lpstr>Dificuldades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BandStudents </dc:title>
  <dc:creator>HANAN FERREIRA ORTIZ SPINOLA</dc:creator>
  <cp:lastModifiedBy>HANAN FERREIRA ORTIZ SPINOLA .</cp:lastModifiedBy>
  <cp:revision>2</cp:revision>
  <dcterms:created xsi:type="dcterms:W3CDTF">2020-11-29T19:59:20Z</dcterms:created>
  <dcterms:modified xsi:type="dcterms:W3CDTF">2020-11-30T22:40:58Z</dcterms:modified>
</cp:coreProperties>
</file>