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62" r:id="rId4"/>
    <p:sldId id="257" r:id="rId5"/>
    <p:sldId id="282" r:id="rId6"/>
    <p:sldId id="283" r:id="rId7"/>
    <p:sldId id="260" r:id="rId8"/>
    <p:sldId id="261" r:id="rId9"/>
    <p:sldId id="284" r:id="rId10"/>
    <p:sldId id="285" r:id="rId11"/>
    <p:sldId id="287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6" r:id="rId21"/>
    <p:sldId id="297" r:id="rId22"/>
    <p:sldId id="281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Condensed ExtraBold" panose="00000906000000000000" pitchFamily="2" charset="0"/>
      <p:bold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unito Light" pitchFamily="2" charset="0"/>
      <p:regular r:id="rId32"/>
      <p:italic r:id="rId33"/>
    </p:embeddedFont>
    <p:embeddedFont>
      <p:font typeface="Overpass Mono" panose="020B0604020202020204" charset="0"/>
      <p:regular r:id="rId34"/>
      <p:bold r:id="rId35"/>
    </p:embeddedFont>
    <p:embeddedFont>
      <p:font typeface="Raleway SemiBold" pitchFamily="2" charset="0"/>
      <p:bold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Condensed Light" panose="02000000000000000000" pitchFamily="2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5FA56B-698B-4479-BDF2-51EA1FA16F4F}">
  <a:tblStyle styleId="{0B5FA56B-698B-4479-BDF2-51EA1FA16F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499DE3-2443-4871-90DA-A6A1AD30B2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03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7" r:id="rId6"/>
    <p:sldLayoutId id="2147483659" r:id="rId7"/>
    <p:sldLayoutId id="2147483661" r:id="rId8"/>
    <p:sldLayoutId id="2147483662" r:id="rId9"/>
    <p:sldLayoutId id="2147483665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ananRafiHadi/JADWAL-KAJIAN-ISLAM-TEKNIK-INFORMATIKA.g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DASAR SISTEM KOMPUTER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1EBF11-85D5-4F93-97D5-C972D49F5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75" y="1955179"/>
            <a:ext cx="7302870" cy="1107689"/>
          </a:xfrm>
        </p:spPr>
        <p:txBody>
          <a:bodyPr>
            <a:noAutofit/>
          </a:bodyPr>
          <a:lstStyle/>
          <a:p>
            <a:r>
              <a:rPr lang="en-US" sz="3600" dirty="0"/>
              <a:t>PENGAJUAN APLIKASI </a:t>
            </a:r>
            <a:br>
              <a:rPr lang="en-US" sz="3600" dirty="0"/>
            </a:br>
            <a:r>
              <a:rPr lang="en-US" sz="3600" dirty="0"/>
              <a:t>JADWAL KAJIAN KELAS I INFORMATIKA</a:t>
            </a:r>
            <a:endParaRPr lang="en-ID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F2CE5-D544-4D17-9F26-8C285801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7C516-F928-4A23-8EFF-439E3E23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75F8F-A5D8-4E47-B4F6-4A865FF0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6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F3E37-D4ED-44FA-9690-8116B795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8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74D59-5230-4898-B0EC-6042EFA88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1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0ABB1-A864-4EB6-A5BE-CD694E1F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0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F2A80-FF10-4CBD-82B3-ED8721BA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B9F547F-5ABD-4970-9B2F-E37E1BF58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1AE0D6-6FBA-449C-B9F5-A4A95B6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 LUARAN PROGRAM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F3DDA-5B3A-4AFE-AFCB-4656C3D71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32374"/>
            <a:ext cx="7704000" cy="32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0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68FED7-0931-47BD-9DAE-6672F687F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3AFF-103F-48EB-9DAB-B1BFB189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TAMPILAN JIKA INPUTAN ANGKA 1</a:t>
            </a:r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8FDAA-0770-4D7A-8ABD-A9EE81D4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32375"/>
            <a:ext cx="7704000" cy="3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3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F0266-53A6-4D47-8DC6-43DE42DF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TAMPILAN JIKA INPUTAN ANGKA 2</a:t>
            </a:r>
            <a:endParaRPr lang="en-ID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2C2C16-BD73-4D99-8612-DDAA211EB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2B6F1-27C1-4B57-A1F1-E3346BCF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32375"/>
            <a:ext cx="7704000" cy="3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4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12234" y="1973025"/>
            <a:ext cx="504081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: Dasar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r>
              <a:rPr lang="en-US" dirty="0"/>
              <a:t> : </a:t>
            </a:r>
            <a:r>
              <a:rPr lang="id-ID" b="1" dirty="0">
                <a:effectLst/>
                <a:latin typeface="Anaheim" panose="020B0604020202020204" charset="0"/>
                <a:ea typeface="Calibri" panose="020F0502020204030204" pitchFamily="34" charset="0"/>
              </a:rPr>
              <a:t>Ali Tarmuji, S.T., M.Cs.</a:t>
            </a:r>
            <a:endParaRPr lang="en-US" dirty="0">
              <a:latin typeface="Anahei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 </a:t>
            </a:r>
            <a:r>
              <a:rPr lang="en-US" dirty="0" err="1"/>
              <a:t>Jadwal</a:t>
            </a:r>
            <a:r>
              <a:rPr lang="en-US" dirty="0"/>
              <a:t> Kajian Kelas I </a:t>
            </a:r>
            <a:r>
              <a:rPr lang="en-US" dirty="0" err="1"/>
              <a:t>Informatika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 Project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https://github.com/HananRafiHadi/JADWAL-KAJIAN-ISLAM-TEKNIK-INFORMATIKA.git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: Muhammad Hanan Rafi </a:t>
            </a:r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Prayogo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NIM   : 2200018423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: I</a:t>
            </a:r>
            <a:endParaRPr lang="en-ID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0" y="1168325"/>
            <a:ext cx="321155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PENGAJUAN APLIKASI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B0FB-29E2-4386-A113-4788A137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TAMPILAN JIKA INPUTAN ANGKA 3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C6871-E317-48C5-970B-0E03D4A29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EF997-5975-43D7-8438-85F49FA8D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32375"/>
            <a:ext cx="7704000" cy="32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871F9-93EC-4EB9-AD10-F803C5CC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GITHUB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8B69F6-CA9C-44EA-A168-7E7EB1A91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84A18-8459-46C5-928A-65ADE0AE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32375"/>
            <a:ext cx="7704000" cy="3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8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hanan.prayogo@gmail.com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196683" y="1159727"/>
            <a:ext cx="5880409" cy="4059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Jadwal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Kajian Kelas I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agar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jadwal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penggunanya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jadwal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kajian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jumpai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mendownload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Namanya EMU8086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buat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Jadwal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Kajian Kelas I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2728332" y="624400"/>
            <a:ext cx="5880409" cy="602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Aplikasi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DALAM APLIKASI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yang </a:t>
            </a:r>
            <a:r>
              <a:rPr lang="en-US" sz="2000" dirty="0" err="1"/>
              <a:t>dimana</a:t>
            </a:r>
            <a:r>
              <a:rPr lang="en-US" sz="2000" dirty="0"/>
              <a:t>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output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kajian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I </a:t>
            </a:r>
            <a:r>
              <a:rPr lang="en-US" sz="2000" dirty="0" err="1"/>
              <a:t>Informatika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inputan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user. </a:t>
            </a:r>
            <a:r>
              <a:rPr lang="en-US" sz="2000" dirty="0" err="1"/>
              <a:t>Misal</a:t>
            </a:r>
            <a:r>
              <a:rPr lang="en-US" sz="2000" dirty="0"/>
              <a:t> user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menginputkan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/>
              <a:t>tertera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masing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begini</a:t>
            </a:r>
            <a:r>
              <a:rPr lang="en-US" sz="2000" dirty="0"/>
              <a:t> program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usernya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user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kajian</a:t>
            </a:r>
            <a:r>
              <a:rPr lang="en-US" sz="2000" dirty="0"/>
              <a:t> yang di </a:t>
            </a:r>
            <a:r>
              <a:rPr lang="en-US" sz="2000" dirty="0" err="1"/>
              <a:t>tampilkan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yang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kelas</a:t>
            </a:r>
            <a:r>
              <a:rPr lang="en-US" sz="2000" dirty="0"/>
              <a:t> I </a:t>
            </a:r>
            <a:r>
              <a:rPr lang="en-US" sz="2000" dirty="0" err="1"/>
              <a:t>Informatika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 APLIKASI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diawali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user </a:t>
            </a:r>
            <a:r>
              <a:rPr lang="en-US" sz="2000" dirty="0" err="1"/>
              <a:t>memasuki</a:t>
            </a:r>
            <a:r>
              <a:rPr lang="en-US" sz="2000" dirty="0"/>
              <a:t> program, </a:t>
            </a:r>
            <a:r>
              <a:rPr lang="en-US" sz="2000" dirty="0" err="1"/>
              <a:t>lalu</a:t>
            </a:r>
            <a:r>
              <a:rPr lang="en-US" sz="2000" dirty="0"/>
              <a:t> program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meminta</a:t>
            </a:r>
            <a:r>
              <a:rPr lang="en-US" sz="2000" dirty="0"/>
              <a:t> user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menginputkan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keterangan</a:t>
            </a:r>
            <a:r>
              <a:rPr lang="en-US" sz="2000" dirty="0"/>
              <a:t> pada masing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,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user </a:t>
            </a:r>
            <a:r>
              <a:rPr lang="en-US" sz="2000" dirty="0" err="1"/>
              <a:t>menginputkan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diminta</a:t>
            </a:r>
            <a:r>
              <a:rPr lang="en-US" sz="2000" dirty="0"/>
              <a:t> oleh </a:t>
            </a:r>
            <a:r>
              <a:rPr lang="en-US" sz="2000" dirty="0" err="1"/>
              <a:t>aplikasi</a:t>
            </a:r>
            <a:r>
              <a:rPr lang="en-US" sz="2000" dirty="0"/>
              <a:t> program,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program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kajian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user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24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35DA383-6BA2-4BA4-ABE7-17D15DA9B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CA1A47-2AF5-416D-9EBF-574728DB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RANCANGAN/ SKETSA ANTARMUKA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0BA91-C945-4B16-8C94-348107A9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97659"/>
            <a:ext cx="3730839" cy="3328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6FE29-3D98-42DD-89A2-5B57C056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38" y="1097660"/>
            <a:ext cx="3973161" cy="33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2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-59473" y="67775"/>
            <a:ext cx="3107473" cy="57156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PROGRAM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CC47C-A368-4EB5-8767-F58E6172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561"/>
            <a:ext cx="9144000" cy="4585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717550" y="2151063"/>
            <a:ext cx="8426450" cy="48895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19C09-D435-4ABE-8455-CF1356B4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83916-0A12-4468-BD1B-D1498622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4097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331</Words>
  <Application>Microsoft Office PowerPoint</Application>
  <PresentationFormat>On-screen Show (16:9)</PresentationFormat>
  <Paragraphs>31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Calibri</vt:lpstr>
      <vt:lpstr>Anaheim</vt:lpstr>
      <vt:lpstr>Nunito Light</vt:lpstr>
      <vt:lpstr>Arial</vt:lpstr>
      <vt:lpstr>Roboto Condensed Light</vt:lpstr>
      <vt:lpstr>Roboto</vt:lpstr>
      <vt:lpstr>Times New Roman</vt:lpstr>
      <vt:lpstr>Overpass Mono</vt:lpstr>
      <vt:lpstr>Barlow Condensed ExtraBold</vt:lpstr>
      <vt:lpstr>Raleway SemiBold</vt:lpstr>
      <vt:lpstr>Programming Lesson by Slidesgo</vt:lpstr>
      <vt:lpstr>PENGAJUAN APLIKASI  JADWAL KAJIAN KELAS I INFORMATIKA</vt:lpstr>
      <vt:lpstr>PENGAJUAN APLIKASI</vt:lpstr>
      <vt:lpstr>Deskripsi Aplikasi</vt:lpstr>
      <vt:lpstr>FITUR DALAM APLIKASI</vt:lpstr>
      <vt:lpstr>ALUR KERJA APLIKASI</vt:lpstr>
      <vt:lpstr>RANCANGAN/ SKETSA ANTARMUKA</vt:lpstr>
      <vt:lpstr>CODE PROGRAM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TAMPILAN LUARAN PROGRAM</vt:lpstr>
      <vt:lpstr>TAMPILAN JIKA INPUTAN ANGKA 1</vt:lpstr>
      <vt:lpstr>TAMPILAN JIKA INPUTAN ANGKA 2</vt:lpstr>
      <vt:lpstr>TAMPILAN JIKA INPUTAN ANGKA 3</vt:lpstr>
      <vt:lpstr>HALAMAN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asusa516eao9988@outlook.com</cp:lastModifiedBy>
  <cp:revision>11</cp:revision>
  <dcterms:modified xsi:type="dcterms:W3CDTF">2023-01-08T14:40:51Z</dcterms:modified>
</cp:coreProperties>
</file>