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828" r:id="rId4"/>
  </p:sldMasterIdLst>
  <p:notesMasterIdLst>
    <p:notesMasterId r:id="rId14"/>
  </p:notesMasterIdLst>
  <p:handoutMasterIdLst>
    <p:handoutMasterId r:id="rId15"/>
  </p:handoutMasterIdLst>
  <p:sldIdLst>
    <p:sldId id="256" r:id="rId5"/>
    <p:sldId id="261" r:id="rId6"/>
    <p:sldId id="257" r:id="rId7"/>
    <p:sldId id="258" r:id="rId8"/>
    <p:sldId id="259" r:id="rId9"/>
    <p:sldId id="262" r:id="rId10"/>
    <p:sldId id="263" r:id="rId11"/>
    <p:sldId id="264" r:id="rId12"/>
    <p:sldId id="260" r:id="rId13"/>
  </p:sldIdLst>
  <p:sldSz cx="12192000" cy="6858000"/>
  <p:notesSz cx="6858000" cy="9144000"/>
  <p:defaultTextStyle>
    <a:defPPr algn="r" rtl="1">
      <a:defRPr lang="ar-sa"/>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notesViewPr>
    <p:cSldViewPr snapToGrid="0">
      <p:cViewPr varScale="1">
        <p:scale>
          <a:sx n="89" d="100"/>
          <a:sy n="89" d="100"/>
        </p:scale>
        <p:origin x="279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rtlCol="1"/>
        <a:lstStyle/>
        <a:p>
          <a:pPr rtl="1"/>
          <a:endParaRPr lang="en-US"/>
        </a:p>
      </dgm:t>
    </dgm:pt>
    <dgm:pt modelId="{B633A646-2062-4841-AF18-847B074C6716}">
      <dgm:prSet custT="1"/>
      <dgm:spPr/>
      <dgm:t>
        <a:bodyPr rtlCol="1"/>
        <a:lstStyle/>
        <a:p>
          <a:pPr algn="ctr" rtl="1">
            <a:lnSpc>
              <a:spcPct val="100000"/>
            </a:lnSpc>
          </a:pPr>
          <a:r>
            <a:rPr lang="en-US" sz="2000"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rPr>
            <a:t>DATASET FROM KAGGLE </a:t>
          </a:r>
        </a:p>
        <a:p>
          <a:pPr algn="ctr" rtl="1">
            <a:lnSpc>
              <a:spcPct val="100000"/>
            </a:lnSpc>
          </a:pPr>
          <a:r>
            <a:rPr lang="en-US" sz="1200"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rPr>
            <a:t>https://www.kaggle.com/salwaalzahrani/saudi-stock-exchange-tadawul</a:t>
          </a:r>
          <a:endParaRPr lang="ar-SA" sz="1200"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endParaRPr>
        </a:p>
      </dgm:t>
    </dgm:pt>
    <dgm:pt modelId="{DB4A5689-BD48-4D3D-8017-D1E3C49B0DDB}" type="parTrans" cxnId="{56ADA02B-9055-4F39-B74D-2D556F11DDB6}">
      <dgm:prSet/>
      <dgm:spPr/>
      <dgm:t>
        <a:bodyPr rtlCol="1"/>
        <a:lstStyle/>
        <a:p>
          <a:pPr rtl="1"/>
          <a:endParaRPr lang="ar-SA"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endParaRPr>
        </a:p>
      </dgm:t>
    </dgm:pt>
    <dgm:pt modelId="{1397C75F-5FD8-4120-9A24-A246D042942B}" type="sibTrans" cxnId="{56ADA02B-9055-4F39-B74D-2D556F11DDB6}">
      <dgm:prSet/>
      <dgm:spPr/>
      <dgm:t>
        <a:bodyPr rtlCol="1"/>
        <a:lstStyle/>
        <a:p>
          <a:pPr rtl="1"/>
          <a:endParaRPr lang="ar-SA"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endParaRPr>
        </a:p>
      </dgm:t>
    </dgm:pt>
    <dgm:pt modelId="{14BC708E-A0A1-4102-88E4-E75128B4E51E}">
      <dgm:prSet custT="1"/>
      <dgm:spPr/>
      <dgm:t>
        <a:bodyPr rtlCol="1"/>
        <a:lstStyle/>
        <a:p>
          <a:pPr algn="l" rtl="1">
            <a:lnSpc>
              <a:spcPct val="100000"/>
            </a:lnSpc>
          </a:pPr>
          <a:r>
            <a:rPr lang="en-US" sz="2000"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rPr>
            <a:t>- The dataset start from 2000 to 2020. </a:t>
          </a:r>
        </a:p>
        <a:p>
          <a:pPr algn="l" rtl="1">
            <a:lnSpc>
              <a:spcPct val="100000"/>
            </a:lnSpc>
          </a:pPr>
          <a:r>
            <a:rPr lang="en-US" sz="2000"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rPr>
            <a:t>- Import some libraries such as: Pandas, </a:t>
          </a:r>
          <a:r>
            <a:rPr lang="en-US" sz="2000" noProof="0" dirty="0" err="1">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rPr>
            <a:t>Numpy</a:t>
          </a:r>
          <a:r>
            <a:rPr lang="en-US" sz="2000"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rPr>
            <a:t>, </a:t>
          </a:r>
          <a:r>
            <a:rPr lang="en-US" sz="2000" dirty="0">
              <a:solidFill>
                <a:schemeClr val="bg1"/>
              </a:solidFill>
            </a:rPr>
            <a:t>Matplotlib, Seaborn</a:t>
          </a:r>
          <a:endParaRPr lang="ar-SA" sz="2000"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endParaRPr>
        </a:p>
      </dgm:t>
    </dgm:pt>
    <dgm:pt modelId="{CF221EFF-354A-47A9-A498-1F0BBF01ECB8}" type="parTrans" cxnId="{EB9839C5-F324-41C4-8950-5284E09FB71E}">
      <dgm:prSet/>
      <dgm:spPr/>
      <dgm:t>
        <a:bodyPr rtlCol="1"/>
        <a:lstStyle/>
        <a:p>
          <a:pPr rtl="1"/>
          <a:endParaRPr lang="ar-SA"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endParaRPr>
        </a:p>
      </dgm:t>
    </dgm:pt>
    <dgm:pt modelId="{7519C821-85FB-4CA3-BEB5-E4BFBC529B83}" type="sibTrans" cxnId="{EB9839C5-F324-41C4-8950-5284E09FB71E}">
      <dgm:prSet/>
      <dgm:spPr/>
      <dgm:t>
        <a:bodyPr rtlCol="1"/>
        <a:lstStyle/>
        <a:p>
          <a:pPr rtl="1"/>
          <a:endParaRPr lang="ar-SA"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endParaRPr>
        </a:p>
      </dgm:t>
    </dgm:pt>
    <dgm:pt modelId="{C6D21269-399B-4BA2-8621-C7B9DA1E1B8F}">
      <dgm:prSet/>
      <dgm:spPr/>
      <dgm:t>
        <a:bodyPr/>
        <a:lstStyle/>
        <a:p>
          <a:pPr algn="ctr">
            <a:lnSpc>
              <a:spcPct val="100000"/>
            </a:lnSpc>
          </a:pPr>
          <a:r>
            <a:rPr lang="en-US"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rPr>
            <a:t>Using </a:t>
          </a:r>
          <a:r>
            <a:rPr lang="en-US" noProof="0" dirty="0" err="1">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rPr>
            <a:t>Jupyter</a:t>
          </a:r>
          <a:r>
            <a:rPr lang="en-US"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rPr>
            <a:t> program </a:t>
          </a:r>
        </a:p>
      </dgm:t>
    </dgm:pt>
    <dgm:pt modelId="{AA3929B3-1058-4240-AD5D-9518D4976567}" type="parTrans" cxnId="{E4AD895B-72A4-4A6B-A7F4-C77A53EC51BC}">
      <dgm:prSet/>
      <dgm:spPr/>
      <dgm:t>
        <a:bodyPr rtlCol="1"/>
        <a:lstStyle/>
        <a:p>
          <a:pPr rtl="1"/>
          <a:endParaRPr lang="ar-SA"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endParaRPr>
        </a:p>
      </dgm:t>
    </dgm:pt>
    <dgm:pt modelId="{C79B0F2C-DDB4-44EB-89F7-717146B88B10}" type="sibTrans" cxnId="{E4AD895B-72A4-4A6B-A7F4-C77A53EC51BC}">
      <dgm:prSet/>
      <dgm:spPr/>
      <dgm:t>
        <a:bodyPr rtlCol="1"/>
        <a:lstStyle/>
        <a:p>
          <a:pPr rtl="1"/>
          <a:endParaRPr lang="ar-SA"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endParaRPr>
        </a:p>
      </dgm:t>
    </dgm:pt>
    <dgm:pt modelId="{D40A0249-41A7-44A6-A657-361E8C18FD42}" type="pres">
      <dgm:prSet presAssocID="{E1B432F4-5FDB-4518-9272-2F3934AC6AA2}" presName="root" presStyleCnt="0">
        <dgm:presLayoutVars>
          <dgm:dir val="rev"/>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custLinFactNeighborX="-904" custLinFactNeighborY="-4891"/>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FlipHor="1" custScaleX="75132" custScaleY="75132" custLinFactX="1200000" custLinFactNeighborX="1223434" custLinFactNeighborY="-7572"/>
      <dgm:spPr>
        <a:ln>
          <a:noFill/>
        </a:ln>
      </dgm:spPr>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custLinFactNeighborX="-41040">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custLinFactNeighborX="2"/>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FlipHor="1" custScaleX="75132" custScaleY="75132" custLinFactX="1200000" custLinFactNeighborX="1284217" custLinFactNeighborY="51458"/>
      <dgm:spPr>
        <a:ln>
          <a:noFill/>
        </a:ln>
      </dgm:spPr>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custLinFactNeighborX="-41040">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custScaleY="105111" custLinFactNeighborX="2" custLinFactNeighborY="-1095"/>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FlipHor="1" custScaleX="68302" custScaleY="68302" custLinFactX="1200000" custLinFactNeighborX="1231341" custLinFactNeighborY="-59360"/>
      <dgm:spPr>
        <a:ln>
          <a:noFill/>
        </a:ln>
      </dgm:spPr>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custLinFactNeighborX="-41040">
        <dgm:presLayoutVars>
          <dgm:chMax val="0"/>
          <dgm:chPref val="0"/>
        </dgm:presLayoutVars>
      </dgm:prSet>
      <dgm:spPr/>
    </dgm:pt>
  </dgm:ptLst>
  <dgm:cxnLst>
    <dgm:cxn modelId="{9C176326-2BDF-4E92-BD6C-4BCBC882ACEA}" type="presOf" srcId="{E1B432F4-5FDB-4518-9272-2F3934AC6AA2}" destId="{D40A0249-41A7-44A6-A657-361E8C18FD42}"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E4AD895B-72A4-4A6B-A7F4-C77A53EC51BC}" srcId="{E1B432F4-5FDB-4518-9272-2F3934AC6AA2}" destId="{C6D21269-399B-4BA2-8621-C7B9DA1E1B8F}" srcOrd="2" destOrd="0" parTransId="{AA3929B3-1058-4240-AD5D-9518D4976567}" sibTransId="{C79B0F2C-DDB4-44EB-89F7-717146B88B10}"/>
    <dgm:cxn modelId="{3E6B7CA5-EBA4-48C1-A48C-B9BCBCE8CF1E}" type="presOf" srcId="{14BC708E-A0A1-4102-88E4-E75128B4E51E}" destId="{80F6AD63-74FB-40E4-9D40-4178AFD87F60}" srcOrd="0" destOrd="0" presId="urn:microsoft.com/office/officeart/2018/2/layout/IconVerticalSolidList"/>
    <dgm:cxn modelId="{3905E0BC-71EE-4610-827E-655844CE3113}" type="presOf" srcId="{C6D21269-399B-4BA2-8621-C7B9DA1E1B8F}" destId="{D5847293-6F0A-4807-B203-585610F4F535}" srcOrd="0" destOrd="0" presId="urn:microsoft.com/office/officeart/2018/2/layout/IconVerticalSolidList"/>
    <dgm:cxn modelId="{EB9839C5-F324-41C4-8950-5284E09FB71E}" srcId="{E1B432F4-5FDB-4518-9272-2F3934AC6AA2}" destId="{14BC708E-A0A1-4102-88E4-E75128B4E51E}" srcOrd="1" destOrd="0" parTransId="{CF221EFF-354A-47A9-A498-1F0BBF01ECB8}" sibTransId="{7519C821-85FB-4CA3-BEB5-E4BFBC529B83}"/>
    <dgm:cxn modelId="{EEAA52FF-E4A1-49BD-9B1E-000F5AABCD8E}" type="presOf" srcId="{B633A646-2062-4841-AF18-847B074C6716}" destId="{C95AF6F0-F4DA-48FE-85EB-61ADFB42AA13}" srcOrd="0" destOrd="0" presId="urn:microsoft.com/office/officeart/2018/2/layout/IconVerticalSolidList"/>
    <dgm:cxn modelId="{C3FF57AE-FB3C-49DE-82B3-0A61FA5DDA91}" type="presParOf" srcId="{D40A0249-41A7-44A6-A657-361E8C18FD42}" destId="{7D1F47A2-8F6C-4C7F-B3B3-2100C986DE32}" srcOrd="0" destOrd="0" presId="urn:microsoft.com/office/officeart/2018/2/layout/IconVerticalSolidList"/>
    <dgm:cxn modelId="{39AD4461-2A0A-410E-8C25-0B475A3D2CD5}" type="presParOf" srcId="{7D1F47A2-8F6C-4C7F-B3B3-2100C986DE32}" destId="{EC4D957C-BFAC-446D-9573-48333BEC34E6}" srcOrd="0" destOrd="0" presId="urn:microsoft.com/office/officeart/2018/2/layout/IconVerticalSolidList"/>
    <dgm:cxn modelId="{F9297396-8F77-4FD5-AAFB-AB3160B70B42}" type="presParOf" srcId="{7D1F47A2-8F6C-4C7F-B3B3-2100C986DE32}" destId="{BE6B2CCF-B717-4C6F-9115-44EF0ECE6018}" srcOrd="1" destOrd="0" presId="urn:microsoft.com/office/officeart/2018/2/layout/IconVerticalSolidList"/>
    <dgm:cxn modelId="{D1AB3CE4-FE44-4177-86CC-B147232F3BD0}" type="presParOf" srcId="{7D1F47A2-8F6C-4C7F-B3B3-2100C986DE32}" destId="{95420642-092B-41B9-94FA-E0EC36F9AF7E}" srcOrd="2" destOrd="0" presId="urn:microsoft.com/office/officeart/2018/2/layout/IconVerticalSolidList"/>
    <dgm:cxn modelId="{1E58CE55-32AF-4065-B1F7-2380412F2F02}" type="presParOf" srcId="{7D1F47A2-8F6C-4C7F-B3B3-2100C986DE32}" destId="{C95AF6F0-F4DA-48FE-85EB-61ADFB42AA13}" srcOrd="3" destOrd="0" presId="urn:microsoft.com/office/officeart/2018/2/layout/IconVerticalSolidList"/>
    <dgm:cxn modelId="{9D6ACACB-1091-40ED-952B-C2E92FA564C6}" type="presParOf" srcId="{D40A0249-41A7-44A6-A657-361E8C18FD42}" destId="{51DD96AA-8DD7-4B07-A561-5C9B41ACFA3C}" srcOrd="1" destOrd="0" presId="urn:microsoft.com/office/officeart/2018/2/layout/IconVerticalSolidList"/>
    <dgm:cxn modelId="{A0B092F8-3BF3-4C70-95B1-0A0764FD7131}" type="presParOf" srcId="{D40A0249-41A7-44A6-A657-361E8C18FD42}" destId="{38E06421-A6BB-4D10-8565-2812C2C5C6B3}" srcOrd="2" destOrd="0" presId="urn:microsoft.com/office/officeart/2018/2/layout/IconVerticalSolidList"/>
    <dgm:cxn modelId="{8C5E5818-6931-4902-AE43-414551022BCD}" type="presParOf" srcId="{38E06421-A6BB-4D10-8565-2812C2C5C6B3}" destId="{79919C57-A32A-40F6-B106-B4E0CE644E4C}" srcOrd="0" destOrd="0" presId="urn:microsoft.com/office/officeart/2018/2/layout/IconVerticalSolidList"/>
    <dgm:cxn modelId="{117B7A1C-7A05-4787-8474-79753887F4C2}" type="presParOf" srcId="{38E06421-A6BB-4D10-8565-2812C2C5C6B3}" destId="{99FDF55F-B3E9-423D-AD21-A6446C5D7455}" srcOrd="1" destOrd="0" presId="urn:microsoft.com/office/officeart/2018/2/layout/IconVerticalSolidList"/>
    <dgm:cxn modelId="{82818524-92E6-4F27-A68D-3BE1571532DC}" type="presParOf" srcId="{38E06421-A6BB-4D10-8565-2812C2C5C6B3}" destId="{E98BD5F1-E6F1-491F-A8EE-6A9AD649521E}" srcOrd="2" destOrd="0" presId="urn:microsoft.com/office/officeart/2018/2/layout/IconVerticalSolidList"/>
    <dgm:cxn modelId="{0A438607-8D9F-471A-B9F9-D903D7FA2B52}" type="presParOf" srcId="{38E06421-A6BB-4D10-8565-2812C2C5C6B3}" destId="{80F6AD63-74FB-40E4-9D40-4178AFD87F60}" srcOrd="3" destOrd="0" presId="urn:microsoft.com/office/officeart/2018/2/layout/IconVerticalSolidList"/>
    <dgm:cxn modelId="{E18EE60B-8650-4B85-8C8A-B807B9148FC8}" type="presParOf" srcId="{D40A0249-41A7-44A6-A657-361E8C18FD42}" destId="{1375F890-B8F8-4966-ABCD-B672FD4512B7}" srcOrd="3" destOrd="0" presId="urn:microsoft.com/office/officeart/2018/2/layout/IconVerticalSolidList"/>
    <dgm:cxn modelId="{F370D9F7-088E-4B78-8272-0E311B15486B}" type="presParOf" srcId="{D40A0249-41A7-44A6-A657-361E8C18FD42}" destId="{9887B295-B446-4B8E-AEA4-76754DE9DD89}" srcOrd="4" destOrd="0" presId="urn:microsoft.com/office/officeart/2018/2/layout/IconVerticalSolidList"/>
    <dgm:cxn modelId="{968D7DEE-AF0E-4BA0-9080-0C524E005C39}" type="presParOf" srcId="{9887B295-B446-4B8E-AEA4-76754DE9DD89}" destId="{436A8B1C-2D30-44BB-9150-7099503C8960}" srcOrd="0" destOrd="0" presId="urn:microsoft.com/office/officeart/2018/2/layout/IconVerticalSolidList"/>
    <dgm:cxn modelId="{CE4D3AA4-D0A5-472B-A6D2-E2D35A5DE21A}" type="presParOf" srcId="{9887B295-B446-4B8E-AEA4-76754DE9DD89}" destId="{1A8B8B62-3037-4506-89D7-28710774070B}" srcOrd="1" destOrd="0" presId="urn:microsoft.com/office/officeart/2018/2/layout/IconVerticalSolidList"/>
    <dgm:cxn modelId="{C939EEF1-F0C3-4C00-83D5-BE315DAD62D3}" type="presParOf" srcId="{9887B295-B446-4B8E-AEA4-76754DE9DD89}" destId="{2FFC6342-A780-4396-8FAC-8E7FAE77A6E2}" srcOrd="2" destOrd="0" presId="urn:microsoft.com/office/officeart/2018/2/layout/IconVerticalSolidList"/>
    <dgm:cxn modelId="{1493C073-EB9E-467F-8BBD-604D0CFE685E}"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0"/>
          <a:ext cx="6077046" cy="1592533"/>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flipH="1">
          <a:off x="5745380" y="693131"/>
          <a:ext cx="173297" cy="173297"/>
        </a:xfrm>
        <a:prstGeom prst="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0" y="978"/>
          <a:ext cx="5502842" cy="1592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543" tIns="168543" rIns="168543" bIns="168543" numCol="1" spcCol="1270" rtlCol="1" anchor="ctr" anchorCtr="0">
          <a:noAutofit/>
        </a:bodyPr>
        <a:lstStyle/>
        <a:p>
          <a:pPr marL="0" lvl="0" indent="0" algn="ctr" defTabSz="889000" rtl="1">
            <a:lnSpc>
              <a:spcPct val="100000"/>
            </a:lnSpc>
            <a:spcBef>
              <a:spcPct val="0"/>
            </a:spcBef>
            <a:spcAft>
              <a:spcPct val="35000"/>
            </a:spcAft>
            <a:buNone/>
          </a:pPr>
          <a:r>
            <a:rPr lang="en-US" sz="2000" kern="1200"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rPr>
            <a:t>DATASET FROM KAGGLE </a:t>
          </a:r>
        </a:p>
        <a:p>
          <a:pPr marL="0" lvl="0" indent="0" algn="ctr" defTabSz="889000" rtl="1">
            <a:lnSpc>
              <a:spcPct val="100000"/>
            </a:lnSpc>
            <a:spcBef>
              <a:spcPct val="0"/>
            </a:spcBef>
            <a:spcAft>
              <a:spcPct val="35000"/>
            </a:spcAft>
            <a:buNone/>
          </a:pPr>
          <a:r>
            <a:rPr lang="en-US" sz="1200" kern="1200"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rPr>
            <a:t>https://www.kaggle.com/salwaalzahrani/saudi-stock-exchange-tadawul</a:t>
          </a:r>
          <a:endParaRPr lang="ar-SA" sz="1200" kern="1200"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endParaRPr>
        </a:p>
      </dsp:txBody>
      <dsp:txXfrm>
        <a:off x="0" y="978"/>
        <a:ext cx="5502842" cy="1592533"/>
      </dsp:txXfrm>
    </dsp:sp>
    <dsp:sp modelId="{79919C57-A32A-40F6-B106-B4E0CE644E4C}">
      <dsp:nvSpPr>
        <dsp:cNvPr id="0" name=""/>
        <dsp:cNvSpPr/>
      </dsp:nvSpPr>
      <dsp:spPr>
        <a:xfrm>
          <a:off x="0" y="1887659"/>
          <a:ext cx="6077046" cy="1592533"/>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flipH="1">
          <a:off x="5885580" y="2715969"/>
          <a:ext cx="173297" cy="173297"/>
        </a:xfrm>
        <a:prstGeom prst="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0" y="1887659"/>
          <a:ext cx="5502842" cy="1592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543" tIns="168543" rIns="168543" bIns="168543" numCol="1" spcCol="1270" rtlCol="1" anchor="ctr" anchorCtr="0">
          <a:noAutofit/>
        </a:bodyPr>
        <a:lstStyle/>
        <a:p>
          <a:pPr marL="0" lvl="0" indent="0" algn="l" defTabSz="889000" rtl="1">
            <a:lnSpc>
              <a:spcPct val="100000"/>
            </a:lnSpc>
            <a:spcBef>
              <a:spcPct val="0"/>
            </a:spcBef>
            <a:spcAft>
              <a:spcPct val="35000"/>
            </a:spcAft>
            <a:buNone/>
          </a:pPr>
          <a:r>
            <a:rPr lang="en-US" sz="2000" kern="1200"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rPr>
            <a:t>- The dataset start from 2000 to 2020. </a:t>
          </a:r>
        </a:p>
        <a:p>
          <a:pPr marL="0" lvl="0" indent="0" algn="l" defTabSz="889000" rtl="1">
            <a:lnSpc>
              <a:spcPct val="100000"/>
            </a:lnSpc>
            <a:spcBef>
              <a:spcPct val="0"/>
            </a:spcBef>
            <a:spcAft>
              <a:spcPct val="35000"/>
            </a:spcAft>
            <a:buNone/>
          </a:pPr>
          <a:r>
            <a:rPr lang="en-US" sz="2000" kern="1200"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rPr>
            <a:t>- Import some libraries such as: Pandas, </a:t>
          </a:r>
          <a:r>
            <a:rPr lang="en-US" sz="2000" kern="1200" noProof="0" dirty="0" err="1">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rPr>
            <a:t>Numpy</a:t>
          </a:r>
          <a:r>
            <a:rPr lang="en-US" sz="2000" kern="1200"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rPr>
            <a:t>, </a:t>
          </a:r>
          <a:r>
            <a:rPr lang="en-US" sz="2000" kern="1200" dirty="0">
              <a:solidFill>
                <a:schemeClr val="bg1"/>
              </a:solidFill>
            </a:rPr>
            <a:t>Matplotlib, Seaborn</a:t>
          </a:r>
          <a:endParaRPr lang="ar-SA" sz="2000" kern="1200"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endParaRPr>
        </a:p>
      </dsp:txBody>
      <dsp:txXfrm>
        <a:off x="0" y="1887659"/>
        <a:ext cx="5502842" cy="1592533"/>
      </dsp:txXfrm>
    </dsp:sp>
    <dsp:sp modelId="{436A8B1C-2D30-44BB-9150-7099503C8960}">
      <dsp:nvSpPr>
        <dsp:cNvPr id="0" name=""/>
        <dsp:cNvSpPr/>
      </dsp:nvSpPr>
      <dsp:spPr>
        <a:xfrm>
          <a:off x="0" y="3756903"/>
          <a:ext cx="6077046" cy="1673928"/>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flipH="1">
          <a:off x="5771495" y="4395614"/>
          <a:ext cx="157543" cy="157543"/>
        </a:xfrm>
        <a:prstGeom prst="rect">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3000"/>
                <a:lumMod val="100000"/>
              </a:schemeClr>
            </a:gs>
            <a:gs pos="100000">
              <a:schemeClr val="accent4">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0" y="3815038"/>
          <a:ext cx="5502842" cy="1592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543" tIns="168543" rIns="168543" bIns="168543" numCol="1" spcCol="1270" rtlCol="1" anchor="ctr" anchorCtr="0">
          <a:noAutofit/>
        </a:bodyPr>
        <a:lstStyle/>
        <a:p>
          <a:pPr marL="0" lvl="0" indent="0" algn="ctr"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rPr>
            <a:t>Using </a:t>
          </a:r>
          <a:r>
            <a:rPr lang="en-US" sz="2500" kern="1200" noProof="0" dirty="0" err="1">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rPr>
            <a:t>Jupyter</a:t>
          </a:r>
          <a:r>
            <a:rPr lang="en-US" sz="2500" kern="1200" noProof="0" dirty="0">
              <a:solidFill>
                <a:schemeClr val="bg1"/>
              </a:solidFill>
              <a:effectLst>
                <a:glow rad="152400">
                  <a:schemeClr val="bg1">
                    <a:alpha val="19000"/>
                  </a:schemeClr>
                </a:glow>
              </a:effectLst>
              <a:latin typeface="Tahoma" panose="020B0604030504040204" pitchFamily="34" charset="0"/>
              <a:ea typeface="Tahoma" panose="020B0604030504040204" pitchFamily="34" charset="0"/>
              <a:cs typeface="Tahoma" panose="020B0604030504040204" pitchFamily="34" charset="0"/>
            </a:rPr>
            <a:t> program </a:t>
          </a:r>
        </a:p>
      </dsp:txBody>
      <dsp:txXfrm>
        <a:off x="0" y="3815038"/>
        <a:ext cx="5502842" cy="15925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قائمة مصمتة عمودية للأيقونة"/>
  <dgm:desc val="تُستخدم لإظهار سلسلة من الصور من أعلى إلى أسفل مع نص من المستوى 1 أو المستوى 1 و2 مجمعة في شكل. تعمل بشكل أفضل مع الأيقونات أو الصور الصغيرة مع أوصاف أطول."/>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r" rtl="1">
          <a:lnSpc>
            <a:spcPct val="100000"/>
          </a:lnSpc>
        </a:lvl1pPr>
        <a:lvl2pPr algn="r" rtl="1">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a:extLst>
              <a:ext uri="{FF2B5EF4-FFF2-40B4-BE49-F238E27FC236}">
                <a16:creationId xmlns:a16="http://schemas.microsoft.com/office/drawing/2014/main" id="{27126A6B-461B-4DBE-80EB-8E3BAD7B3FE7}"/>
              </a:ext>
            </a:extLst>
          </p:cNvPr>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3" name="عنصر نائب للتاريخ 2">
            <a:extLst>
              <a:ext uri="{FF2B5EF4-FFF2-40B4-BE49-F238E27FC236}">
                <a16:creationId xmlns:a16="http://schemas.microsoft.com/office/drawing/2014/main" id="{C2422E63-70C0-4487-8954-DFFC34423CAB}"/>
              </a:ext>
            </a:extLst>
          </p:cNvPr>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92B408A6-7E13-4ABF-ACE1-BFD17C6E2767}" type="uaqdatetime1">
              <a:rPr lang="ar-SA" smtClean="0">
                <a:latin typeface="Tahoma" panose="020B0604030504040204" pitchFamily="34" charset="0"/>
                <a:ea typeface="Tahoma" panose="020B0604030504040204" pitchFamily="34" charset="0"/>
                <a:cs typeface="Tahoma" panose="020B0604030504040204" pitchFamily="34" charset="0"/>
              </a:rPr>
              <a:t>16/04/1443</a:t>
            </a:fld>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تذييل الصفحة 3">
            <a:extLst>
              <a:ext uri="{FF2B5EF4-FFF2-40B4-BE49-F238E27FC236}">
                <a16:creationId xmlns:a16="http://schemas.microsoft.com/office/drawing/2014/main" id="{4DE23BFC-72E6-4A31-AB0B-C0C2D384AA9C}"/>
              </a:ext>
            </a:extLst>
          </p:cNvPr>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5" name="عنصر نائب لرقم الشريحة 4">
            <a:extLst>
              <a:ext uri="{FF2B5EF4-FFF2-40B4-BE49-F238E27FC236}">
                <a16:creationId xmlns:a16="http://schemas.microsoft.com/office/drawing/2014/main" id="{9A98FDCC-0C06-4FA1-A05F-ABEE73C719F0}"/>
              </a:ext>
            </a:extLst>
          </p:cNvPr>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C3DD40C8-95BF-4A28-A9FB-2B1B159BA5C7}" type="slidenum">
              <a:rPr lang="ar-SA" smtClean="0">
                <a:latin typeface="Tahoma" panose="020B0604030504040204" pitchFamily="34" charset="0"/>
                <a:ea typeface="Tahoma" panose="020B0604030504040204" pitchFamily="34" charset="0"/>
                <a:cs typeface="Tahoma" panose="020B0604030504040204" pitchFamily="34" charset="0"/>
              </a:rPr>
              <a:pPr algn="l" rtl="1"/>
              <a:t>‹#›</a:t>
            </a:fld>
            <a:endParaRPr lang="ar-SA">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0793641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3" name="عنصر نائب للتاريخ 2"/>
          <p:cNvSpPr>
            <a:spLocks noGrp="1"/>
          </p:cNvSpPr>
          <p:nvPr>
            <p:ph type="dt" idx="1"/>
          </p:nvPr>
        </p:nvSpPr>
        <p:spPr>
          <a:xfrm flipH="1">
            <a:off x="1587"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pPr algn="l"/>
            <a:fld id="{8CE1FCBC-308B-491A-A828-446E2206CE14}" type="uaqdatetime1">
              <a:rPr lang="ar-SA" smtClean="0"/>
              <a:t>16/04/1443</a:t>
            </a:fld>
            <a:endParaRPr lang="ar-SA" dirty="0"/>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ar-SA" noProof="0"/>
          </a:p>
        </p:txBody>
      </p:sp>
      <p:sp>
        <p:nvSpPr>
          <p:cNvPr id="5" name="عنصر نائب للملاحظا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ar-SA" noProof="0" dirty="0"/>
              <a:t>تحرير أنماط النص الرئيسي</a:t>
            </a:r>
          </a:p>
          <a:p>
            <a:pPr lvl="1" rtl="1"/>
            <a:r>
              <a:rPr lang="ar-SA" noProof="0" dirty="0"/>
              <a:t>المستوى الثاني</a:t>
            </a:r>
          </a:p>
          <a:p>
            <a:pPr lvl="2" rtl="1"/>
            <a:r>
              <a:rPr lang="ar-SA" noProof="0" dirty="0"/>
              <a:t>المستوى الثالث</a:t>
            </a:r>
          </a:p>
          <a:p>
            <a:pPr lvl="3" rtl="1"/>
            <a:r>
              <a:rPr lang="ar-SA" noProof="0" dirty="0"/>
              <a:t>المستوى الرابع</a:t>
            </a:r>
          </a:p>
          <a:p>
            <a:pPr lvl="4" rtl="1"/>
            <a:r>
              <a:rPr lang="ar-SA" noProof="0" dirty="0"/>
              <a:t>المستوى الخامس</a:t>
            </a:r>
          </a:p>
        </p:txBody>
      </p:sp>
      <p:sp>
        <p:nvSpPr>
          <p:cNvPr id="6" name="عنصر نائب للتذييل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7" name="عنصر نائب لرقم الشريحة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pPr algn="l"/>
            <a:fld id="{1A18195B-88C4-4D39-9D5D-61757C1334EB}" type="slidenum">
              <a:rPr lang="ar-SA" smtClean="0"/>
              <a:pPr algn="l"/>
              <a:t>‹#›</a:t>
            </a:fld>
            <a:endParaRPr lang="ar-SA" dirty="0"/>
          </a:p>
        </p:txBody>
      </p:sp>
    </p:spTree>
    <p:extLst>
      <p:ext uri="{BB962C8B-B14F-4D97-AF65-F5344CB8AC3E}">
        <p14:creationId xmlns:p14="http://schemas.microsoft.com/office/powerpoint/2010/main" val="3542987824"/>
      </p:ext>
    </p:extLst>
  </p:cSld>
  <p:clrMap bg1="lt1" tx1="dk1" bg2="lt2" tx2="dk2" accent1="accent1" accent2="accent2" accent3="accent3" accent4="accent4" accent5="accent5" accent6="accent6" hlink="hlink" folHlink="folHlink"/>
  <p:hf hdr="0" ftr="0"/>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1A18195B-88C4-4D39-9D5D-61757C1334EB}" type="slidenum">
              <a:rPr lang="ar-SA" smtClean="0">
                <a:latin typeface="Tahoma" panose="020B0604030504040204" pitchFamily="34" charset="0"/>
                <a:ea typeface="Tahoma" panose="020B0604030504040204" pitchFamily="34" charset="0"/>
                <a:cs typeface="Tahoma" panose="020B0604030504040204" pitchFamily="34" charset="0"/>
              </a:rPr>
              <a:pPr algn="l" rtl="1"/>
              <a:t>1</a:t>
            </a:fld>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5" name="عنصر نائب للتاريخ 4">
            <a:extLst>
              <a:ext uri="{FF2B5EF4-FFF2-40B4-BE49-F238E27FC236}">
                <a16:creationId xmlns:a16="http://schemas.microsoft.com/office/drawing/2014/main" id="{4CAFEE99-5FB8-43DE-B5E3-6C65545BCD8C}"/>
              </a:ext>
            </a:extLst>
          </p:cNvPr>
          <p:cNvSpPr>
            <a:spLocks noGrp="1"/>
          </p:cNvSpPr>
          <p:nvPr>
            <p:ph type="dt" idx="1"/>
          </p:nvPr>
        </p:nvSpPr>
        <p:spPr/>
        <p:txBody>
          <a:bodyPr/>
          <a:lstStyle/>
          <a:p>
            <a:pPr algn="l"/>
            <a:fld id="{0454C9CE-5ABF-4198-87B6-0A764D7A44C5}" type="uaqdatetime1">
              <a:rPr lang="ar-SA" smtClean="0"/>
              <a:t>16/04/1443</a:t>
            </a:fld>
            <a:endParaRPr lang="ar-SA" dirty="0"/>
          </a:p>
        </p:txBody>
      </p:sp>
    </p:spTree>
    <p:extLst>
      <p:ext uri="{BB962C8B-B14F-4D97-AF65-F5344CB8AC3E}">
        <p14:creationId xmlns:p14="http://schemas.microsoft.com/office/powerpoint/2010/main" val="2492458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1A18195B-88C4-4D39-9D5D-61757C1334EB}" type="slidenum">
              <a:rPr lang="ar-SA" smtClean="0">
                <a:latin typeface="Tahoma" panose="020B0604030504040204" pitchFamily="34" charset="0"/>
                <a:ea typeface="Tahoma" panose="020B0604030504040204" pitchFamily="34" charset="0"/>
                <a:cs typeface="Tahoma" panose="020B0604030504040204" pitchFamily="34" charset="0"/>
              </a:rPr>
              <a:pPr algn="l" rtl="1"/>
              <a:t>3</a:t>
            </a:fld>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5" name="عنصر نائب للتاريخ 4">
            <a:extLst>
              <a:ext uri="{FF2B5EF4-FFF2-40B4-BE49-F238E27FC236}">
                <a16:creationId xmlns:a16="http://schemas.microsoft.com/office/drawing/2014/main" id="{69477BFC-2770-4A5E-9EAE-63933FCDC89F}"/>
              </a:ext>
            </a:extLst>
          </p:cNvPr>
          <p:cNvSpPr>
            <a:spLocks noGrp="1"/>
          </p:cNvSpPr>
          <p:nvPr>
            <p:ph type="dt" idx="1"/>
          </p:nvPr>
        </p:nvSpPr>
        <p:spPr/>
        <p:txBody>
          <a:bodyPr/>
          <a:lstStyle/>
          <a:p>
            <a:pPr algn="l"/>
            <a:fld id="{63D324AF-BA61-4EF9-98D2-BD2439FCFE54}" type="uaqdatetime1">
              <a:rPr lang="ar-SA" smtClean="0"/>
              <a:t>16/04/1443</a:t>
            </a:fld>
            <a:endParaRPr lang="ar-SA" dirty="0"/>
          </a:p>
        </p:txBody>
      </p:sp>
    </p:spTree>
    <p:extLst>
      <p:ext uri="{BB962C8B-B14F-4D97-AF65-F5344CB8AC3E}">
        <p14:creationId xmlns:p14="http://schemas.microsoft.com/office/powerpoint/2010/main" val="950426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1A18195B-88C4-4D39-9D5D-61757C1334EB}" type="slidenum">
              <a:rPr lang="ar-SA" smtClean="0">
                <a:latin typeface="Tahoma" panose="020B0604030504040204" pitchFamily="34" charset="0"/>
                <a:ea typeface="Tahoma" panose="020B0604030504040204" pitchFamily="34" charset="0"/>
                <a:cs typeface="Tahoma" panose="020B0604030504040204" pitchFamily="34" charset="0"/>
              </a:rPr>
              <a:pPr algn="l" rtl="1"/>
              <a:t>4</a:t>
            </a:fld>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5" name="عنصر نائب للتاريخ 4">
            <a:extLst>
              <a:ext uri="{FF2B5EF4-FFF2-40B4-BE49-F238E27FC236}">
                <a16:creationId xmlns:a16="http://schemas.microsoft.com/office/drawing/2014/main" id="{ADD5AD81-2E1D-464E-8C15-304CD6D3CE98}"/>
              </a:ext>
            </a:extLst>
          </p:cNvPr>
          <p:cNvSpPr>
            <a:spLocks noGrp="1"/>
          </p:cNvSpPr>
          <p:nvPr>
            <p:ph type="dt" idx="1"/>
          </p:nvPr>
        </p:nvSpPr>
        <p:spPr/>
        <p:txBody>
          <a:bodyPr/>
          <a:lstStyle/>
          <a:p>
            <a:pPr algn="l"/>
            <a:fld id="{1D1ECAE0-2856-4A0A-8C7B-C0CCF39C3A17}" type="uaqdatetime1">
              <a:rPr lang="ar-SA" smtClean="0"/>
              <a:t>16/04/1443</a:t>
            </a:fld>
            <a:endParaRPr lang="ar-SA" dirty="0"/>
          </a:p>
        </p:txBody>
      </p:sp>
    </p:spTree>
    <p:extLst>
      <p:ext uri="{BB962C8B-B14F-4D97-AF65-F5344CB8AC3E}">
        <p14:creationId xmlns:p14="http://schemas.microsoft.com/office/powerpoint/2010/main" val="3386362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1A18195B-88C4-4D39-9D5D-61757C1334EB}" type="slidenum">
              <a:rPr lang="ar-SA" smtClean="0">
                <a:latin typeface="Tahoma" panose="020B0604030504040204" pitchFamily="34" charset="0"/>
                <a:ea typeface="Tahoma" panose="020B0604030504040204" pitchFamily="34" charset="0"/>
                <a:cs typeface="Tahoma" panose="020B0604030504040204" pitchFamily="34" charset="0"/>
              </a:rPr>
              <a:pPr algn="l" rtl="1"/>
              <a:t>5</a:t>
            </a:fld>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5" name="عنصر نائب للتاريخ 4">
            <a:extLst>
              <a:ext uri="{FF2B5EF4-FFF2-40B4-BE49-F238E27FC236}">
                <a16:creationId xmlns:a16="http://schemas.microsoft.com/office/drawing/2014/main" id="{6F07B758-8379-475E-9F91-717163BA88B4}"/>
              </a:ext>
            </a:extLst>
          </p:cNvPr>
          <p:cNvSpPr>
            <a:spLocks noGrp="1"/>
          </p:cNvSpPr>
          <p:nvPr>
            <p:ph type="dt" idx="1"/>
          </p:nvPr>
        </p:nvSpPr>
        <p:spPr/>
        <p:txBody>
          <a:bodyPr/>
          <a:lstStyle/>
          <a:p>
            <a:pPr algn="l"/>
            <a:fld id="{BF11E0E8-EA07-43D0-B808-C79493F7E53F}" type="uaqdatetime1">
              <a:rPr lang="ar-SA" smtClean="0"/>
              <a:t>16/04/1443</a:t>
            </a:fld>
            <a:endParaRPr lang="ar-SA" dirty="0"/>
          </a:p>
        </p:txBody>
      </p:sp>
    </p:spTree>
    <p:extLst>
      <p:ext uri="{BB962C8B-B14F-4D97-AF65-F5344CB8AC3E}">
        <p14:creationId xmlns:p14="http://schemas.microsoft.com/office/powerpoint/2010/main" val="22596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1A18195B-88C4-4D39-9D5D-61757C1334EB}" type="slidenum">
              <a:rPr lang="ar-SA" smtClean="0">
                <a:latin typeface="Tahoma" panose="020B0604030504040204" pitchFamily="34" charset="0"/>
                <a:ea typeface="Tahoma" panose="020B0604030504040204" pitchFamily="34" charset="0"/>
                <a:cs typeface="Tahoma" panose="020B0604030504040204" pitchFamily="34" charset="0"/>
              </a:rPr>
              <a:pPr algn="l" rtl="1"/>
              <a:t>6</a:t>
            </a:fld>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5" name="عنصر نائب للتاريخ 4">
            <a:extLst>
              <a:ext uri="{FF2B5EF4-FFF2-40B4-BE49-F238E27FC236}">
                <a16:creationId xmlns:a16="http://schemas.microsoft.com/office/drawing/2014/main" id="{ADD5AD81-2E1D-464E-8C15-304CD6D3CE98}"/>
              </a:ext>
            </a:extLst>
          </p:cNvPr>
          <p:cNvSpPr>
            <a:spLocks noGrp="1"/>
          </p:cNvSpPr>
          <p:nvPr>
            <p:ph type="dt" idx="1"/>
          </p:nvPr>
        </p:nvSpPr>
        <p:spPr/>
        <p:txBody>
          <a:bodyPr/>
          <a:lstStyle/>
          <a:p>
            <a:pPr algn="l"/>
            <a:fld id="{1D1ECAE0-2856-4A0A-8C7B-C0CCF39C3A17}" type="uaqdatetime1">
              <a:rPr lang="ar-SA" smtClean="0"/>
              <a:t>16/04/1443</a:t>
            </a:fld>
            <a:endParaRPr lang="ar-SA" dirty="0"/>
          </a:p>
        </p:txBody>
      </p:sp>
    </p:spTree>
    <p:extLst>
      <p:ext uri="{BB962C8B-B14F-4D97-AF65-F5344CB8AC3E}">
        <p14:creationId xmlns:p14="http://schemas.microsoft.com/office/powerpoint/2010/main" val="170909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1A18195B-88C4-4D39-9D5D-61757C1334EB}" type="slidenum">
              <a:rPr lang="ar-SA" smtClean="0">
                <a:latin typeface="Tahoma" panose="020B0604030504040204" pitchFamily="34" charset="0"/>
                <a:ea typeface="Tahoma" panose="020B0604030504040204" pitchFamily="34" charset="0"/>
                <a:cs typeface="Tahoma" panose="020B0604030504040204" pitchFamily="34" charset="0"/>
              </a:rPr>
              <a:pPr algn="l" rtl="1"/>
              <a:t>7</a:t>
            </a:fld>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5" name="عنصر نائب للتاريخ 4">
            <a:extLst>
              <a:ext uri="{FF2B5EF4-FFF2-40B4-BE49-F238E27FC236}">
                <a16:creationId xmlns:a16="http://schemas.microsoft.com/office/drawing/2014/main" id="{6F07B758-8379-475E-9F91-717163BA88B4}"/>
              </a:ext>
            </a:extLst>
          </p:cNvPr>
          <p:cNvSpPr>
            <a:spLocks noGrp="1"/>
          </p:cNvSpPr>
          <p:nvPr>
            <p:ph type="dt" idx="1"/>
          </p:nvPr>
        </p:nvSpPr>
        <p:spPr/>
        <p:txBody>
          <a:bodyPr/>
          <a:lstStyle/>
          <a:p>
            <a:pPr algn="l"/>
            <a:fld id="{BF11E0E8-EA07-43D0-B808-C79493F7E53F}" type="uaqdatetime1">
              <a:rPr lang="ar-SA" smtClean="0"/>
              <a:t>16/04/1443</a:t>
            </a:fld>
            <a:endParaRPr lang="ar-SA" dirty="0"/>
          </a:p>
        </p:txBody>
      </p:sp>
    </p:spTree>
    <p:extLst>
      <p:ext uri="{BB962C8B-B14F-4D97-AF65-F5344CB8AC3E}">
        <p14:creationId xmlns:p14="http://schemas.microsoft.com/office/powerpoint/2010/main" val="2163009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1A18195B-88C4-4D39-9D5D-61757C1334EB}" type="slidenum">
              <a:rPr lang="ar-SA" smtClean="0">
                <a:latin typeface="Tahoma" panose="020B0604030504040204" pitchFamily="34" charset="0"/>
                <a:ea typeface="Tahoma" panose="020B0604030504040204" pitchFamily="34" charset="0"/>
                <a:cs typeface="Tahoma" panose="020B0604030504040204" pitchFamily="34" charset="0"/>
              </a:rPr>
              <a:pPr algn="l" rtl="1"/>
              <a:t>8</a:t>
            </a:fld>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5" name="عنصر نائب للتاريخ 4">
            <a:extLst>
              <a:ext uri="{FF2B5EF4-FFF2-40B4-BE49-F238E27FC236}">
                <a16:creationId xmlns:a16="http://schemas.microsoft.com/office/drawing/2014/main" id="{ADD5AD81-2E1D-464E-8C15-304CD6D3CE98}"/>
              </a:ext>
            </a:extLst>
          </p:cNvPr>
          <p:cNvSpPr>
            <a:spLocks noGrp="1"/>
          </p:cNvSpPr>
          <p:nvPr>
            <p:ph type="dt" idx="1"/>
          </p:nvPr>
        </p:nvSpPr>
        <p:spPr/>
        <p:txBody>
          <a:bodyPr/>
          <a:lstStyle/>
          <a:p>
            <a:pPr algn="l"/>
            <a:fld id="{1D1ECAE0-2856-4A0A-8C7B-C0CCF39C3A17}" type="uaqdatetime1">
              <a:rPr lang="ar-SA" smtClean="0"/>
              <a:t>16/04/1443</a:t>
            </a:fld>
            <a:endParaRPr lang="ar-SA" dirty="0"/>
          </a:p>
        </p:txBody>
      </p:sp>
    </p:spTree>
    <p:extLst>
      <p:ext uri="{BB962C8B-B14F-4D97-AF65-F5344CB8AC3E}">
        <p14:creationId xmlns:p14="http://schemas.microsoft.com/office/powerpoint/2010/main" val="2846113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1A18195B-88C4-4D39-9D5D-61757C1334EB}" type="slidenum">
              <a:rPr lang="ar-SA" smtClean="0">
                <a:latin typeface="Tahoma" panose="020B0604030504040204" pitchFamily="34" charset="0"/>
                <a:ea typeface="Tahoma" panose="020B0604030504040204" pitchFamily="34" charset="0"/>
                <a:cs typeface="Tahoma" panose="020B0604030504040204" pitchFamily="34" charset="0"/>
              </a:rPr>
              <a:pPr algn="l" rtl="1"/>
              <a:t>9</a:t>
            </a:fld>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5" name="عنصر نائب للتاريخ 4">
            <a:extLst>
              <a:ext uri="{FF2B5EF4-FFF2-40B4-BE49-F238E27FC236}">
                <a16:creationId xmlns:a16="http://schemas.microsoft.com/office/drawing/2014/main" id="{D304A996-5DBB-4A0D-AD32-458AFEEAC0BF}"/>
              </a:ext>
            </a:extLst>
          </p:cNvPr>
          <p:cNvSpPr>
            <a:spLocks noGrp="1"/>
          </p:cNvSpPr>
          <p:nvPr>
            <p:ph type="dt" idx="1"/>
          </p:nvPr>
        </p:nvSpPr>
        <p:spPr/>
        <p:txBody>
          <a:bodyPr/>
          <a:lstStyle/>
          <a:p>
            <a:pPr algn="l"/>
            <a:fld id="{C6647A00-EB65-4C7F-8383-F8B81C26A87E}" type="uaqdatetime1">
              <a:rPr lang="ar-SA" smtClean="0"/>
              <a:t>16/04/1443</a:t>
            </a:fld>
            <a:endParaRPr lang="ar-SA" dirty="0"/>
          </a:p>
        </p:txBody>
      </p:sp>
    </p:spTree>
    <p:extLst>
      <p:ext uri="{BB962C8B-B14F-4D97-AF65-F5344CB8AC3E}">
        <p14:creationId xmlns:p14="http://schemas.microsoft.com/office/powerpoint/2010/main" val="1413583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العنوان">
    <p:bg>
      <p:bgPr>
        <a:solidFill>
          <a:schemeClr val="accent2"/>
        </a:solidFill>
        <a:effectLst/>
      </p:bgPr>
    </p:bg>
    <p:spTree>
      <p:nvGrpSpPr>
        <p:cNvPr id="1" name=""/>
        <p:cNvGrpSpPr/>
        <p:nvPr/>
      </p:nvGrpSpPr>
      <p:grpSpPr>
        <a:xfrm>
          <a:off x="0" y="0"/>
          <a:ext cx="0" cy="0"/>
          <a:chOff x="0" y="0"/>
          <a:chExt cx="0" cy="0"/>
        </a:xfrm>
      </p:grpSpPr>
      <p:sp>
        <p:nvSpPr>
          <p:cNvPr id="2" name="العنوان 1"/>
          <p:cNvSpPr>
            <a:spLocks noGrp="1"/>
          </p:cNvSpPr>
          <p:nvPr>
            <p:ph type="ctrTitle" hasCustomPrompt="1"/>
          </p:nvPr>
        </p:nvSpPr>
        <p:spPr bwMode="blackWhite">
          <a:xfrm flipH="1">
            <a:off x="1600200" y="2386744"/>
            <a:ext cx="8991600" cy="1645920"/>
          </a:xfrm>
          <a:solidFill>
            <a:srgbClr val="FFFFFF"/>
          </a:solidFill>
          <a:ln w="38100">
            <a:solidFill>
              <a:srgbClr val="404040"/>
            </a:solidFill>
          </a:ln>
        </p:spPr>
        <p:txBody>
          <a:bodyPr lIns="274320" rIns="274320" rtlCol="1" anchor="ctr" anchorCtr="1">
            <a:normAutofit/>
          </a:bodyPr>
          <a:lstStyle>
            <a:lvl1pPr algn="ctr" rtl="1">
              <a:defRPr sz="3800">
                <a:solidFill>
                  <a:srgbClr val="262626"/>
                </a:solidFill>
              </a:defRPr>
            </a:lvl1pPr>
          </a:lstStyle>
          <a:p>
            <a:pPr rtl="1"/>
            <a:r>
              <a:rPr lang="ar-SA" noProof="0"/>
              <a:t>انقر لتحرير نمط العنوان الرئيسي</a:t>
            </a:r>
          </a:p>
        </p:txBody>
      </p:sp>
      <p:sp>
        <p:nvSpPr>
          <p:cNvPr id="3" name="العنوان الفرعي 2"/>
          <p:cNvSpPr>
            <a:spLocks noGrp="1"/>
          </p:cNvSpPr>
          <p:nvPr>
            <p:ph type="subTitle" idx="1" hasCustomPrompt="1"/>
          </p:nvPr>
        </p:nvSpPr>
        <p:spPr>
          <a:xfrm flipH="1">
            <a:off x="2695194" y="4352544"/>
            <a:ext cx="6801612" cy="1239894"/>
          </a:xfrm>
          <a:noFill/>
        </p:spPr>
        <p:txBody>
          <a:bodyPr rtlCol="1">
            <a:normAutofit/>
          </a:bodyPr>
          <a:lstStyle>
            <a:lvl1pPr marL="0" indent="0" algn="ctr" rtl="1">
              <a:buNone/>
              <a:defRPr sz="2000">
                <a:solidFill>
                  <a:schemeClr val="tx1">
                    <a:lumMod val="75000"/>
                    <a:lumOff val="25000"/>
                  </a:schemeClr>
                </a:solidFill>
              </a:defRPr>
            </a:lvl1pPr>
            <a:lvl2pPr marL="457200" indent="0" algn="ctr" rtl="1">
              <a:buNone/>
              <a:defRPr sz="2000"/>
            </a:lvl2pPr>
            <a:lvl3pPr marL="914400" indent="0" algn="ctr" rtl="1">
              <a:buNone/>
              <a:defRPr sz="18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pPr rtl="1"/>
            <a:r>
              <a:rPr lang="ar-SA" noProof="0"/>
              <a:t>انقر لتحرير نمط العنوان الفرعي الرئيسي</a:t>
            </a:r>
          </a:p>
        </p:txBody>
      </p:sp>
      <p:sp>
        <p:nvSpPr>
          <p:cNvPr id="7" name="عنصر نائب للتاريخ 6"/>
          <p:cNvSpPr>
            <a:spLocks noGrp="1"/>
          </p:cNvSpPr>
          <p:nvPr>
            <p:ph type="dt" sz="half" idx="10"/>
          </p:nvPr>
        </p:nvSpPr>
        <p:spPr>
          <a:xfrm flipH="1">
            <a:off x="1616825" y="6238816"/>
            <a:ext cx="2753746" cy="323968"/>
          </a:xfrm>
        </p:spPr>
        <p:txBody>
          <a:bodyPr rtlCol="1"/>
          <a:lstStyle>
            <a:lvl1pPr algn="l" rtl="1">
              <a:defRPr/>
            </a:lvl1pPr>
          </a:lstStyle>
          <a:p>
            <a:fld id="{977D072C-9EBE-4557-A2E7-026E54F594A0}" type="uaqdatetime1">
              <a:rPr lang="ar-SA" smtClean="0"/>
              <a:t>16/04/1443</a:t>
            </a:fld>
            <a:endParaRPr lang="ar-SA" dirty="0"/>
          </a:p>
        </p:txBody>
      </p:sp>
      <p:sp>
        <p:nvSpPr>
          <p:cNvPr id="8" name="عنصر نائب للتذييل 7"/>
          <p:cNvSpPr>
            <a:spLocks noGrp="1"/>
          </p:cNvSpPr>
          <p:nvPr>
            <p:ph type="ftr" sz="quarter" idx="11"/>
          </p:nvPr>
        </p:nvSpPr>
        <p:spPr>
          <a:xfrm flipH="1">
            <a:off x="4690611" y="6236208"/>
            <a:ext cx="5901189" cy="320040"/>
          </a:xfrm>
        </p:spPr>
        <p:txBody>
          <a:bodyPr rtlCol="1"/>
          <a:lstStyle>
            <a:lvl1pPr algn="r" rtl="1">
              <a:defRPr/>
            </a:lvl1pPr>
          </a:lstStyle>
          <a:p>
            <a:pPr rtl="1"/>
            <a:r>
              <a:rPr lang="ar-SA" noProof="0"/>
              <a:t>
              </a:t>
            </a:r>
          </a:p>
        </p:txBody>
      </p:sp>
      <p:sp>
        <p:nvSpPr>
          <p:cNvPr id="9" name="عنصر نائب لرقم الشريحة 8"/>
          <p:cNvSpPr>
            <a:spLocks noGrp="1"/>
          </p:cNvSpPr>
          <p:nvPr>
            <p:ph type="sldNum" sz="quarter" idx="12"/>
          </p:nvPr>
        </p:nvSpPr>
        <p:spPr>
          <a:xfrm flipH="1">
            <a:off x="1067318" y="6217920"/>
            <a:ext cx="365760" cy="365760"/>
          </a:xfrm>
        </p:spPr>
        <p:txBody>
          <a:bodyPr rtlCol="1"/>
          <a:lstStyle>
            <a:lvl1pPr algn="ctr" rtl="1">
              <a:defRPr/>
            </a:lvl1p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العنوان والنص العمودي">
    <p:spTree>
      <p:nvGrpSpPr>
        <p:cNvPr id="1" name=""/>
        <p:cNvGrpSpPr/>
        <p:nvPr/>
      </p:nvGrpSpPr>
      <p:grpSpPr>
        <a:xfrm>
          <a:off x="0" y="0"/>
          <a:ext cx="0" cy="0"/>
          <a:chOff x="0" y="0"/>
          <a:chExt cx="0" cy="0"/>
        </a:xfrm>
      </p:grpSpPr>
      <p:sp>
        <p:nvSpPr>
          <p:cNvPr id="2" name="العنوان 1"/>
          <p:cNvSpPr>
            <a:spLocks noGrp="1"/>
          </p:cNvSpPr>
          <p:nvPr>
            <p:ph type="title" hasCustomPrompt="1"/>
          </p:nvPr>
        </p:nvSpPr>
        <p:spPr>
          <a:xfrm flipH="1">
            <a:off x="2231136" y="964692"/>
            <a:ext cx="7729728" cy="1188720"/>
          </a:xfrm>
        </p:spPr>
        <p:txBody>
          <a:bodyPr rtlCol="1"/>
          <a:lstStyle>
            <a:lvl1pPr algn="ctr" rtl="1">
              <a:defRPr/>
            </a:lvl1pPr>
          </a:lstStyle>
          <a:p>
            <a:pPr rtl="1"/>
            <a:r>
              <a:rPr lang="ar-SA" noProof="0" dirty="0"/>
              <a:t>انقر لتحرير نمط العنوان الرئيسي</a:t>
            </a:r>
          </a:p>
        </p:txBody>
      </p:sp>
      <p:sp>
        <p:nvSpPr>
          <p:cNvPr id="3" name="العنصر النائب لنص عمودي 2"/>
          <p:cNvSpPr>
            <a:spLocks noGrp="1"/>
          </p:cNvSpPr>
          <p:nvPr>
            <p:ph type="body" orient="vert" idx="1" hasCustomPrompt="1"/>
          </p:nvPr>
        </p:nvSpPr>
        <p:spPr>
          <a:xfrm flipH="1">
            <a:off x="2231136" y="2638044"/>
            <a:ext cx="7729728" cy="3101983"/>
          </a:xfrm>
        </p:spPr>
        <p:txBody>
          <a:bodyPr vert="eaVert" rtlCol="1"/>
          <a:lstStyle>
            <a:lvl1pPr algn="r" rtl="1">
              <a:defRPr/>
            </a:lvl1pPr>
            <a:lvl2pPr algn="r" rtl="1">
              <a:defRPr/>
            </a:lvl2pPr>
            <a:lvl3pPr algn="r" rtl="1">
              <a:defRPr/>
            </a:lvl3pPr>
            <a:lvl4pPr algn="r" rtl="1">
              <a:defRPr/>
            </a:lvl4pPr>
            <a:lvl5pPr algn="r" rtl="1">
              <a:defRPr/>
            </a:lvl5pPr>
          </a:lstStyle>
          <a:p>
            <a:pPr lvl="0" rtl="1"/>
            <a:r>
              <a:rPr lang="ar-SA" noProof="0"/>
              <a:t>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4" name="عنصر نائب للتاريخ 3"/>
          <p:cNvSpPr>
            <a:spLocks noGrp="1"/>
          </p:cNvSpPr>
          <p:nvPr>
            <p:ph type="dt" sz="half" idx="10"/>
          </p:nvPr>
        </p:nvSpPr>
        <p:spPr>
          <a:xfrm flipH="1">
            <a:off x="1616825" y="6238816"/>
            <a:ext cx="2753746" cy="323968"/>
          </a:xfrm>
        </p:spPr>
        <p:txBody>
          <a:bodyPr rtlCol="1"/>
          <a:lstStyle>
            <a:lvl1pPr algn="l" rtl="1">
              <a:defRPr b="1"/>
            </a:lvl1pPr>
          </a:lstStyle>
          <a:p>
            <a:fld id="{FF80166B-D297-4D88-8FF7-804CE29CB785}" type="uaqdatetime1">
              <a:rPr lang="ar-SA" smtClean="0"/>
              <a:t>16/04/1443</a:t>
            </a:fld>
            <a:endParaRPr lang="ar-SA" dirty="0"/>
          </a:p>
        </p:txBody>
      </p:sp>
      <p:sp>
        <p:nvSpPr>
          <p:cNvPr id="5" name="عنصر نائب لتذييل الصفحة 4"/>
          <p:cNvSpPr>
            <a:spLocks noGrp="1"/>
          </p:cNvSpPr>
          <p:nvPr>
            <p:ph type="ftr" sz="quarter" idx="11"/>
          </p:nvPr>
        </p:nvSpPr>
        <p:spPr>
          <a:xfrm flipH="1">
            <a:off x="4690611" y="6236208"/>
            <a:ext cx="5901189" cy="320040"/>
          </a:xfrm>
        </p:spPr>
        <p:txBody>
          <a:bodyPr rtlCol="1"/>
          <a:lstStyle>
            <a:lvl1pPr algn="r" rtl="1">
              <a:defRPr/>
            </a:lvl1pPr>
          </a:lstStyle>
          <a:p>
            <a:pPr rtl="1"/>
            <a:r>
              <a:rPr lang="ar-SA" noProof="0"/>
              <a:t>
              </a:t>
            </a:r>
          </a:p>
        </p:txBody>
      </p:sp>
      <p:sp>
        <p:nvSpPr>
          <p:cNvPr id="6" name="عنصر نائب لرقم الشريحة 5"/>
          <p:cNvSpPr>
            <a:spLocks noGrp="1"/>
          </p:cNvSpPr>
          <p:nvPr>
            <p:ph type="sldNum" sz="quarter" idx="12"/>
          </p:nvPr>
        </p:nvSpPr>
        <p:spPr>
          <a:xfrm flipH="1">
            <a:off x="1067318" y="6217920"/>
            <a:ext cx="365760" cy="365760"/>
          </a:xfrm>
        </p:spPr>
        <p:txBody>
          <a:bodyPr rtlCol="1"/>
          <a:lstStyle>
            <a:lvl1pPr algn="ctr" rtl="1">
              <a:defRPr/>
            </a:lvl1p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العنوان العمودي والنص">
    <p:spTree>
      <p:nvGrpSpPr>
        <p:cNvPr id="1" name=""/>
        <p:cNvGrpSpPr/>
        <p:nvPr/>
      </p:nvGrpSpPr>
      <p:grpSpPr>
        <a:xfrm>
          <a:off x="0" y="0"/>
          <a:ext cx="0" cy="0"/>
          <a:chOff x="0" y="0"/>
          <a:chExt cx="0" cy="0"/>
        </a:xfrm>
      </p:grpSpPr>
      <p:sp>
        <p:nvSpPr>
          <p:cNvPr id="2" name="العنوان العمودي 1"/>
          <p:cNvSpPr>
            <a:spLocks noGrp="1"/>
          </p:cNvSpPr>
          <p:nvPr>
            <p:ph type="title" orient="vert" hasCustomPrompt="1"/>
          </p:nvPr>
        </p:nvSpPr>
        <p:spPr>
          <a:xfrm flipH="1">
            <a:off x="2240280" y="937260"/>
            <a:ext cx="1298608" cy="4983480"/>
          </a:xfrm>
        </p:spPr>
        <p:txBody>
          <a:bodyPr vert="vert270" rtlCol="1"/>
          <a:lstStyle>
            <a:lvl1pPr algn="ctr" rtl="1">
              <a:defRPr/>
            </a:lvl1pPr>
          </a:lstStyle>
          <a:p>
            <a:pPr rtl="1"/>
            <a:r>
              <a:rPr lang="ar-SA" noProof="0" dirty="0"/>
              <a:t>انقر لتحرير نمط العنوان الرئيسي</a:t>
            </a:r>
          </a:p>
        </p:txBody>
      </p:sp>
      <p:sp>
        <p:nvSpPr>
          <p:cNvPr id="3" name="العنصر النائب لنص عمودي 2"/>
          <p:cNvSpPr>
            <a:spLocks noGrp="1"/>
          </p:cNvSpPr>
          <p:nvPr>
            <p:ph type="body" orient="vert" idx="1" hasCustomPrompt="1"/>
          </p:nvPr>
        </p:nvSpPr>
        <p:spPr>
          <a:xfrm flipH="1">
            <a:off x="3762375" y="937260"/>
            <a:ext cx="6198489" cy="4983480"/>
          </a:xfrm>
        </p:spPr>
        <p:txBody>
          <a:bodyPr vert="vert270" rtlCol="1"/>
          <a:lstStyle>
            <a:lvl1pPr algn="r" rtl="1">
              <a:defRPr/>
            </a:lvl1pPr>
            <a:lvl2pPr algn="r" rtl="1">
              <a:defRPr/>
            </a:lvl2pPr>
            <a:lvl3pPr algn="r" rtl="1">
              <a:defRPr/>
            </a:lvl3pPr>
            <a:lvl4pPr algn="r" rtl="1">
              <a:defRPr/>
            </a:lvl4pPr>
            <a:lvl5pPr algn="r" rtl="1">
              <a:defRPr/>
            </a:lvl5pPr>
          </a:lstStyle>
          <a:p>
            <a:pPr lvl="0" rtl="1"/>
            <a:r>
              <a:rPr lang="ar-SA" noProof="0" dirty="0"/>
              <a:t>تحرير أنماط النص الرئيسي</a:t>
            </a:r>
          </a:p>
          <a:p>
            <a:pPr lvl="1" rtl="1"/>
            <a:r>
              <a:rPr lang="ar-SA" noProof="0" dirty="0"/>
              <a:t>المستوى الثاني</a:t>
            </a:r>
          </a:p>
          <a:p>
            <a:pPr lvl="2" rtl="1"/>
            <a:r>
              <a:rPr lang="ar-SA" noProof="0" dirty="0"/>
              <a:t>المستوى الثالث</a:t>
            </a:r>
          </a:p>
          <a:p>
            <a:pPr lvl="3" rtl="1"/>
            <a:r>
              <a:rPr lang="ar-SA" noProof="0" dirty="0"/>
              <a:t>المستوى الرابع</a:t>
            </a:r>
          </a:p>
          <a:p>
            <a:pPr lvl="4" rtl="1"/>
            <a:r>
              <a:rPr lang="ar-SA" noProof="0" dirty="0"/>
              <a:t>المستوى الخامس</a:t>
            </a:r>
          </a:p>
        </p:txBody>
      </p:sp>
      <p:sp>
        <p:nvSpPr>
          <p:cNvPr id="4" name="عنصر نائب للتاريخ 3"/>
          <p:cNvSpPr>
            <a:spLocks noGrp="1"/>
          </p:cNvSpPr>
          <p:nvPr>
            <p:ph type="dt" sz="half" idx="10"/>
          </p:nvPr>
        </p:nvSpPr>
        <p:spPr>
          <a:xfrm flipH="1">
            <a:off x="1616825" y="6238816"/>
            <a:ext cx="2753746" cy="323968"/>
          </a:xfrm>
        </p:spPr>
        <p:txBody>
          <a:bodyPr rtlCol="1"/>
          <a:lstStyle>
            <a:lvl1pPr algn="l" rtl="1">
              <a:defRPr b="1"/>
            </a:lvl1pPr>
          </a:lstStyle>
          <a:p>
            <a:fld id="{18A554A0-89F9-4D37-B0A4-19F4F4E11868}" type="uaqdatetime1">
              <a:rPr lang="ar-SA" smtClean="0"/>
              <a:t>16/04/1443</a:t>
            </a:fld>
            <a:endParaRPr lang="ar-SA" dirty="0"/>
          </a:p>
        </p:txBody>
      </p:sp>
      <p:sp>
        <p:nvSpPr>
          <p:cNvPr id="5" name="عنصر نائب لتذييل الصفحة 4"/>
          <p:cNvSpPr>
            <a:spLocks noGrp="1"/>
          </p:cNvSpPr>
          <p:nvPr>
            <p:ph type="ftr" sz="quarter" idx="11"/>
          </p:nvPr>
        </p:nvSpPr>
        <p:spPr>
          <a:xfrm flipH="1">
            <a:off x="4690611" y="6236208"/>
            <a:ext cx="5901189" cy="320040"/>
          </a:xfrm>
        </p:spPr>
        <p:txBody>
          <a:bodyPr rtlCol="1"/>
          <a:lstStyle>
            <a:lvl1pPr algn="r" rtl="1">
              <a:defRPr/>
            </a:lvl1pPr>
          </a:lstStyle>
          <a:p>
            <a:pPr rtl="1"/>
            <a:r>
              <a:rPr lang="ar-SA" noProof="0"/>
              <a:t>
              </a:t>
            </a:r>
          </a:p>
        </p:txBody>
      </p:sp>
      <p:sp>
        <p:nvSpPr>
          <p:cNvPr id="6" name="عنصر نائب لرقم الشريحة 5"/>
          <p:cNvSpPr>
            <a:spLocks noGrp="1"/>
          </p:cNvSpPr>
          <p:nvPr>
            <p:ph type="sldNum" sz="quarter" idx="12"/>
          </p:nvPr>
        </p:nvSpPr>
        <p:spPr>
          <a:xfrm flipH="1">
            <a:off x="1067318" y="6217920"/>
            <a:ext cx="365760" cy="365760"/>
          </a:xfrm>
        </p:spPr>
        <p:txBody>
          <a:bodyPr rtlCol="1"/>
          <a:lstStyle>
            <a:lvl1pPr algn="ctr" rtl="1">
              <a:defRPr/>
            </a:lvl1p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العنوان والمحتوى">
    <p:spTree>
      <p:nvGrpSpPr>
        <p:cNvPr id="1" name=""/>
        <p:cNvGrpSpPr/>
        <p:nvPr/>
      </p:nvGrpSpPr>
      <p:grpSpPr>
        <a:xfrm>
          <a:off x="0" y="0"/>
          <a:ext cx="0" cy="0"/>
          <a:chOff x="0" y="0"/>
          <a:chExt cx="0" cy="0"/>
        </a:xfrm>
      </p:grpSpPr>
      <p:sp>
        <p:nvSpPr>
          <p:cNvPr id="2" name="العنوان 1"/>
          <p:cNvSpPr>
            <a:spLocks noGrp="1"/>
          </p:cNvSpPr>
          <p:nvPr>
            <p:ph type="title" hasCustomPrompt="1"/>
          </p:nvPr>
        </p:nvSpPr>
        <p:spPr>
          <a:xfrm flipH="1">
            <a:off x="2231136" y="964692"/>
            <a:ext cx="7729728" cy="1188720"/>
          </a:xfrm>
        </p:spPr>
        <p:txBody>
          <a:bodyPr rtlCol="1"/>
          <a:lstStyle>
            <a:lvl1pPr algn="ctr" rtl="1">
              <a:defRPr/>
            </a:lvl1pPr>
          </a:lstStyle>
          <a:p>
            <a:pPr rtl="1"/>
            <a:r>
              <a:rPr lang="ar-SA" noProof="0"/>
              <a:t>انقر لتحرير نمط العنوان الرئيسي</a:t>
            </a:r>
          </a:p>
        </p:txBody>
      </p:sp>
      <p:sp>
        <p:nvSpPr>
          <p:cNvPr id="3" name="عنصر نائب للمحتوى 2"/>
          <p:cNvSpPr>
            <a:spLocks noGrp="1"/>
          </p:cNvSpPr>
          <p:nvPr>
            <p:ph idx="1" hasCustomPrompt="1"/>
          </p:nvPr>
        </p:nvSpPr>
        <p:spPr>
          <a:xfrm flipH="1">
            <a:off x="2231136" y="2638044"/>
            <a:ext cx="7729728" cy="3101983"/>
          </a:xfrm>
        </p:spPr>
        <p:txBody>
          <a:bodyPr rtlCol="1"/>
          <a:lstStyle>
            <a:lvl1pPr algn="r" rtl="1">
              <a:defRPr/>
            </a:lvl1pPr>
            <a:lvl2pPr algn="r" rtl="1">
              <a:defRPr/>
            </a:lvl2pPr>
            <a:lvl3pPr algn="r" rtl="1">
              <a:defRPr/>
            </a:lvl3pPr>
            <a:lvl4pPr algn="r" rtl="1">
              <a:defRPr/>
            </a:lvl4pPr>
            <a:lvl5pPr algn="r" rtl="1">
              <a:defRPr/>
            </a:lvl5pPr>
          </a:lstStyle>
          <a:p>
            <a:pPr lvl="0" rtl="1"/>
            <a:r>
              <a:rPr lang="ar-SA" noProof="0"/>
              <a:t>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7" name="عنصر نائب للتاريخ 6"/>
          <p:cNvSpPr>
            <a:spLocks noGrp="1"/>
          </p:cNvSpPr>
          <p:nvPr>
            <p:ph type="dt" sz="half" idx="10"/>
          </p:nvPr>
        </p:nvSpPr>
        <p:spPr>
          <a:xfrm flipH="1">
            <a:off x="1616825" y="6238816"/>
            <a:ext cx="2753746" cy="323968"/>
          </a:xfrm>
        </p:spPr>
        <p:txBody>
          <a:bodyPr rtlCol="1"/>
          <a:lstStyle>
            <a:lvl1pPr algn="l" rtl="1">
              <a:defRPr/>
            </a:lvl1pPr>
          </a:lstStyle>
          <a:p>
            <a:fld id="{7D46B870-4805-46F1-ABB3-E7DD3F5801F4}" type="uaqdatetime1">
              <a:rPr lang="ar-SA" smtClean="0"/>
              <a:t>16/04/1443</a:t>
            </a:fld>
            <a:endParaRPr lang="ar-SA" dirty="0"/>
          </a:p>
        </p:txBody>
      </p:sp>
      <p:sp>
        <p:nvSpPr>
          <p:cNvPr id="8" name="عنصر نائب للتذييل 7"/>
          <p:cNvSpPr>
            <a:spLocks noGrp="1"/>
          </p:cNvSpPr>
          <p:nvPr>
            <p:ph type="ftr" sz="quarter" idx="11"/>
          </p:nvPr>
        </p:nvSpPr>
        <p:spPr>
          <a:xfrm flipH="1">
            <a:off x="4690611" y="6236208"/>
            <a:ext cx="5901189" cy="320040"/>
          </a:xfrm>
        </p:spPr>
        <p:txBody>
          <a:bodyPr rtlCol="1"/>
          <a:lstStyle>
            <a:lvl1pPr algn="r" rtl="1">
              <a:defRPr/>
            </a:lvl1pPr>
          </a:lstStyle>
          <a:p>
            <a:pPr rtl="1"/>
            <a:r>
              <a:rPr lang="ar-SA" noProof="0"/>
              <a:t>
              </a:t>
            </a:r>
          </a:p>
        </p:txBody>
      </p:sp>
      <p:sp>
        <p:nvSpPr>
          <p:cNvPr id="9" name="عنصر نائب لرقم الشريحة 8"/>
          <p:cNvSpPr>
            <a:spLocks noGrp="1"/>
          </p:cNvSpPr>
          <p:nvPr>
            <p:ph type="sldNum" sz="quarter" idx="12"/>
          </p:nvPr>
        </p:nvSpPr>
        <p:spPr>
          <a:xfrm flipH="1">
            <a:off x="1067318" y="6217920"/>
            <a:ext cx="365760" cy="365760"/>
          </a:xfrm>
        </p:spPr>
        <p:txBody>
          <a:bodyPr rtlCol="1"/>
          <a:lstStyle>
            <a:lvl1pPr algn="ctr" rtl="1">
              <a:defRPr/>
            </a:lvl1p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Pr>
        <a:solidFill>
          <a:schemeClr val="accent1"/>
        </a:solidFill>
        <a:effectLst/>
      </p:bgPr>
    </p:bg>
    <p:spTree>
      <p:nvGrpSpPr>
        <p:cNvPr id="1" name=""/>
        <p:cNvGrpSpPr/>
        <p:nvPr/>
      </p:nvGrpSpPr>
      <p:grpSpPr>
        <a:xfrm>
          <a:off x="0" y="0"/>
          <a:ext cx="0" cy="0"/>
          <a:chOff x="0" y="0"/>
          <a:chExt cx="0" cy="0"/>
        </a:xfrm>
      </p:grpSpPr>
      <p:sp>
        <p:nvSpPr>
          <p:cNvPr id="2" name="العنوان 1"/>
          <p:cNvSpPr>
            <a:spLocks noGrp="1"/>
          </p:cNvSpPr>
          <p:nvPr>
            <p:ph type="title" hasCustomPrompt="1"/>
          </p:nvPr>
        </p:nvSpPr>
        <p:spPr bwMode="blackWhite">
          <a:xfrm flipH="1">
            <a:off x="1600200" y="2386744"/>
            <a:ext cx="8991600" cy="1645920"/>
          </a:xfrm>
          <a:solidFill>
            <a:srgbClr val="FFFFFF"/>
          </a:solidFill>
          <a:ln w="38100">
            <a:solidFill>
              <a:srgbClr val="404040"/>
            </a:solidFill>
          </a:ln>
        </p:spPr>
        <p:txBody>
          <a:bodyPr lIns="274320" rIns="274320" rtlCol="1" anchor="ctr" anchorCtr="1">
            <a:normAutofit/>
          </a:bodyPr>
          <a:lstStyle>
            <a:lvl1pPr algn="ctr" rtl="1">
              <a:defRPr sz="3800">
                <a:solidFill>
                  <a:srgbClr val="262626"/>
                </a:solidFill>
              </a:defRPr>
            </a:lvl1pPr>
          </a:lstStyle>
          <a:p>
            <a:pPr rtl="1"/>
            <a:r>
              <a:rPr lang="ar-SA" noProof="0" dirty="0"/>
              <a:t>انقر لتحرير نمط العنوان الرئيسي</a:t>
            </a:r>
          </a:p>
        </p:txBody>
      </p:sp>
      <p:sp>
        <p:nvSpPr>
          <p:cNvPr id="3" name="عنصر نائب للنص 2"/>
          <p:cNvSpPr>
            <a:spLocks noGrp="1"/>
          </p:cNvSpPr>
          <p:nvPr>
            <p:ph type="body" idx="1" hasCustomPrompt="1"/>
          </p:nvPr>
        </p:nvSpPr>
        <p:spPr>
          <a:xfrm flipH="1">
            <a:off x="2695194" y="4352465"/>
            <a:ext cx="6801612" cy="1265082"/>
          </a:xfrm>
        </p:spPr>
        <p:txBody>
          <a:bodyPr rtlCol="1" anchor="t" anchorCtr="1">
            <a:normAutofit/>
          </a:bodyPr>
          <a:lstStyle>
            <a:lvl1pPr marL="0" indent="0" algn="ctr" rtl="1">
              <a:buNone/>
              <a:defRPr sz="2000">
                <a:solidFill>
                  <a:schemeClr val="tx1"/>
                </a:solidFill>
              </a:defRPr>
            </a:lvl1pPr>
            <a:lvl2pPr marL="457200" indent="0" algn="r" rtl="1">
              <a:buNone/>
              <a:defRPr sz="2000">
                <a:solidFill>
                  <a:schemeClr val="tx1">
                    <a:tint val="75000"/>
                  </a:schemeClr>
                </a:solidFill>
              </a:defRPr>
            </a:lvl2pPr>
            <a:lvl3pPr marL="914400" indent="0" algn="r" rtl="1">
              <a:buNone/>
              <a:defRPr sz="1800">
                <a:solidFill>
                  <a:schemeClr val="tx1">
                    <a:tint val="75000"/>
                  </a:schemeClr>
                </a:solidFill>
              </a:defRPr>
            </a:lvl3pPr>
            <a:lvl4pPr marL="1371600" indent="0" algn="r" rtl="1">
              <a:buNone/>
              <a:defRPr sz="1600">
                <a:solidFill>
                  <a:schemeClr val="tx1">
                    <a:tint val="75000"/>
                  </a:schemeClr>
                </a:solidFill>
              </a:defRPr>
            </a:lvl4pPr>
            <a:lvl5pPr marL="1828800" indent="0" algn="r" rtl="1">
              <a:buNone/>
              <a:defRPr sz="1600">
                <a:solidFill>
                  <a:schemeClr val="tx1">
                    <a:tint val="75000"/>
                  </a:schemeClr>
                </a:solidFill>
              </a:defRPr>
            </a:lvl5pPr>
            <a:lvl6pPr marL="2286000" indent="0" algn="r" rtl="1">
              <a:buNone/>
              <a:defRPr sz="1600">
                <a:solidFill>
                  <a:schemeClr val="tx1">
                    <a:tint val="75000"/>
                  </a:schemeClr>
                </a:solidFill>
              </a:defRPr>
            </a:lvl6pPr>
            <a:lvl7pPr marL="2743200" indent="0" algn="r" rtl="1">
              <a:buNone/>
              <a:defRPr sz="1600">
                <a:solidFill>
                  <a:schemeClr val="tx1">
                    <a:tint val="75000"/>
                  </a:schemeClr>
                </a:solidFill>
              </a:defRPr>
            </a:lvl7pPr>
            <a:lvl8pPr marL="3200400" indent="0" algn="r" rtl="1">
              <a:buNone/>
              <a:defRPr sz="1600">
                <a:solidFill>
                  <a:schemeClr val="tx1">
                    <a:tint val="75000"/>
                  </a:schemeClr>
                </a:solidFill>
              </a:defRPr>
            </a:lvl8pPr>
            <a:lvl9pPr marL="3657600" indent="0" algn="r" rtl="1">
              <a:buNone/>
              <a:defRPr sz="1600">
                <a:solidFill>
                  <a:schemeClr val="tx1">
                    <a:tint val="75000"/>
                  </a:schemeClr>
                </a:solidFill>
              </a:defRPr>
            </a:lvl9pPr>
          </a:lstStyle>
          <a:p>
            <a:pPr lvl="0" rtl="1"/>
            <a:r>
              <a:rPr lang="ar-SA" noProof="0" dirty="0"/>
              <a:t>تحرير أنماط النص الرئيسي</a:t>
            </a:r>
          </a:p>
        </p:txBody>
      </p:sp>
      <p:sp>
        <p:nvSpPr>
          <p:cNvPr id="7" name="عنصر نائب للتاريخ 6"/>
          <p:cNvSpPr>
            <a:spLocks noGrp="1"/>
          </p:cNvSpPr>
          <p:nvPr>
            <p:ph type="dt" sz="half" idx="10"/>
          </p:nvPr>
        </p:nvSpPr>
        <p:spPr>
          <a:xfrm flipH="1">
            <a:off x="1616825" y="6238816"/>
            <a:ext cx="2753746" cy="323968"/>
          </a:xfrm>
        </p:spPr>
        <p:txBody>
          <a:bodyPr rtlCol="1"/>
          <a:lstStyle>
            <a:lvl1pPr algn="l" rtl="1">
              <a:defRPr/>
            </a:lvl1pPr>
          </a:lstStyle>
          <a:p>
            <a:fld id="{9DAFF2DA-F914-4EB5-87E2-C1AD9CDFB191}" type="uaqdatetime1">
              <a:rPr lang="ar-SA" smtClean="0"/>
              <a:t>16/04/1443</a:t>
            </a:fld>
            <a:endParaRPr lang="ar-SA" dirty="0"/>
          </a:p>
        </p:txBody>
      </p:sp>
      <p:sp>
        <p:nvSpPr>
          <p:cNvPr id="8" name="عنصر نائب للتذييل 7"/>
          <p:cNvSpPr>
            <a:spLocks noGrp="1"/>
          </p:cNvSpPr>
          <p:nvPr>
            <p:ph type="ftr" sz="quarter" idx="11"/>
          </p:nvPr>
        </p:nvSpPr>
        <p:spPr>
          <a:xfrm flipH="1">
            <a:off x="4690611" y="6236208"/>
            <a:ext cx="5901189" cy="320040"/>
          </a:xfrm>
        </p:spPr>
        <p:txBody>
          <a:bodyPr rtlCol="1"/>
          <a:lstStyle>
            <a:lvl1pPr algn="r" rtl="1">
              <a:defRPr/>
            </a:lvl1pPr>
          </a:lstStyle>
          <a:p>
            <a:pPr rtl="1"/>
            <a:r>
              <a:rPr lang="ar-SA" noProof="0"/>
              <a:t>
              </a:t>
            </a:r>
          </a:p>
        </p:txBody>
      </p:sp>
      <p:sp>
        <p:nvSpPr>
          <p:cNvPr id="9" name="عنصر نائب لرقم الشريحة 8"/>
          <p:cNvSpPr>
            <a:spLocks noGrp="1"/>
          </p:cNvSpPr>
          <p:nvPr>
            <p:ph type="sldNum" sz="quarter" idx="12"/>
          </p:nvPr>
        </p:nvSpPr>
        <p:spPr>
          <a:xfrm flipH="1">
            <a:off x="1067318" y="6217920"/>
            <a:ext cx="365760" cy="365760"/>
          </a:xfrm>
        </p:spPr>
        <p:txBody>
          <a:bodyPr rtlCol="1"/>
          <a:lstStyle>
            <a:lvl1pPr algn="ctr" rtl="1">
              <a:defRPr/>
            </a:lvl1p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العنوان 1"/>
          <p:cNvSpPr>
            <a:spLocks noGrp="1"/>
          </p:cNvSpPr>
          <p:nvPr>
            <p:ph type="title" hasCustomPrompt="1"/>
          </p:nvPr>
        </p:nvSpPr>
        <p:spPr>
          <a:xfrm flipH="1">
            <a:off x="2231136" y="964692"/>
            <a:ext cx="7729728" cy="1188720"/>
          </a:xfrm>
        </p:spPr>
        <p:txBody>
          <a:bodyPr rtlCol="1"/>
          <a:lstStyle>
            <a:lvl1pPr algn="ctr" rtl="1">
              <a:defRPr/>
            </a:lvl1pPr>
          </a:lstStyle>
          <a:p>
            <a:pPr rtl="1"/>
            <a:r>
              <a:rPr lang="ar-SA" noProof="0" dirty="0"/>
              <a:t>انقر لتحرير نمط العنوان الرئيسي</a:t>
            </a:r>
          </a:p>
        </p:txBody>
      </p:sp>
      <p:sp>
        <p:nvSpPr>
          <p:cNvPr id="3" name="عنصر نائب للمحتوى 2"/>
          <p:cNvSpPr>
            <a:spLocks noGrp="1"/>
          </p:cNvSpPr>
          <p:nvPr>
            <p:ph sz="half" idx="1" hasCustomPrompt="1"/>
          </p:nvPr>
        </p:nvSpPr>
        <p:spPr>
          <a:xfrm flipH="1">
            <a:off x="6338317" y="2638044"/>
            <a:ext cx="4271771" cy="3101982"/>
          </a:xfrm>
        </p:spPr>
        <p:txBody>
          <a:bodyPr rtlCol="1"/>
          <a:lstStyle>
            <a:lvl1pPr algn="r" rtl="1">
              <a:defRPr/>
            </a:lvl1pPr>
            <a:lvl2pPr algn="r" rtl="1">
              <a:defRPr/>
            </a:lvl2pPr>
            <a:lvl3pPr algn="r" rtl="1">
              <a:defRPr/>
            </a:lvl3pPr>
            <a:lvl4pPr algn="r" rtl="1">
              <a:defRPr/>
            </a:lvl4pPr>
            <a:lvl5pPr algn="r" rtl="1">
              <a:defRPr/>
            </a:lvl5pPr>
          </a:lstStyle>
          <a:p>
            <a:pPr lvl="0" rtl="1"/>
            <a:r>
              <a:rPr lang="ar-SA" noProof="0"/>
              <a:t>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4" name="عنصر نائب للمحتوى 3"/>
          <p:cNvSpPr>
            <a:spLocks noGrp="1"/>
          </p:cNvSpPr>
          <p:nvPr>
            <p:ph sz="half" idx="2" hasCustomPrompt="1"/>
          </p:nvPr>
        </p:nvSpPr>
        <p:spPr>
          <a:xfrm flipH="1">
            <a:off x="1583438" y="2638044"/>
            <a:ext cx="4270247" cy="3101982"/>
          </a:xfrm>
        </p:spPr>
        <p:txBody>
          <a:bodyPr rtlCol="1"/>
          <a:lstStyle>
            <a:lvl1pPr algn="r" rtl="1">
              <a:defRPr/>
            </a:lvl1pPr>
            <a:lvl2pPr algn="r" rtl="1">
              <a:defRPr/>
            </a:lvl2pPr>
            <a:lvl3pPr algn="r" rtl="1">
              <a:defRPr/>
            </a:lvl3pPr>
            <a:lvl4pPr algn="r" rtl="1">
              <a:defRPr/>
            </a:lvl4pPr>
            <a:lvl5pPr algn="r" rtl="1">
              <a:defRPr/>
            </a:lvl5pPr>
          </a:lstStyle>
          <a:p>
            <a:pPr lvl="0" rtl="1"/>
            <a:r>
              <a:rPr lang="ar-SA" noProof="0"/>
              <a:t>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8" name="عنصر نائب للتاريخ 7"/>
          <p:cNvSpPr>
            <a:spLocks noGrp="1"/>
          </p:cNvSpPr>
          <p:nvPr>
            <p:ph type="dt" sz="half" idx="10"/>
          </p:nvPr>
        </p:nvSpPr>
        <p:spPr>
          <a:xfrm flipH="1">
            <a:off x="1616825" y="6238816"/>
            <a:ext cx="2753746" cy="323968"/>
          </a:xfrm>
        </p:spPr>
        <p:txBody>
          <a:bodyPr rtlCol="1"/>
          <a:lstStyle>
            <a:lvl1pPr algn="l" rtl="1">
              <a:defRPr/>
            </a:lvl1pPr>
          </a:lstStyle>
          <a:p>
            <a:fld id="{C8A3A4B3-43EF-47EB-98B9-5D66F16C2D1F}" type="uaqdatetime1">
              <a:rPr lang="ar-SA" smtClean="0"/>
              <a:t>16/04/1443</a:t>
            </a:fld>
            <a:endParaRPr lang="ar-SA" dirty="0"/>
          </a:p>
        </p:txBody>
      </p:sp>
      <p:sp>
        <p:nvSpPr>
          <p:cNvPr id="9" name="عنصر نائب للتذييل 8"/>
          <p:cNvSpPr>
            <a:spLocks noGrp="1"/>
          </p:cNvSpPr>
          <p:nvPr>
            <p:ph type="ftr" sz="quarter" idx="11"/>
          </p:nvPr>
        </p:nvSpPr>
        <p:spPr>
          <a:xfrm flipH="1">
            <a:off x="4690611" y="6236208"/>
            <a:ext cx="5901189" cy="320040"/>
          </a:xfrm>
        </p:spPr>
        <p:txBody>
          <a:bodyPr rtlCol="1"/>
          <a:lstStyle>
            <a:lvl1pPr algn="r" rtl="1">
              <a:defRPr/>
            </a:lvl1pPr>
          </a:lstStyle>
          <a:p>
            <a:pPr rtl="1"/>
            <a:r>
              <a:rPr lang="ar-SA" noProof="0"/>
              <a:t>
              </a:t>
            </a:r>
          </a:p>
        </p:txBody>
      </p:sp>
      <p:sp>
        <p:nvSpPr>
          <p:cNvPr id="10" name="عنصر نائب لرقم الشريحة 9"/>
          <p:cNvSpPr>
            <a:spLocks noGrp="1"/>
          </p:cNvSpPr>
          <p:nvPr>
            <p:ph type="sldNum" sz="quarter" idx="12"/>
          </p:nvPr>
        </p:nvSpPr>
        <p:spPr>
          <a:xfrm flipH="1">
            <a:off x="1067318" y="6217920"/>
            <a:ext cx="365760" cy="365760"/>
          </a:xfrm>
        </p:spPr>
        <p:txBody>
          <a:bodyPr rtlCol="1"/>
          <a:lstStyle>
            <a:lvl1pPr algn="ctr" rtl="1">
              <a:defRPr/>
            </a:lvl1p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3" name="عنصر نائب للنص 2"/>
          <p:cNvSpPr>
            <a:spLocks noGrp="1"/>
          </p:cNvSpPr>
          <p:nvPr>
            <p:ph type="body" idx="1" hasCustomPrompt="1"/>
          </p:nvPr>
        </p:nvSpPr>
        <p:spPr>
          <a:xfrm flipH="1">
            <a:off x="6338316" y="2313433"/>
            <a:ext cx="4270248" cy="704087"/>
          </a:xfrm>
        </p:spPr>
        <p:txBody>
          <a:bodyPr rtlCol="1" anchor="b" anchorCtr="1">
            <a:normAutofit/>
          </a:bodyPr>
          <a:lstStyle>
            <a:lvl1pPr marL="0" indent="0" algn="ctr" rtl="1">
              <a:buNone/>
              <a:defRPr sz="1900" b="0" cap="all" spc="100" baseline="0">
                <a:solidFill>
                  <a:schemeClr val="accent2">
                    <a:lumMod val="75000"/>
                  </a:schemeClr>
                </a:solidFill>
              </a:defRPr>
            </a:lvl1pPr>
            <a:lvl2pPr marL="457200" indent="0" algn="r" rtl="1">
              <a:buNone/>
              <a:defRPr sz="19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SA" noProof="0"/>
              <a:t>تحرير أنماط النص الرئيسي</a:t>
            </a:r>
          </a:p>
        </p:txBody>
      </p:sp>
      <p:sp>
        <p:nvSpPr>
          <p:cNvPr id="4" name="عنصر نائب للمحتوى 3"/>
          <p:cNvSpPr>
            <a:spLocks noGrp="1"/>
          </p:cNvSpPr>
          <p:nvPr>
            <p:ph sz="half" idx="2" hasCustomPrompt="1"/>
          </p:nvPr>
        </p:nvSpPr>
        <p:spPr>
          <a:xfrm flipH="1">
            <a:off x="6338316" y="3143250"/>
            <a:ext cx="4270248" cy="2596776"/>
          </a:xfrm>
        </p:spPr>
        <p:txBody>
          <a:bodyPr rtlCol="1"/>
          <a:lstStyle>
            <a:lvl1pPr algn="r" rtl="1">
              <a:defRPr/>
            </a:lvl1pPr>
            <a:lvl2pPr algn="r" rtl="1">
              <a:defRPr/>
            </a:lvl2pPr>
            <a:lvl3pPr algn="r" rtl="1">
              <a:defRPr/>
            </a:lvl3pPr>
            <a:lvl4pPr algn="r" rtl="1">
              <a:defRPr/>
            </a:lvl4pPr>
            <a:lvl5pPr algn="r" rtl="1">
              <a:defRPr/>
            </a:lvl5pPr>
          </a:lstStyle>
          <a:p>
            <a:pPr lvl="0" rtl="1"/>
            <a:r>
              <a:rPr lang="ar-SA" noProof="0"/>
              <a:t>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6" name="عنصر نائب للمحتوى 5"/>
          <p:cNvSpPr>
            <a:spLocks noGrp="1"/>
          </p:cNvSpPr>
          <p:nvPr>
            <p:ph sz="quarter" idx="4" hasCustomPrompt="1"/>
          </p:nvPr>
        </p:nvSpPr>
        <p:spPr>
          <a:xfrm flipH="1">
            <a:off x="1600200" y="3143250"/>
            <a:ext cx="4253484" cy="2596776"/>
          </a:xfrm>
        </p:spPr>
        <p:txBody>
          <a:bodyPr rtlCol="1"/>
          <a:lstStyle>
            <a:lvl1pPr algn="r" rtl="1">
              <a:defRPr/>
            </a:lvl1pPr>
            <a:lvl2pPr algn="r" rtl="1">
              <a:defRPr/>
            </a:lvl2pPr>
            <a:lvl3pPr algn="r" rtl="1">
              <a:defRPr/>
            </a:lvl3pPr>
            <a:lvl4pPr algn="r" rtl="1">
              <a:defRPr/>
            </a:lvl4pPr>
            <a:lvl5pPr algn="r" rtl="1">
              <a:defRPr/>
            </a:lvl5pPr>
          </a:lstStyle>
          <a:p>
            <a:pPr lvl="0" rtl="1"/>
            <a:r>
              <a:rPr lang="ar-SA" noProof="0"/>
              <a:t>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11" name="عنصر نائب للنص 4"/>
          <p:cNvSpPr>
            <a:spLocks noGrp="1"/>
          </p:cNvSpPr>
          <p:nvPr>
            <p:ph type="body" sz="quarter" idx="13" hasCustomPrompt="1"/>
          </p:nvPr>
        </p:nvSpPr>
        <p:spPr>
          <a:xfrm flipH="1">
            <a:off x="1583436" y="2313433"/>
            <a:ext cx="4270248" cy="704087"/>
          </a:xfrm>
        </p:spPr>
        <p:txBody>
          <a:bodyPr rtlCol="1" anchor="b" anchorCtr="1">
            <a:normAutofit/>
          </a:bodyPr>
          <a:lstStyle>
            <a:lvl1pPr marL="0" indent="0" algn="ctr" rtl="1">
              <a:buNone/>
              <a:defRPr sz="1900" b="0" cap="all" spc="100" baseline="0">
                <a:solidFill>
                  <a:schemeClr val="accent2">
                    <a:lumMod val="75000"/>
                  </a:schemeClr>
                </a:solidFill>
              </a:defRPr>
            </a:lvl1pPr>
            <a:lvl2pPr marL="457200" indent="0" algn="r" rtl="1">
              <a:buNone/>
              <a:defRPr sz="19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SA" noProof="0"/>
              <a:t>تحرير أنماط النص الرئيسي</a:t>
            </a:r>
          </a:p>
        </p:txBody>
      </p:sp>
      <p:sp>
        <p:nvSpPr>
          <p:cNvPr id="7" name="عنصر نائب للتاريخ 6"/>
          <p:cNvSpPr>
            <a:spLocks noGrp="1"/>
          </p:cNvSpPr>
          <p:nvPr>
            <p:ph type="dt" sz="half" idx="10"/>
          </p:nvPr>
        </p:nvSpPr>
        <p:spPr>
          <a:xfrm flipH="1">
            <a:off x="1616825" y="6238816"/>
            <a:ext cx="2753746" cy="323968"/>
          </a:xfrm>
        </p:spPr>
        <p:txBody>
          <a:bodyPr rtlCol="1"/>
          <a:lstStyle>
            <a:lvl1pPr algn="l" rtl="1">
              <a:defRPr/>
            </a:lvl1pPr>
          </a:lstStyle>
          <a:p>
            <a:fld id="{D4BC19B6-EA43-4BBA-88FD-95AC732C9518}" type="uaqdatetime1">
              <a:rPr lang="ar-SA" smtClean="0"/>
              <a:t>16/04/1443</a:t>
            </a:fld>
            <a:endParaRPr lang="ar-SA" dirty="0"/>
          </a:p>
        </p:txBody>
      </p:sp>
      <p:sp>
        <p:nvSpPr>
          <p:cNvPr id="8" name="عنصر نائب للتذييل 7"/>
          <p:cNvSpPr>
            <a:spLocks noGrp="1"/>
          </p:cNvSpPr>
          <p:nvPr>
            <p:ph type="ftr" sz="quarter" idx="11"/>
          </p:nvPr>
        </p:nvSpPr>
        <p:spPr>
          <a:xfrm flipH="1">
            <a:off x="4690611" y="6236208"/>
            <a:ext cx="5901189" cy="320040"/>
          </a:xfrm>
        </p:spPr>
        <p:txBody>
          <a:bodyPr rtlCol="1"/>
          <a:lstStyle>
            <a:lvl1pPr algn="r" rtl="1">
              <a:defRPr/>
            </a:lvl1pPr>
          </a:lstStyle>
          <a:p>
            <a:pPr rtl="1"/>
            <a:r>
              <a:rPr lang="ar-SA" noProof="0"/>
              <a:t>
              </a:t>
            </a:r>
          </a:p>
        </p:txBody>
      </p:sp>
      <p:sp>
        <p:nvSpPr>
          <p:cNvPr id="9" name="عنصر نائب لرقم الشريحة 8"/>
          <p:cNvSpPr>
            <a:spLocks noGrp="1"/>
          </p:cNvSpPr>
          <p:nvPr>
            <p:ph type="sldNum" sz="quarter" idx="12"/>
          </p:nvPr>
        </p:nvSpPr>
        <p:spPr>
          <a:xfrm flipH="1">
            <a:off x="1067318" y="6217920"/>
            <a:ext cx="365760" cy="365760"/>
          </a:xfrm>
        </p:spPr>
        <p:txBody>
          <a:bodyPr rtlCol="1"/>
          <a:lstStyle>
            <a:lvl1pPr algn="ctr" rtl="1">
              <a:defRPr/>
            </a:lvl1pPr>
          </a:lstStyle>
          <a:p>
            <a:fld id="{6D22F896-40B5-4ADD-8801-0D06FADFA095}" type="slidenum">
              <a:rPr lang="ar-SA" smtClean="0"/>
              <a:pPr/>
              <a:t>‹#›</a:t>
            </a:fld>
            <a:endParaRPr lang="ar-SA" dirty="0"/>
          </a:p>
        </p:txBody>
      </p:sp>
      <p:sp>
        <p:nvSpPr>
          <p:cNvPr id="10" name="العنوان 9"/>
          <p:cNvSpPr>
            <a:spLocks noGrp="1"/>
          </p:cNvSpPr>
          <p:nvPr>
            <p:ph type="title" hasCustomPrompt="1"/>
          </p:nvPr>
        </p:nvSpPr>
        <p:spPr>
          <a:xfrm flipH="1">
            <a:off x="2231136" y="964692"/>
            <a:ext cx="7729728" cy="1188720"/>
          </a:xfrm>
        </p:spPr>
        <p:txBody>
          <a:bodyPr rtlCol="1"/>
          <a:lstStyle>
            <a:lvl1pPr algn="ctr" rtl="1">
              <a:defRPr/>
            </a:lvl1pPr>
          </a:lstStyle>
          <a:p>
            <a:pPr rtl="1"/>
            <a:r>
              <a:rPr lang="ar-SA" noProof="0" dirty="0"/>
              <a:t>انقر لتحرير نمط العنوان الرئيسي</a:t>
            </a:r>
          </a:p>
        </p:txBody>
      </p:sp>
    </p:spTree>
    <p:extLst>
      <p:ext uri="{BB962C8B-B14F-4D97-AF65-F5344CB8AC3E}">
        <p14:creationId xmlns:p14="http://schemas.microsoft.com/office/powerpoint/2010/main" val="55889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العنوان فقط">
    <p:spTree>
      <p:nvGrpSpPr>
        <p:cNvPr id="1" name=""/>
        <p:cNvGrpSpPr/>
        <p:nvPr/>
      </p:nvGrpSpPr>
      <p:grpSpPr>
        <a:xfrm>
          <a:off x="0" y="0"/>
          <a:ext cx="0" cy="0"/>
          <a:chOff x="0" y="0"/>
          <a:chExt cx="0" cy="0"/>
        </a:xfrm>
      </p:grpSpPr>
      <p:sp>
        <p:nvSpPr>
          <p:cNvPr id="2" name="العنوان 1"/>
          <p:cNvSpPr>
            <a:spLocks noGrp="1"/>
          </p:cNvSpPr>
          <p:nvPr>
            <p:ph type="title" hasCustomPrompt="1"/>
          </p:nvPr>
        </p:nvSpPr>
        <p:spPr>
          <a:xfrm flipH="1">
            <a:off x="2231136" y="964692"/>
            <a:ext cx="7729728" cy="1188720"/>
          </a:xfrm>
        </p:spPr>
        <p:txBody>
          <a:bodyPr rtlCol="1"/>
          <a:lstStyle>
            <a:lvl1pPr algn="ctr" rtl="1">
              <a:defRPr/>
            </a:lvl1pPr>
          </a:lstStyle>
          <a:p>
            <a:pPr rtl="1"/>
            <a:r>
              <a:rPr lang="ar-SA" noProof="0" dirty="0"/>
              <a:t>انقر لتحرير نمط العنوان الرئيسي</a:t>
            </a:r>
          </a:p>
        </p:txBody>
      </p:sp>
      <p:sp>
        <p:nvSpPr>
          <p:cNvPr id="3" name="عنصر نائب للتاريخ 2"/>
          <p:cNvSpPr>
            <a:spLocks noGrp="1"/>
          </p:cNvSpPr>
          <p:nvPr>
            <p:ph type="dt" sz="half" idx="10"/>
          </p:nvPr>
        </p:nvSpPr>
        <p:spPr>
          <a:xfrm flipH="1">
            <a:off x="1616825" y="6238816"/>
            <a:ext cx="2753746" cy="323968"/>
          </a:xfrm>
        </p:spPr>
        <p:txBody>
          <a:bodyPr rtlCol="1"/>
          <a:lstStyle>
            <a:lvl1pPr algn="l" rtl="1">
              <a:defRPr/>
            </a:lvl1pPr>
          </a:lstStyle>
          <a:p>
            <a:fld id="{DA9A732A-E9E2-44A6-8007-5677D3C620DC}" type="uaqdatetime1">
              <a:rPr lang="ar-SA" smtClean="0"/>
              <a:t>16/04/1443</a:t>
            </a:fld>
            <a:endParaRPr lang="ar-SA" dirty="0"/>
          </a:p>
        </p:txBody>
      </p:sp>
      <p:sp>
        <p:nvSpPr>
          <p:cNvPr id="4" name="عنصر نائب لتذييل الصفحة 3"/>
          <p:cNvSpPr>
            <a:spLocks noGrp="1"/>
          </p:cNvSpPr>
          <p:nvPr>
            <p:ph type="ftr" sz="quarter" idx="11"/>
          </p:nvPr>
        </p:nvSpPr>
        <p:spPr>
          <a:xfrm flipH="1">
            <a:off x="4690611" y="6236208"/>
            <a:ext cx="5901189" cy="320040"/>
          </a:xfrm>
        </p:spPr>
        <p:txBody>
          <a:bodyPr rtlCol="1"/>
          <a:lstStyle>
            <a:lvl1pPr algn="r" rtl="1">
              <a:defRPr/>
            </a:lvl1pPr>
          </a:lstStyle>
          <a:p>
            <a:pPr rtl="1"/>
            <a:r>
              <a:rPr lang="ar-SA" noProof="0"/>
              <a:t>
              </a:t>
            </a:r>
          </a:p>
        </p:txBody>
      </p:sp>
      <p:sp>
        <p:nvSpPr>
          <p:cNvPr id="5" name="عنصر نائب لرقم الشريحة 4"/>
          <p:cNvSpPr>
            <a:spLocks noGrp="1"/>
          </p:cNvSpPr>
          <p:nvPr>
            <p:ph type="sldNum" sz="quarter" idx="12"/>
          </p:nvPr>
        </p:nvSpPr>
        <p:spPr>
          <a:xfrm flipH="1">
            <a:off x="1067318" y="6217920"/>
            <a:ext cx="365760" cy="365760"/>
          </a:xfrm>
        </p:spPr>
        <p:txBody>
          <a:bodyPr rtlCol="1"/>
          <a:lstStyle>
            <a:lvl1pPr algn="ctr" rtl="1">
              <a:defRPr/>
            </a:lvl1p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a:xfrm flipH="1">
            <a:off x="1616825" y="6238816"/>
            <a:ext cx="2753746" cy="323968"/>
          </a:xfrm>
        </p:spPr>
        <p:txBody>
          <a:bodyPr rtlCol="1"/>
          <a:lstStyle>
            <a:lvl1pPr algn="l" rtl="1">
              <a:defRPr/>
            </a:lvl1pPr>
          </a:lstStyle>
          <a:p>
            <a:fld id="{8E4E98D7-D567-405C-B0A5-BF5449AA46C6}" type="uaqdatetime1">
              <a:rPr lang="ar-SA" smtClean="0"/>
              <a:t>16/04/1443</a:t>
            </a:fld>
            <a:endParaRPr lang="ar-SA" dirty="0"/>
          </a:p>
        </p:txBody>
      </p:sp>
      <p:sp>
        <p:nvSpPr>
          <p:cNvPr id="3" name="عنصر نائب للتذييل 2"/>
          <p:cNvSpPr>
            <a:spLocks noGrp="1"/>
          </p:cNvSpPr>
          <p:nvPr>
            <p:ph type="ftr" sz="quarter" idx="11"/>
          </p:nvPr>
        </p:nvSpPr>
        <p:spPr>
          <a:xfrm flipH="1">
            <a:off x="4690611" y="6236208"/>
            <a:ext cx="5901189" cy="320040"/>
          </a:xfrm>
        </p:spPr>
        <p:txBody>
          <a:bodyPr rtlCol="1"/>
          <a:lstStyle>
            <a:lvl1pPr algn="r" rtl="1">
              <a:defRPr/>
            </a:lvl1pPr>
          </a:lstStyle>
          <a:p>
            <a:pPr rtl="1"/>
            <a:r>
              <a:rPr lang="ar-SA" noProof="0"/>
              <a:t>
              </a:t>
            </a:r>
          </a:p>
        </p:txBody>
      </p:sp>
      <p:sp>
        <p:nvSpPr>
          <p:cNvPr id="4" name="عنصر نائب لرقم الشريحة 3"/>
          <p:cNvSpPr>
            <a:spLocks noGrp="1"/>
          </p:cNvSpPr>
          <p:nvPr>
            <p:ph type="sldNum" sz="quarter" idx="12"/>
          </p:nvPr>
        </p:nvSpPr>
        <p:spPr>
          <a:xfrm flipH="1">
            <a:off x="1067318" y="6217920"/>
            <a:ext cx="365760" cy="365760"/>
          </a:xfrm>
        </p:spPr>
        <p:txBody>
          <a:bodyPr rtlCol="1"/>
          <a:lstStyle>
            <a:lvl1pPr algn="ctr" rtl="1">
              <a:defRPr/>
            </a:lvl1p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بتسمية توضيحية">
    <p:spTree>
      <p:nvGrpSpPr>
        <p:cNvPr id="1" name=""/>
        <p:cNvGrpSpPr/>
        <p:nvPr/>
      </p:nvGrpSpPr>
      <p:grpSpPr>
        <a:xfrm>
          <a:off x="0" y="0"/>
          <a:ext cx="0" cy="0"/>
          <a:chOff x="0" y="0"/>
          <a:chExt cx="0" cy="0"/>
        </a:xfrm>
      </p:grpSpPr>
      <p:sp>
        <p:nvSpPr>
          <p:cNvPr id="26" name="المستطيل 25"/>
          <p:cNvSpPr/>
          <p:nvPr/>
        </p:nvSpPr>
        <p:spPr>
          <a:xfrm flipH="1">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ar-SA" noProof="0">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p:cNvSpPr>
            <a:spLocks noGrp="1"/>
          </p:cNvSpPr>
          <p:nvPr>
            <p:ph type="title" hasCustomPrompt="1"/>
          </p:nvPr>
        </p:nvSpPr>
        <p:spPr bwMode="blackWhite">
          <a:xfrm flipH="1">
            <a:off x="6900672" y="2243828"/>
            <a:ext cx="4486656" cy="1141497"/>
          </a:xfrm>
          <a:solidFill>
            <a:srgbClr val="FFFFFF"/>
          </a:solidFill>
          <a:ln>
            <a:solidFill>
              <a:srgbClr val="404040"/>
            </a:solidFill>
          </a:ln>
        </p:spPr>
        <p:txBody>
          <a:bodyPr rtlCol="1" anchor="ctr" anchorCtr="1">
            <a:normAutofit/>
          </a:bodyPr>
          <a:lstStyle>
            <a:lvl1pPr algn="ctr" rtl="1">
              <a:defRPr sz="2200">
                <a:solidFill>
                  <a:srgbClr val="262626"/>
                </a:solidFill>
                <a:latin typeface="Tahoma" panose="020B0604030504040204" pitchFamily="34" charset="0"/>
                <a:ea typeface="Tahoma" panose="020B0604030504040204" pitchFamily="34" charset="0"/>
                <a:cs typeface="Tahoma" panose="020B0604030504040204" pitchFamily="34" charset="0"/>
              </a:defRPr>
            </a:lvl1pPr>
          </a:lstStyle>
          <a:p>
            <a:pPr rtl="1"/>
            <a:r>
              <a:rPr lang="ar-SA" noProof="0" dirty="0"/>
              <a:t>انقر لتحرير نمط العنوان الرئيسي</a:t>
            </a:r>
          </a:p>
        </p:txBody>
      </p:sp>
      <p:sp>
        <p:nvSpPr>
          <p:cNvPr id="3" name="عنصر نائب للمحتوى 2"/>
          <p:cNvSpPr>
            <a:spLocks noGrp="1"/>
          </p:cNvSpPr>
          <p:nvPr>
            <p:ph idx="1" hasCustomPrompt="1"/>
          </p:nvPr>
        </p:nvSpPr>
        <p:spPr>
          <a:xfrm flipH="1">
            <a:off x="640080" y="804672"/>
            <a:ext cx="4815840" cy="5248656"/>
          </a:xfrm>
        </p:spPr>
        <p:txBody>
          <a:bodyPr rtlCol="1">
            <a:normAutofit/>
          </a:bodyPr>
          <a:lstStyle>
            <a:lvl1pPr algn="r" rtl="1">
              <a:defRPr sz="1900">
                <a:solidFill>
                  <a:schemeClr val="tx1"/>
                </a:solidFill>
                <a:latin typeface="Tahoma" panose="020B0604030504040204" pitchFamily="34" charset="0"/>
                <a:ea typeface="Tahoma" panose="020B0604030504040204" pitchFamily="34" charset="0"/>
                <a:cs typeface="Tahoma" panose="020B0604030504040204" pitchFamily="34" charset="0"/>
              </a:defRPr>
            </a:lvl1pPr>
            <a:lvl2pPr algn="r" rtl="1">
              <a:defRPr sz="1600">
                <a:solidFill>
                  <a:schemeClr val="tx1"/>
                </a:solidFill>
                <a:latin typeface="Tahoma" panose="020B0604030504040204" pitchFamily="34" charset="0"/>
                <a:ea typeface="Tahoma" panose="020B0604030504040204" pitchFamily="34" charset="0"/>
                <a:cs typeface="Tahoma" panose="020B0604030504040204" pitchFamily="34" charset="0"/>
              </a:defRPr>
            </a:lvl2pPr>
            <a:lvl3pPr algn="r" rtl="1">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r" rtl="1">
              <a:defRPr sz="160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r" rtl="1">
              <a:defRPr sz="1600">
                <a:solidFill>
                  <a:schemeClr val="tx1"/>
                </a:solidFill>
                <a:latin typeface="Tahoma" panose="020B0604030504040204" pitchFamily="34" charset="0"/>
                <a:ea typeface="Tahoma" panose="020B0604030504040204" pitchFamily="34" charset="0"/>
                <a:cs typeface="Tahoma" panose="020B0604030504040204" pitchFamily="34" charset="0"/>
              </a:defRPr>
            </a:lvl5pPr>
            <a:lvl6pPr algn="r" rtl="1">
              <a:defRPr sz="1600"/>
            </a:lvl6pPr>
            <a:lvl7pPr algn="r" rtl="1">
              <a:defRPr sz="1600"/>
            </a:lvl7pPr>
            <a:lvl8pPr algn="r" rtl="1">
              <a:defRPr sz="1600"/>
            </a:lvl8pPr>
            <a:lvl9pPr algn="r" rtl="1">
              <a:defRPr sz="1600"/>
            </a:lvl9pPr>
          </a:lstStyle>
          <a:p>
            <a:pPr lvl="0" rtl="1"/>
            <a:r>
              <a:rPr lang="ar-SA" noProof="0" dirty="0"/>
              <a:t>تحرير أنماط النص الرئيسي</a:t>
            </a:r>
          </a:p>
          <a:p>
            <a:pPr lvl="1" rtl="1"/>
            <a:r>
              <a:rPr lang="ar-SA" noProof="0" dirty="0"/>
              <a:t>المستوى الثاني</a:t>
            </a:r>
          </a:p>
          <a:p>
            <a:pPr lvl="2" rtl="1"/>
            <a:r>
              <a:rPr lang="ar-SA" noProof="0" dirty="0"/>
              <a:t>المستوى الثالث</a:t>
            </a:r>
          </a:p>
          <a:p>
            <a:pPr lvl="3" rtl="1"/>
            <a:r>
              <a:rPr lang="ar-SA" noProof="0" dirty="0"/>
              <a:t>المستوى الرابع</a:t>
            </a:r>
          </a:p>
          <a:p>
            <a:pPr lvl="4" rtl="1"/>
            <a:r>
              <a:rPr lang="ar-SA" noProof="0" dirty="0"/>
              <a:t>المستوى الخامس</a:t>
            </a:r>
          </a:p>
        </p:txBody>
      </p:sp>
      <p:sp>
        <p:nvSpPr>
          <p:cNvPr id="4" name="عنصر نائب للنص 3"/>
          <p:cNvSpPr>
            <a:spLocks noGrp="1"/>
          </p:cNvSpPr>
          <p:nvPr>
            <p:ph type="body" sz="half" idx="2" hasCustomPrompt="1"/>
          </p:nvPr>
        </p:nvSpPr>
        <p:spPr>
          <a:xfrm flipH="1">
            <a:off x="7281672" y="3549918"/>
            <a:ext cx="3794760" cy="2194036"/>
          </a:xfrm>
        </p:spPr>
        <p:txBody>
          <a:bodyPr rtlCol="1" anchor="t" anchorCtr="1">
            <a:normAutofit/>
          </a:bodyPr>
          <a:lstStyle>
            <a:lvl1pPr marL="0" indent="0" algn="ctr" rtl="1">
              <a:buNone/>
              <a:defRPr sz="1500">
                <a:solidFill>
                  <a:srgbClr val="FFFFFF"/>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rtl="1"/>
            <a:r>
              <a:rPr lang="ar-SA" noProof="0"/>
              <a:t>تحرير أنماط النص الرئيسي</a:t>
            </a:r>
          </a:p>
        </p:txBody>
      </p:sp>
      <p:sp>
        <p:nvSpPr>
          <p:cNvPr id="9" name="عنصر نائب للتاريخ 8"/>
          <p:cNvSpPr>
            <a:spLocks noGrp="1"/>
          </p:cNvSpPr>
          <p:nvPr>
            <p:ph type="dt" sz="half" idx="10"/>
          </p:nvPr>
        </p:nvSpPr>
        <p:spPr>
          <a:xfrm flipH="1">
            <a:off x="1616825" y="6238816"/>
            <a:ext cx="2753746" cy="323968"/>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E3467C11-54AB-4310-A807-598102024B05}" type="uaqdatetime1">
              <a:rPr lang="ar-SA" smtClean="0"/>
              <a:t>16/04/1443</a:t>
            </a:fld>
            <a:endParaRPr lang="ar-SA" dirty="0"/>
          </a:p>
        </p:txBody>
      </p:sp>
      <p:sp>
        <p:nvSpPr>
          <p:cNvPr id="10" name="عنصر نائب للتذييل 9"/>
          <p:cNvSpPr>
            <a:spLocks noGrp="1"/>
          </p:cNvSpPr>
          <p:nvPr>
            <p:ph type="ftr" sz="quarter" idx="11"/>
          </p:nvPr>
        </p:nvSpPr>
        <p:spPr>
          <a:xfrm flipH="1">
            <a:off x="6262531" y="6236208"/>
            <a:ext cx="5124797" cy="320040"/>
          </a:xfrm>
        </p:spPr>
        <p:txBody>
          <a:bodyPr rtlCol="1"/>
          <a:lstStyle>
            <a:lvl1pPr algn="r" rtl="1">
              <a:defRPr>
                <a:solidFill>
                  <a:srgbClr val="FFFFFF">
                    <a:alpha val="70000"/>
                  </a:srgbClr>
                </a:solidFill>
                <a:latin typeface="Tahoma" panose="020B0604030504040204" pitchFamily="34" charset="0"/>
                <a:ea typeface="Tahoma" panose="020B0604030504040204" pitchFamily="34" charset="0"/>
                <a:cs typeface="Tahoma" panose="020B0604030504040204" pitchFamily="34" charset="0"/>
              </a:defRPr>
            </a:lvl1pPr>
          </a:lstStyle>
          <a:p>
            <a:r>
              <a:rPr lang="ar-SA" noProof="0"/>
              <a:t>
              </a:t>
            </a:r>
          </a:p>
        </p:txBody>
      </p:sp>
      <p:sp>
        <p:nvSpPr>
          <p:cNvPr id="11" name="عنصر نائب لرقم الشريحة 10"/>
          <p:cNvSpPr>
            <a:spLocks noGrp="1"/>
          </p:cNvSpPr>
          <p:nvPr>
            <p:ph type="sldNum" sz="quarter" idx="12"/>
          </p:nvPr>
        </p:nvSpPr>
        <p:spPr>
          <a:xfrm flipH="1">
            <a:off x="1067318" y="6217920"/>
            <a:ext cx="365760" cy="365760"/>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بتسمية توضيحية">
    <p:spTree>
      <p:nvGrpSpPr>
        <p:cNvPr id="1" name=""/>
        <p:cNvGrpSpPr/>
        <p:nvPr/>
      </p:nvGrpSpPr>
      <p:grpSpPr>
        <a:xfrm>
          <a:off x="0" y="0"/>
          <a:ext cx="0" cy="0"/>
          <a:chOff x="0" y="0"/>
          <a:chExt cx="0" cy="0"/>
        </a:xfrm>
      </p:grpSpPr>
      <p:sp>
        <p:nvSpPr>
          <p:cNvPr id="18" name="مستطيل 17"/>
          <p:cNvSpPr/>
          <p:nvPr/>
        </p:nvSpPr>
        <p:spPr>
          <a:xfrm flipH="1">
            <a:off x="6096001"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ar-SA" noProof="0">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p:cNvSpPr>
            <a:spLocks noGrp="1"/>
          </p:cNvSpPr>
          <p:nvPr>
            <p:ph type="title" hasCustomPrompt="1"/>
          </p:nvPr>
        </p:nvSpPr>
        <p:spPr bwMode="blackWhite">
          <a:xfrm flipH="1">
            <a:off x="6888479" y="2243828"/>
            <a:ext cx="4494998" cy="1134640"/>
          </a:xfrm>
          <a:solidFill>
            <a:srgbClr val="FFFFFF"/>
          </a:solidFill>
          <a:ln>
            <a:solidFill>
              <a:srgbClr val="404040"/>
            </a:solidFill>
          </a:ln>
        </p:spPr>
        <p:txBody>
          <a:bodyPr rtlCol="1" anchor="ctr" anchorCtr="1">
            <a:noAutofit/>
          </a:bodyPr>
          <a:lstStyle>
            <a:lvl1pPr algn="ctr" rtl="1">
              <a:defRPr sz="2200">
                <a:solidFill>
                  <a:srgbClr val="262626"/>
                </a:solidFill>
                <a:latin typeface="Tahoma" panose="020B0604030504040204" pitchFamily="34" charset="0"/>
                <a:ea typeface="Tahoma" panose="020B0604030504040204" pitchFamily="34" charset="0"/>
                <a:cs typeface="Tahoma" panose="020B0604030504040204" pitchFamily="34" charset="0"/>
              </a:defRPr>
            </a:lvl1pPr>
          </a:lstStyle>
          <a:p>
            <a:pPr rtl="1"/>
            <a:r>
              <a:rPr lang="ar-SA" noProof="0" dirty="0"/>
              <a:t>انقر لتحرير نمط العنوان الرئيسي</a:t>
            </a:r>
          </a:p>
        </p:txBody>
      </p:sp>
      <p:sp>
        <p:nvSpPr>
          <p:cNvPr id="3" name="عنصر نائب للصورة 2"/>
          <p:cNvSpPr>
            <a:spLocks noGrp="1" noChangeAspect="1"/>
          </p:cNvSpPr>
          <p:nvPr>
            <p:ph type="pic" idx="1"/>
          </p:nvPr>
        </p:nvSpPr>
        <p:spPr>
          <a:xfrm flipH="1">
            <a:off x="-6096" y="0"/>
            <a:ext cx="6102097" cy="6858000"/>
          </a:xfrm>
          <a:solidFill>
            <a:schemeClr val="bg1">
              <a:lumMod val="75000"/>
            </a:schemeClr>
          </a:solidFill>
        </p:spPr>
        <p:txBody>
          <a:bodyPr rtlCol="1" anchor="t"/>
          <a:lstStyle>
            <a:lvl1pPr marL="0" indent="0" algn="r" rtl="1">
              <a:buNone/>
              <a:defRPr sz="3200">
                <a:solidFill>
                  <a:schemeClr val="bg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ar-SA" noProof="0"/>
              <a:t>انقر فوق الأيقونة لإضافة صورة</a:t>
            </a:r>
          </a:p>
        </p:txBody>
      </p:sp>
      <p:sp>
        <p:nvSpPr>
          <p:cNvPr id="4" name="عنصر نائب للنص 3"/>
          <p:cNvSpPr>
            <a:spLocks noGrp="1"/>
          </p:cNvSpPr>
          <p:nvPr>
            <p:ph type="body" sz="half" idx="2" hasCustomPrompt="1"/>
          </p:nvPr>
        </p:nvSpPr>
        <p:spPr>
          <a:xfrm flipH="1">
            <a:off x="7281672" y="3549918"/>
            <a:ext cx="3794760" cy="2194037"/>
          </a:xfrm>
        </p:spPr>
        <p:txBody>
          <a:bodyPr rtlCol="1" anchor="t" anchorCtr="1">
            <a:normAutofit/>
          </a:bodyPr>
          <a:lstStyle>
            <a:lvl1pPr marL="0" indent="0" algn="ctr" rtl="1">
              <a:buNone/>
              <a:defRPr sz="1500">
                <a:solidFill>
                  <a:srgbClr val="FFFFFF"/>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rtl="1"/>
            <a:r>
              <a:rPr lang="ar-SA" noProof="0"/>
              <a:t>تحرير أنماط النص الرئيسي</a:t>
            </a:r>
          </a:p>
        </p:txBody>
      </p:sp>
      <p:sp>
        <p:nvSpPr>
          <p:cNvPr id="8" name="عنصر نائب للتاريخ 7"/>
          <p:cNvSpPr>
            <a:spLocks noGrp="1"/>
          </p:cNvSpPr>
          <p:nvPr>
            <p:ph type="dt" sz="half" idx="10"/>
          </p:nvPr>
        </p:nvSpPr>
        <p:spPr>
          <a:xfrm flipH="1">
            <a:off x="1616825" y="6238816"/>
            <a:ext cx="2753746" cy="323968"/>
          </a:xfrm>
        </p:spPr>
        <p:txBody>
          <a:bodyPr rtlCol="1"/>
          <a:lstStyle>
            <a:lvl1pPr algn="l" rtl="1">
              <a:defRPr b="1">
                <a:solidFill>
                  <a:srgbClr val="FFFFFF"/>
                </a:solidFill>
                <a:effectLst>
                  <a:outerShdw blurRad="50800" dist="38100" dir="2700000" algn="tl" rotWithShape="0">
                    <a:prstClr val="black">
                      <a:alpha val="43000"/>
                    </a:prstClr>
                  </a:outerShdw>
                </a:effectLst>
                <a:latin typeface="Tahoma" panose="020B0604030504040204" pitchFamily="34" charset="0"/>
                <a:ea typeface="Tahoma" panose="020B0604030504040204" pitchFamily="34" charset="0"/>
                <a:cs typeface="Tahoma" panose="020B0604030504040204" pitchFamily="34" charset="0"/>
              </a:defRPr>
            </a:lvl1pPr>
          </a:lstStyle>
          <a:p>
            <a:fld id="{8F342535-41DC-4826-B605-CF667B960E5C}" type="uaqdatetime1">
              <a:rPr lang="ar-SA" smtClean="0"/>
              <a:t>16/04/1443</a:t>
            </a:fld>
            <a:endParaRPr lang="ar-SA" dirty="0"/>
          </a:p>
        </p:txBody>
      </p:sp>
      <p:sp>
        <p:nvSpPr>
          <p:cNvPr id="9" name="عنصر نائب للتذييل 8"/>
          <p:cNvSpPr>
            <a:spLocks noGrp="1"/>
          </p:cNvSpPr>
          <p:nvPr>
            <p:ph type="ftr" sz="quarter" idx="11"/>
          </p:nvPr>
        </p:nvSpPr>
        <p:spPr>
          <a:xfrm flipH="1">
            <a:off x="6262531" y="6236208"/>
            <a:ext cx="5124797" cy="320040"/>
          </a:xfrm>
        </p:spPr>
        <p:txBody>
          <a:bodyPr rtlCol="1"/>
          <a:lstStyle>
            <a:lvl1pPr algn="r" rtl="1">
              <a:defRPr>
                <a:solidFill>
                  <a:srgbClr val="FFFFFF">
                    <a:alpha val="70000"/>
                  </a:srgbClr>
                </a:solidFill>
                <a:latin typeface="Tahoma" panose="020B0604030504040204" pitchFamily="34" charset="0"/>
                <a:ea typeface="Tahoma" panose="020B0604030504040204" pitchFamily="34" charset="0"/>
                <a:cs typeface="Tahoma" panose="020B0604030504040204" pitchFamily="34" charset="0"/>
              </a:defRPr>
            </a:lvl1pPr>
          </a:lstStyle>
          <a:p>
            <a:r>
              <a:rPr lang="ar-SA" noProof="0"/>
              <a:t>
              </a:t>
            </a:r>
          </a:p>
        </p:txBody>
      </p:sp>
      <p:sp>
        <p:nvSpPr>
          <p:cNvPr id="10" name="عنصر نائب لرقم الشريحة 9"/>
          <p:cNvSpPr>
            <a:spLocks noGrp="1"/>
          </p:cNvSpPr>
          <p:nvPr>
            <p:ph type="sldNum" sz="quarter" idx="12"/>
          </p:nvPr>
        </p:nvSpPr>
        <p:spPr>
          <a:xfrm flipH="1">
            <a:off x="1067318" y="6217920"/>
            <a:ext cx="365760" cy="365760"/>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bwMode="black">
          <a:xfrm flipH="1">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1" anchor="ctr">
            <a:normAutofit/>
          </a:bodyPr>
          <a:lstStyle/>
          <a:p>
            <a:pPr rtl="1"/>
            <a:r>
              <a:rPr lang="ar-SA" noProof="0"/>
              <a:t>انقر لتحرير نمط العنوان الرئيسي</a:t>
            </a:r>
          </a:p>
        </p:txBody>
      </p:sp>
      <p:sp>
        <p:nvSpPr>
          <p:cNvPr id="3" name="عنصر نائب للنص 2"/>
          <p:cNvSpPr>
            <a:spLocks noGrp="1"/>
          </p:cNvSpPr>
          <p:nvPr>
            <p:ph type="body" idx="1"/>
          </p:nvPr>
        </p:nvSpPr>
        <p:spPr>
          <a:xfrm flipH="1">
            <a:off x="2231136" y="2638044"/>
            <a:ext cx="7729728" cy="3101983"/>
          </a:xfrm>
          <a:prstGeom prst="rect">
            <a:avLst/>
          </a:prstGeom>
        </p:spPr>
        <p:txBody>
          <a:bodyPr vert="horz" lIns="91440" tIns="45720" rIns="91440" bIns="45720" rtlCol="1">
            <a:normAutofit/>
          </a:bodyPr>
          <a:lstStyle/>
          <a:p>
            <a:pPr lvl="0" rtl="1"/>
            <a:r>
              <a:rPr lang="ar-SA" noProof="0"/>
              <a:t>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4" name="عنصر نائب للتاريخ 3"/>
          <p:cNvSpPr>
            <a:spLocks noGrp="1"/>
          </p:cNvSpPr>
          <p:nvPr>
            <p:ph type="dt" sz="half" idx="2"/>
          </p:nvPr>
        </p:nvSpPr>
        <p:spPr>
          <a:xfrm flipH="1">
            <a:off x="1616825" y="6238816"/>
            <a:ext cx="2753746" cy="323968"/>
          </a:xfrm>
          <a:prstGeom prst="rect">
            <a:avLst/>
          </a:prstGeom>
        </p:spPr>
        <p:txBody>
          <a:bodyPr vert="horz" lIns="91440" tIns="45720" rIns="91440" bIns="45720" rtlCol="1" anchor="ctr"/>
          <a:lstStyle>
            <a:lvl1pPr algn="l" rtl="1">
              <a:defRPr sz="1050" b="1">
                <a:solidFill>
                  <a:schemeClr val="tx1">
                    <a:alpha val="70000"/>
                  </a:schemeClr>
                </a:solidFill>
                <a:latin typeface="Tahoma" panose="020B0604030504040204" pitchFamily="34" charset="0"/>
                <a:ea typeface="Tahoma" panose="020B0604030504040204" pitchFamily="34" charset="0"/>
                <a:cs typeface="Tahoma" panose="020B0604030504040204" pitchFamily="34" charset="0"/>
              </a:defRPr>
            </a:lvl1pPr>
          </a:lstStyle>
          <a:p>
            <a:fld id="{AC582912-4101-48DA-94D0-0F65E7B52EAF}" type="uaqdatetime1">
              <a:rPr lang="ar-SA" smtClean="0"/>
              <a:t>16/04/1443</a:t>
            </a:fld>
            <a:endParaRPr lang="ar-SA" dirty="0"/>
          </a:p>
        </p:txBody>
      </p:sp>
      <p:sp>
        <p:nvSpPr>
          <p:cNvPr id="5" name="عنصر نائب لتذييل الصفحة 4"/>
          <p:cNvSpPr>
            <a:spLocks noGrp="1"/>
          </p:cNvSpPr>
          <p:nvPr>
            <p:ph type="ftr" sz="quarter" idx="3"/>
          </p:nvPr>
        </p:nvSpPr>
        <p:spPr>
          <a:xfrm flipH="1">
            <a:off x="4690611" y="6236208"/>
            <a:ext cx="5901189" cy="320040"/>
          </a:xfrm>
          <a:prstGeom prst="rect">
            <a:avLst/>
          </a:prstGeom>
        </p:spPr>
        <p:txBody>
          <a:bodyPr vert="horz" lIns="91440" tIns="45720" rIns="91440" bIns="45720" rtlCol="1" anchor="ctr"/>
          <a:lstStyle>
            <a:lvl1pPr algn="r" rtl="1">
              <a:defRPr sz="1050">
                <a:solidFill>
                  <a:schemeClr val="tx1">
                    <a:alpha val="70000"/>
                  </a:schemeClr>
                </a:solidFill>
                <a:latin typeface="Tahoma" panose="020B0604030504040204" pitchFamily="34" charset="0"/>
                <a:ea typeface="Tahoma" panose="020B0604030504040204" pitchFamily="34" charset="0"/>
                <a:cs typeface="Tahoma" panose="020B0604030504040204" pitchFamily="34" charset="0"/>
              </a:defRPr>
            </a:lvl1pPr>
          </a:lstStyle>
          <a:p>
            <a:r>
              <a:rPr lang="ar-SA" noProof="0"/>
              <a:t>
              </a:t>
            </a:r>
          </a:p>
        </p:txBody>
      </p:sp>
      <p:sp>
        <p:nvSpPr>
          <p:cNvPr id="6" name="عنصر نائب لرقم الشريحة 5"/>
          <p:cNvSpPr>
            <a:spLocks noGrp="1"/>
          </p:cNvSpPr>
          <p:nvPr>
            <p:ph type="sldNum" sz="quarter" idx="4"/>
          </p:nvPr>
        </p:nvSpPr>
        <p:spPr>
          <a:xfrm flipH="1">
            <a:off x="1067318" y="6217920"/>
            <a:ext cx="365760" cy="365760"/>
          </a:xfrm>
          <a:prstGeom prst="ellipse">
            <a:avLst/>
          </a:prstGeom>
          <a:solidFill>
            <a:srgbClr val="1D1D1D">
              <a:alpha val="70000"/>
            </a:srgbClr>
          </a:solidFill>
        </p:spPr>
        <p:txBody>
          <a:bodyPr vert="horz" lIns="18288" tIns="45720" rIns="18288" bIns="45720" rtlCol="1" anchor="ctr">
            <a:noAutofit/>
          </a:bodyPr>
          <a:lstStyle>
            <a:lvl1pPr algn="ctr" rtl="1">
              <a:defRPr sz="1100" spc="0" baseline="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fld id="{6D22F896-40B5-4ADD-8801-0D06FADFA095}" type="slidenum">
              <a:rPr lang="ar-SA" noProof="0" smtClean="0"/>
              <a:pPr/>
              <a:t>‹#›</a:t>
            </a:fld>
            <a:endParaRPr lang="ar-SA" noProof="0"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p:txStyles>
    <p:titleStyle>
      <a:lvl1pPr algn="ctr" defTabSz="914400" rtl="1" eaLnBrk="1" latinLnBrk="0" hangingPunct="1">
        <a:lnSpc>
          <a:spcPct val="90000"/>
        </a:lnSpc>
        <a:spcBef>
          <a:spcPct val="0"/>
        </a:spcBef>
        <a:buNone/>
        <a:defRPr sz="2800" kern="1200" cap="all" spc="200" baseline="0">
          <a:solidFill>
            <a:srgbClr val="262626"/>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r" defTabSz="914400" rtl="1"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2pPr>
      <a:lvl3pPr marL="6858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3pPr>
      <a:lvl4pPr marL="9144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4pPr>
      <a:lvl5pPr marL="11430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5pPr>
      <a:lvl6pPr marL="131286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المستطيل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600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a:extLst>
              <a:ext uri="{FF2B5EF4-FFF2-40B4-BE49-F238E27FC236}">
                <a16:creationId xmlns:a16="http://schemas.microsoft.com/office/drawing/2014/main" id="{050E78D6-F072-48E7-8270-20EFBDD26F36}"/>
              </a:ext>
            </a:extLst>
          </p:cNvPr>
          <p:cNvSpPr>
            <a:spLocks noGrp="1"/>
          </p:cNvSpPr>
          <p:nvPr>
            <p:ph type="ctrTitle"/>
          </p:nvPr>
        </p:nvSpPr>
        <p:spPr>
          <a:xfrm flipH="1">
            <a:off x="6900672" y="2594153"/>
            <a:ext cx="4486656" cy="1231106"/>
          </a:xfrm>
          <a:noFill/>
          <a:ln>
            <a:solidFill>
              <a:schemeClr val="tx1"/>
            </a:solidFill>
          </a:ln>
          <a:effectLst>
            <a:glow rad="152400">
              <a:schemeClr val="tx1">
                <a:alpha val="13000"/>
              </a:schemeClr>
            </a:glow>
          </a:effectLst>
        </p:spPr>
        <p:txBody>
          <a:bodyPr rtlCol="1">
            <a:normAutofit/>
          </a:bodyPr>
          <a:lstStyle/>
          <a:p>
            <a:pPr rtl="1"/>
            <a:r>
              <a:rPr lang="en-US" sz="3000" dirty="0">
                <a:solidFill>
                  <a:schemeClr val="tx1"/>
                </a:solidFill>
              </a:rPr>
              <a:t>Saudi STOCK MARKET EXCHANGE</a:t>
            </a:r>
            <a:endParaRPr lang="ar-SA" sz="3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العنوان الفرعي 2">
            <a:extLst>
              <a:ext uri="{FF2B5EF4-FFF2-40B4-BE49-F238E27FC236}">
                <a16:creationId xmlns:a16="http://schemas.microsoft.com/office/drawing/2014/main" id="{3FC7BD98-5486-489C-BAA0-A69CEFF691B3}"/>
              </a:ext>
            </a:extLst>
          </p:cNvPr>
          <p:cNvSpPr>
            <a:spLocks noGrp="1"/>
          </p:cNvSpPr>
          <p:nvPr>
            <p:ph type="subTitle" idx="1"/>
          </p:nvPr>
        </p:nvSpPr>
        <p:spPr>
          <a:xfrm flipH="1">
            <a:off x="6900672" y="3981815"/>
            <a:ext cx="4486656" cy="702702"/>
          </a:xfrm>
        </p:spPr>
        <p:txBody>
          <a:bodyPr rtlCol="1">
            <a:normAutofit fontScale="25000" lnSpcReduction="20000"/>
          </a:bodyPr>
          <a:lstStyle/>
          <a:p>
            <a:pPr rtl="1"/>
            <a:r>
              <a:rPr lang="en-US" sz="12800" b="1" dirty="0">
                <a:solidFill>
                  <a:schemeClr val="tx1"/>
                </a:solidFill>
                <a:effectLst/>
                <a:latin typeface="Amasis MT Pro" panose="020B0604020202020204" pitchFamily="18" charset="0"/>
                <a:ea typeface="Calibri" panose="020F0502020204030204" pitchFamily="34" charset="0"/>
              </a:rPr>
              <a:t>Tadawul</a:t>
            </a:r>
          </a:p>
          <a:p>
            <a:pPr rtl="1"/>
            <a:r>
              <a:rPr lang="en-US" sz="9600" b="1" dirty="0">
                <a:solidFill>
                  <a:schemeClr val="tx1"/>
                </a:solidFill>
                <a:latin typeface="Tahoma" panose="020B0604030504040204" pitchFamily="34" charset="0"/>
                <a:ea typeface="Tahoma" panose="020B0604030504040204" pitchFamily="34" charset="0"/>
                <a:cs typeface="Tahoma" panose="020B0604030504040204" pitchFamily="34" charset="0"/>
              </a:rPr>
              <a:t>By</a:t>
            </a:r>
          </a:p>
          <a:p>
            <a:pPr rtl="1"/>
            <a:r>
              <a:rPr lang="en-US" sz="9600" b="1" dirty="0">
                <a:solidFill>
                  <a:schemeClr val="tx1"/>
                </a:solidFill>
                <a:latin typeface="Tahoma" panose="020B0604030504040204" pitchFamily="34" charset="0"/>
                <a:ea typeface="Tahoma" panose="020B0604030504040204" pitchFamily="34" charset="0"/>
                <a:cs typeface="Tahoma" panose="020B0604030504040204" pitchFamily="34" charset="0"/>
              </a:rPr>
              <a:t>Hanan Alshehri</a:t>
            </a:r>
            <a:endParaRPr lang="ar-SA" sz="9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 name="الصورة 4" descr="أرقام التجارة المالية">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1" y="10"/>
            <a:ext cx="6095999" cy="6857990"/>
          </a:xfrm>
          <a:prstGeom prst="rect">
            <a:avLst/>
          </a:prstGeom>
        </p:spPr>
      </p:pic>
      <p:sp>
        <p:nvSpPr>
          <p:cNvPr id="4" name="عنصر نائب للتاريخ 3">
            <a:extLst>
              <a:ext uri="{FF2B5EF4-FFF2-40B4-BE49-F238E27FC236}">
                <a16:creationId xmlns:a16="http://schemas.microsoft.com/office/drawing/2014/main" id="{128700B2-253A-4493-82FE-1186337A808D}"/>
              </a:ext>
            </a:extLst>
          </p:cNvPr>
          <p:cNvSpPr>
            <a:spLocks noGrp="1"/>
          </p:cNvSpPr>
          <p:nvPr>
            <p:ph type="dt" sz="half" idx="10"/>
          </p:nvPr>
        </p:nvSpPr>
        <p:spPr/>
        <p:txBody>
          <a:bodyPr/>
          <a:lstStyle/>
          <a:p>
            <a:fld id="{4D7EFAE6-727D-46D3-9466-D427CE2516E1}" type="uaqdatetime1">
              <a:rPr lang="ar-SA" smtClean="0"/>
              <a:t>16/04/1443</a:t>
            </a:fld>
            <a:endParaRPr lang="ar-SA" dirty="0"/>
          </a:p>
        </p:txBody>
      </p:sp>
    </p:spTree>
    <p:extLst>
      <p:ext uri="{BB962C8B-B14F-4D97-AF65-F5344CB8AC3E}">
        <p14:creationId xmlns:p14="http://schemas.microsoft.com/office/powerpoint/2010/main" val="8340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A31E1ED-1F77-4403-9870-F46930E9DC4F}"/>
              </a:ext>
            </a:extLst>
          </p:cNvPr>
          <p:cNvSpPr>
            <a:spLocks noGrp="1"/>
          </p:cNvSpPr>
          <p:nvPr>
            <p:ph type="title"/>
          </p:nvPr>
        </p:nvSpPr>
        <p:spPr>
          <a:xfrm>
            <a:off x="4776717" y="0"/>
            <a:ext cx="7415284" cy="6857999"/>
          </a:xfrm>
        </p:spPr>
        <p:txBody>
          <a:bodyPr>
            <a:normAutofit/>
          </a:bodyPr>
          <a:lstStyle/>
          <a:p>
            <a:pPr marL="342900" indent="-342900" algn="l" rtl="0">
              <a:buFont typeface="Arial" panose="020B0604020202020204" pitchFamily="34" charset="0"/>
              <a:buChar char="•"/>
            </a:pPr>
            <a:r>
              <a:rPr lang="en-US" sz="2400" b="1" u="sng" dirty="0">
                <a:solidFill>
                  <a:schemeClr val="tx1">
                    <a:lumMod val="65000"/>
                    <a:lumOff val="35000"/>
                  </a:schemeClr>
                </a:solidFill>
                <a:effectLst/>
                <a:latin typeface="Times New Roman" panose="02020603050405020304" pitchFamily="18" charset="0"/>
                <a:ea typeface="Microsoft Sans Serif" panose="020B0604020202020204" pitchFamily="34" charset="0"/>
                <a:cs typeface="Times New Roman" panose="02020603050405020304" pitchFamily="18" charset="0"/>
              </a:rPr>
              <a:t>Tadawul</a:t>
            </a:r>
            <a:r>
              <a:rPr lang="en-US" sz="2400" dirty="0">
                <a:solidFill>
                  <a:schemeClr val="tx1">
                    <a:lumMod val="65000"/>
                    <a:lumOff val="35000"/>
                  </a:schemeClr>
                </a:solidFill>
                <a:effectLst/>
                <a:latin typeface="Times New Roman" panose="02020603050405020304" pitchFamily="18" charset="0"/>
                <a:ea typeface="Microsoft Sans Serif" panose="020B0604020202020204" pitchFamily="34" charset="0"/>
                <a:cs typeface="Times New Roman" panose="02020603050405020304" pitchFamily="18" charset="0"/>
              </a:rPr>
              <a:t> is the Saudi Exchange is a fully owned subsidiary by Saudi Tadawul Group. As Saudi Arabia’s dedicated stock exchange and the largest stock exchange in the Middle East. </a:t>
            </a:r>
            <a:br>
              <a:rPr lang="en-US" sz="2400" dirty="0">
                <a:solidFill>
                  <a:schemeClr val="tx1">
                    <a:lumMod val="65000"/>
                    <a:lumOff val="35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400" dirty="0">
                <a:solidFill>
                  <a:schemeClr val="tx1">
                    <a:lumMod val="65000"/>
                    <a:lumOff val="35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2400" b="1" u="sng" dirty="0">
                <a:solidFill>
                  <a:schemeClr val="tx1">
                    <a:lumMod val="65000"/>
                    <a:lumOff val="3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goal </a:t>
            </a:r>
            <a:r>
              <a:rPr lang="en-US" sz="2400" dirty="0">
                <a:solidFill>
                  <a:schemeClr val="tx1">
                    <a:lumMod val="65000"/>
                    <a:lumOff val="3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of this project is to better understand which factors are most important in Saudi Stock Exchange over 20 years, and to find how various industries represented by stock market indices have reacted to the COVID-19 shock.</a:t>
            </a:r>
            <a:br>
              <a:rPr lang="en-US" sz="1800" b="1" dirty="0">
                <a:effectLst/>
                <a:latin typeface="Times New Roman" panose="02020603050405020304" pitchFamily="18" charset="0"/>
                <a:ea typeface="Times New Roman" panose="02020603050405020304" pitchFamily="18" charset="0"/>
              </a:rPr>
            </a:br>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1" name="Text Placeholder 3">
            <a:extLst>
              <a:ext uri="{FF2B5EF4-FFF2-40B4-BE49-F238E27FC236}">
                <a16:creationId xmlns:a16="http://schemas.microsoft.com/office/drawing/2014/main" id="{6130E7E9-660B-46E6-93CB-888D446965F9}"/>
              </a:ext>
            </a:extLst>
          </p:cNvPr>
          <p:cNvSpPr>
            <a:spLocks noGrp="1"/>
          </p:cNvSpPr>
          <p:nvPr>
            <p:ph type="body" sz="half" idx="2"/>
          </p:nvPr>
        </p:nvSpPr>
        <p:spPr>
          <a:xfrm flipH="1" flipV="1">
            <a:off x="11076431" y="5743954"/>
            <a:ext cx="45719" cy="110936"/>
          </a:xfrm>
        </p:spPr>
        <p:txBody>
          <a:bodyPr>
            <a:normAutofit fontScale="25000" lnSpcReduction="20000"/>
          </a:bodyPr>
          <a:lstStyle/>
          <a:p>
            <a:endParaRPr lang="en-US" dirty="0"/>
          </a:p>
        </p:txBody>
      </p:sp>
      <p:sp>
        <p:nvSpPr>
          <p:cNvPr id="2" name="عنصر نائب للتاريخ 1">
            <a:extLst>
              <a:ext uri="{FF2B5EF4-FFF2-40B4-BE49-F238E27FC236}">
                <a16:creationId xmlns:a16="http://schemas.microsoft.com/office/drawing/2014/main" id="{227A9141-2717-4E9C-A7D5-FE28E5ACBE98}"/>
              </a:ext>
            </a:extLst>
          </p:cNvPr>
          <p:cNvSpPr>
            <a:spLocks noGrp="1"/>
          </p:cNvSpPr>
          <p:nvPr>
            <p:ph type="dt" sz="half" idx="10"/>
          </p:nvPr>
        </p:nvSpPr>
        <p:spPr>
          <a:xfrm>
            <a:off x="1616825" y="6238816"/>
            <a:ext cx="2753746" cy="323968"/>
          </a:xfrm>
        </p:spPr>
        <p:txBody>
          <a:bodyPr anchor="ctr">
            <a:normAutofit/>
          </a:bodyPr>
          <a:lstStyle/>
          <a:p>
            <a:pPr>
              <a:spcAft>
                <a:spcPts val="600"/>
              </a:spcAft>
            </a:pPr>
            <a:fld id="{8E4E98D7-D567-405C-B0A5-BF5449AA46C6}" type="uaqdatetime1">
              <a:rPr lang="ar-SA" smtClean="0"/>
              <a:pPr>
                <a:spcAft>
                  <a:spcPts val="600"/>
                </a:spcAft>
              </a:pPr>
              <a:t>16/04/1443</a:t>
            </a:fld>
            <a:endParaRPr lang="ar-SA"/>
          </a:p>
        </p:txBody>
      </p:sp>
      <p:pic>
        <p:nvPicPr>
          <p:cNvPr id="6" name="صورة 5">
            <a:extLst>
              <a:ext uri="{FF2B5EF4-FFF2-40B4-BE49-F238E27FC236}">
                <a16:creationId xmlns:a16="http://schemas.microsoft.com/office/drawing/2014/main" id="{C4F76490-87FF-466E-A4F6-2446E2B36926}"/>
              </a:ext>
            </a:extLst>
          </p:cNvPr>
          <p:cNvPicPr>
            <a:picLocks noChangeAspect="1"/>
          </p:cNvPicPr>
          <p:nvPr/>
        </p:nvPicPr>
        <p:blipFill>
          <a:blip r:embed="rId2"/>
          <a:stretch>
            <a:fillRect/>
          </a:stretch>
        </p:blipFill>
        <p:spPr>
          <a:xfrm>
            <a:off x="0" y="0"/>
            <a:ext cx="4776716" cy="3248167"/>
          </a:xfrm>
          <a:prstGeom prst="rect">
            <a:avLst/>
          </a:prstGeom>
        </p:spPr>
      </p:pic>
      <p:pic>
        <p:nvPicPr>
          <p:cNvPr id="8" name="صورة 7" descr="صورة تحتوي على نص&#10;&#10;تم إنشاء الوصف تلقائياً">
            <a:extLst>
              <a:ext uri="{FF2B5EF4-FFF2-40B4-BE49-F238E27FC236}">
                <a16:creationId xmlns:a16="http://schemas.microsoft.com/office/drawing/2014/main" id="{AD71810B-42C1-4604-8833-2176448F16FA}"/>
              </a:ext>
            </a:extLst>
          </p:cNvPr>
          <p:cNvPicPr>
            <a:picLocks noChangeAspect="1"/>
          </p:cNvPicPr>
          <p:nvPr/>
        </p:nvPicPr>
        <p:blipFill>
          <a:blip r:embed="rId3"/>
          <a:stretch>
            <a:fillRect/>
          </a:stretch>
        </p:blipFill>
        <p:spPr>
          <a:xfrm>
            <a:off x="0" y="3248167"/>
            <a:ext cx="4776716" cy="3609832"/>
          </a:xfrm>
          <a:prstGeom prst="rect">
            <a:avLst/>
          </a:prstGeom>
        </p:spPr>
      </p:pic>
    </p:spTree>
    <p:extLst>
      <p:ext uri="{BB962C8B-B14F-4D97-AF65-F5344CB8AC3E}">
        <p14:creationId xmlns:p14="http://schemas.microsoft.com/office/powerpoint/2010/main" val="119086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المستطيل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12" name="مستطيل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537704"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a:extLst>
              <a:ext uri="{FF2B5EF4-FFF2-40B4-BE49-F238E27FC236}">
                <a16:creationId xmlns:a16="http://schemas.microsoft.com/office/drawing/2014/main" id="{9C9DE503-F7C2-4A40-83F4-4DE931E7D9DE}"/>
              </a:ext>
            </a:extLst>
          </p:cNvPr>
          <p:cNvSpPr>
            <a:spLocks noGrp="1"/>
          </p:cNvSpPr>
          <p:nvPr>
            <p:ph type="title"/>
          </p:nvPr>
        </p:nvSpPr>
        <p:spPr>
          <a:xfrm flipH="1">
            <a:off x="8184559" y="395786"/>
            <a:ext cx="3363974" cy="6018662"/>
          </a:xfrm>
          <a:noFill/>
          <a:ln>
            <a:solidFill>
              <a:schemeClr val="bg1"/>
            </a:solidFill>
          </a:ln>
          <a:effectLst>
            <a:glow rad="152400">
              <a:schemeClr val="bg1">
                <a:alpha val="13000"/>
              </a:schemeClr>
            </a:glow>
          </a:effectLst>
        </p:spPr>
        <p:txBody>
          <a:bodyPr wrap="square" rtlCol="1">
            <a:normAutofit/>
          </a:bodyPr>
          <a:lstStyle/>
          <a:p>
            <a:pPr algn="ctr" rtl="1"/>
            <a:r>
              <a:rPr lang="en-US" b="1" dirty="0">
                <a:solidFill>
                  <a:schemeClr val="bg1"/>
                </a:solidFill>
              </a:rPr>
              <a:t>Data Structure</a:t>
            </a:r>
            <a:br>
              <a:rPr lang="en-US" dirty="0">
                <a:solidFill>
                  <a:schemeClr val="bg1"/>
                </a:solidFill>
              </a:rPr>
            </a:br>
            <a:r>
              <a:rPr lang="en-US" b="0" i="0" dirty="0">
                <a:solidFill>
                  <a:schemeClr val="bg1">
                    <a:lumMod val="85000"/>
                  </a:schemeClr>
                </a:solidFill>
                <a:effectLst/>
                <a:latin typeface="-apple-system"/>
              </a:rPr>
              <a:t>600,571 Rows and 14 Columns</a:t>
            </a:r>
            <a:endParaRPr lang="ar-SA" dirty="0">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4" name="الصورة 3" descr="أرقام التجارة المالية">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 y="0"/>
            <a:ext cx="7541091" cy="6858000"/>
          </a:xfrm>
          <a:prstGeom prst="rect">
            <a:avLst/>
          </a:prstGeom>
        </p:spPr>
      </p:pic>
      <p:graphicFrame>
        <p:nvGraphicFramePr>
          <p:cNvPr id="5" name="عنصر نائب للمحتوى 2" descr="التعداد النقطي للأيقونات">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1586385031"/>
              </p:ext>
            </p:extLst>
          </p:nvPr>
        </p:nvGraphicFramePr>
        <p:xfrm>
          <a:off x="965199" y="965200"/>
          <a:ext cx="6077046" cy="54492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عنصر نائب للتاريخ 2">
            <a:extLst>
              <a:ext uri="{FF2B5EF4-FFF2-40B4-BE49-F238E27FC236}">
                <a16:creationId xmlns:a16="http://schemas.microsoft.com/office/drawing/2014/main" id="{924679C8-BA41-4C2C-9B2C-41AAC5A35D41}"/>
              </a:ext>
            </a:extLst>
          </p:cNvPr>
          <p:cNvSpPr>
            <a:spLocks noGrp="1"/>
          </p:cNvSpPr>
          <p:nvPr>
            <p:ph type="dt" sz="half" idx="10"/>
          </p:nvPr>
        </p:nvSpPr>
        <p:spPr/>
        <p:txBody>
          <a:bodyPr/>
          <a:lstStyle/>
          <a:p>
            <a:fld id="{2261D389-AA0A-486A-9EE2-9ADB4C1814AB}" type="uaqdatetime1">
              <a:rPr lang="ar-SA" smtClean="0"/>
              <a:t>16/04/1443</a:t>
            </a:fld>
            <a:endParaRPr lang="ar-SA" dirty="0"/>
          </a:p>
        </p:txBody>
      </p:sp>
    </p:spTree>
    <p:extLst>
      <p:ext uri="{BB962C8B-B14F-4D97-AF65-F5344CB8AC3E}">
        <p14:creationId xmlns:p14="http://schemas.microsoft.com/office/powerpoint/2010/main" val="342431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مستطيل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20" name="المستطيل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a:extLst>
              <a:ext uri="{FF2B5EF4-FFF2-40B4-BE49-F238E27FC236}">
                <a16:creationId xmlns:a16="http://schemas.microsoft.com/office/drawing/2014/main" id="{8EB78894-19E5-4916-B37E-B4A80B9B8D52}"/>
              </a:ext>
            </a:extLst>
          </p:cNvPr>
          <p:cNvSpPr>
            <a:spLocks noGrp="1"/>
          </p:cNvSpPr>
          <p:nvPr>
            <p:ph type="title"/>
          </p:nvPr>
        </p:nvSpPr>
        <p:spPr>
          <a:xfrm flipH="1">
            <a:off x="646855" y="181084"/>
            <a:ext cx="3363974" cy="6558088"/>
          </a:xfrm>
          <a:noFill/>
          <a:ln>
            <a:solidFill>
              <a:srgbClr val="FFFFFF"/>
            </a:solidFill>
          </a:ln>
          <a:effectLst>
            <a:glow rad="152400">
              <a:schemeClr val="bg1">
                <a:alpha val="13000"/>
              </a:schemeClr>
            </a:glow>
          </a:effectLst>
        </p:spPr>
        <p:txBody>
          <a:bodyPr wrap="square" rtlCol="1">
            <a:normAutofit/>
          </a:bodyPr>
          <a:lstStyle/>
          <a:p>
            <a:pPr rtl="1"/>
            <a: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t>DATAT CLEANING:</a:t>
            </a:r>
            <a:b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br>
            <a:b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br>
            <a: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t>1. import two file of data.</a:t>
            </a:r>
            <a:b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br>
            <a: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t>2. Merge them to be one date.</a:t>
            </a:r>
            <a:b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br>
            <a: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t>3. drop some columns.</a:t>
            </a:r>
            <a:b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br>
            <a: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t>4. add column name ‘year’</a:t>
            </a:r>
            <a:endParaRPr lang="ar-SA"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3" name="عنصر نائب للتاريخ 2">
            <a:extLst>
              <a:ext uri="{FF2B5EF4-FFF2-40B4-BE49-F238E27FC236}">
                <a16:creationId xmlns:a16="http://schemas.microsoft.com/office/drawing/2014/main" id="{32A94993-48F1-41BF-9DD2-A1B2A666FA51}"/>
              </a:ext>
            </a:extLst>
          </p:cNvPr>
          <p:cNvSpPr>
            <a:spLocks noGrp="1"/>
          </p:cNvSpPr>
          <p:nvPr>
            <p:ph type="dt" sz="half" idx="10"/>
          </p:nvPr>
        </p:nvSpPr>
        <p:spPr/>
        <p:txBody>
          <a:bodyPr/>
          <a:lstStyle/>
          <a:p>
            <a:fld id="{FC75B4FC-D984-40AB-9CD0-6A2C2E57A107}" type="uaqdatetime1">
              <a:rPr lang="ar-SA" smtClean="0"/>
              <a:t>16/04/1443</a:t>
            </a:fld>
            <a:endParaRPr lang="ar-SA" dirty="0"/>
          </a:p>
        </p:txBody>
      </p:sp>
      <p:pic>
        <p:nvPicPr>
          <p:cNvPr id="8" name="عنصر نائب للمحتوى 7" descr="صورة تحتوي على نص&#10;&#10;تم إنشاء الوصف تلقائياً">
            <a:extLst>
              <a:ext uri="{FF2B5EF4-FFF2-40B4-BE49-F238E27FC236}">
                <a16:creationId xmlns:a16="http://schemas.microsoft.com/office/drawing/2014/main" id="{6BBA00E8-E727-4F16-93F2-A593CB8CD4C4}"/>
              </a:ext>
            </a:extLst>
          </p:cNvPr>
          <p:cNvPicPr>
            <a:picLocks noGrp="1" noChangeAspect="1"/>
          </p:cNvPicPr>
          <p:nvPr>
            <p:ph idx="1"/>
          </p:nvPr>
        </p:nvPicPr>
        <p:blipFill>
          <a:blip r:embed="rId3"/>
          <a:stretch>
            <a:fillRect/>
          </a:stretch>
        </p:blipFill>
        <p:spPr>
          <a:xfrm>
            <a:off x="5308980" y="181085"/>
            <a:ext cx="6346208" cy="1863602"/>
          </a:xfrm>
        </p:spPr>
      </p:pic>
      <p:pic>
        <p:nvPicPr>
          <p:cNvPr id="11" name="صورة 10" descr="صورة تحتوي على نص, منضدة&#10;&#10;تم إنشاء الوصف تلقائياً">
            <a:extLst>
              <a:ext uri="{FF2B5EF4-FFF2-40B4-BE49-F238E27FC236}">
                <a16:creationId xmlns:a16="http://schemas.microsoft.com/office/drawing/2014/main" id="{236BB404-96A0-4EEA-ADF2-46D21277CC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7594" y="2159666"/>
            <a:ext cx="5827594" cy="1863602"/>
          </a:xfrm>
          <a:prstGeom prst="rect">
            <a:avLst/>
          </a:prstGeom>
        </p:spPr>
        <p:style>
          <a:lnRef idx="2">
            <a:schemeClr val="accent1"/>
          </a:lnRef>
          <a:fillRef idx="1">
            <a:schemeClr val="lt1"/>
          </a:fillRef>
          <a:effectRef idx="0">
            <a:schemeClr val="accent1"/>
          </a:effectRef>
          <a:fontRef idx="minor">
            <a:schemeClr val="dk1"/>
          </a:fontRef>
        </p:style>
      </p:pic>
      <p:sp>
        <p:nvSpPr>
          <p:cNvPr id="13" name="مربع نص 12">
            <a:extLst>
              <a:ext uri="{FF2B5EF4-FFF2-40B4-BE49-F238E27FC236}">
                <a16:creationId xmlns:a16="http://schemas.microsoft.com/office/drawing/2014/main" id="{4A74498A-F9B0-4D60-B2F7-39A62694F531}"/>
              </a:ext>
            </a:extLst>
          </p:cNvPr>
          <p:cNvSpPr txBox="1"/>
          <p:nvPr/>
        </p:nvSpPr>
        <p:spPr>
          <a:xfrm>
            <a:off x="5827594" y="3653936"/>
            <a:ext cx="1542197" cy="369332"/>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dirty="0"/>
          </a:p>
        </p:txBody>
      </p:sp>
      <p:sp>
        <p:nvSpPr>
          <p:cNvPr id="14" name="مستطيل 13">
            <a:extLst>
              <a:ext uri="{FF2B5EF4-FFF2-40B4-BE49-F238E27FC236}">
                <a16:creationId xmlns:a16="http://schemas.microsoft.com/office/drawing/2014/main" id="{005379C8-A27F-413A-BC7F-DA337A18DEE6}"/>
              </a:ext>
            </a:extLst>
          </p:cNvPr>
          <p:cNvSpPr/>
          <p:nvPr/>
        </p:nvSpPr>
        <p:spPr>
          <a:xfrm>
            <a:off x="5827594" y="354842"/>
            <a:ext cx="5704764" cy="5322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صورة 16" descr="صورة تحتوي على منضدة&#10;&#10;تم إنشاء الوصف تلقائياً">
            <a:extLst>
              <a:ext uri="{FF2B5EF4-FFF2-40B4-BE49-F238E27FC236}">
                <a16:creationId xmlns:a16="http://schemas.microsoft.com/office/drawing/2014/main" id="{5FA65491-4BC1-461F-AABF-9063921075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9667" y="4124809"/>
            <a:ext cx="3362041" cy="2796266"/>
          </a:xfrm>
          <a:prstGeom prst="rect">
            <a:avLst/>
          </a:prstGeom>
        </p:spPr>
      </p:pic>
      <p:sp>
        <p:nvSpPr>
          <p:cNvPr id="15" name="مستطيل 14">
            <a:extLst>
              <a:ext uri="{FF2B5EF4-FFF2-40B4-BE49-F238E27FC236}">
                <a16:creationId xmlns:a16="http://schemas.microsoft.com/office/drawing/2014/main" id="{542C3D78-1261-470F-ADB2-BA1BAA847613}"/>
              </a:ext>
            </a:extLst>
          </p:cNvPr>
          <p:cNvSpPr/>
          <p:nvPr/>
        </p:nvSpPr>
        <p:spPr>
          <a:xfrm>
            <a:off x="8482084" y="4306711"/>
            <a:ext cx="397625" cy="24324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مستطيل 15">
            <a:extLst>
              <a:ext uri="{FF2B5EF4-FFF2-40B4-BE49-F238E27FC236}">
                <a16:creationId xmlns:a16="http://schemas.microsoft.com/office/drawing/2014/main" id="{B25BDD0E-042F-4DAD-A93D-71F31ECD6A1A}"/>
              </a:ext>
            </a:extLst>
          </p:cNvPr>
          <p:cNvSpPr/>
          <p:nvPr/>
        </p:nvSpPr>
        <p:spPr>
          <a:xfrm>
            <a:off x="6359857" y="2442949"/>
            <a:ext cx="4954137" cy="2593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952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مستطيل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20" name="مستطيل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537704"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a:extLst>
              <a:ext uri="{FF2B5EF4-FFF2-40B4-BE49-F238E27FC236}">
                <a16:creationId xmlns:a16="http://schemas.microsoft.com/office/drawing/2014/main" id="{15115107-5DA3-4397-A1DA-67705DAE1EC2}"/>
              </a:ext>
            </a:extLst>
          </p:cNvPr>
          <p:cNvSpPr>
            <a:spLocks noGrp="1"/>
          </p:cNvSpPr>
          <p:nvPr>
            <p:ph type="title"/>
          </p:nvPr>
        </p:nvSpPr>
        <p:spPr>
          <a:xfrm flipH="1">
            <a:off x="8184559" y="204716"/>
            <a:ext cx="3363974" cy="6349543"/>
          </a:xfrm>
          <a:noFill/>
          <a:ln w="31750" cap="sq">
            <a:solidFill>
              <a:srgbClr val="FFFFFF"/>
            </a:solidFill>
            <a:miter lim="800000"/>
          </a:ln>
          <a:effectLst>
            <a:glow rad="152400">
              <a:schemeClr val="bg1">
                <a:alpha val="13000"/>
              </a:schemeClr>
            </a:glow>
          </a:effectLst>
        </p:spPr>
        <p:txBody>
          <a:bodyPr vert="horz" wrap="square" lIns="182880" tIns="182880" rIns="182880" bIns="182880" rtlCol="1" anchor="ctr">
            <a:normAutofit/>
          </a:bodyPr>
          <a:lstStyle/>
          <a:p>
            <a:r>
              <a:rPr lang="en-US" b="1" u="sng" dirty="0">
                <a:solidFill>
                  <a:srgbClr val="FFFFFF"/>
                </a:solidFill>
                <a:latin typeface="Tahoma" panose="020B0604030504040204" pitchFamily="34" charset="0"/>
                <a:ea typeface="Tahoma" panose="020B0604030504040204" pitchFamily="34" charset="0"/>
                <a:cs typeface="Tahoma" panose="020B0604030504040204" pitchFamily="34" charset="0"/>
              </a:rPr>
              <a:t>DATA ANALYSIS</a:t>
            </a:r>
            <a:br>
              <a:rPr lang="en-US" b="1" u="sng" dirty="0">
                <a:solidFill>
                  <a:srgbClr val="FFFFFF"/>
                </a:solidFill>
                <a:latin typeface="Tahoma" panose="020B0604030504040204" pitchFamily="34" charset="0"/>
                <a:ea typeface="Tahoma" panose="020B0604030504040204" pitchFamily="34" charset="0"/>
                <a:cs typeface="Tahoma" panose="020B0604030504040204" pitchFamily="34" charset="0"/>
              </a:rPr>
            </a:br>
            <a:b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br>
            <a: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t>THE FIRST QUSTION IS ABOUT: </a:t>
            </a:r>
            <a:b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br>
            <a:r>
              <a:rPr lang="en-US" dirty="0">
                <a:solidFill>
                  <a:srgbClr val="00B0F0"/>
                </a:solidFill>
                <a:effectLst/>
                <a:latin typeface="Times New Roman" panose="02020603050405020304" pitchFamily="18" charset="0"/>
                <a:ea typeface="Calibri" panose="020F0502020204030204" pitchFamily="34" charset="0"/>
                <a:cs typeface="Arial" panose="020B0604020202020204" pitchFamily="34" charset="0"/>
              </a:rPr>
              <a:t>What was the change in price of the stock over 20 years?</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ar-SA"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3" name="عنصر نائب للتاريخ 2">
            <a:extLst>
              <a:ext uri="{FF2B5EF4-FFF2-40B4-BE49-F238E27FC236}">
                <a16:creationId xmlns:a16="http://schemas.microsoft.com/office/drawing/2014/main" id="{06CABD15-C684-47F2-80A8-80E51B8787B9}"/>
              </a:ext>
            </a:extLst>
          </p:cNvPr>
          <p:cNvSpPr>
            <a:spLocks noGrp="1"/>
          </p:cNvSpPr>
          <p:nvPr>
            <p:ph type="dt" sz="half" idx="10"/>
          </p:nvPr>
        </p:nvSpPr>
        <p:spPr/>
        <p:txBody>
          <a:bodyPr/>
          <a:lstStyle/>
          <a:p>
            <a:fld id="{6F13904B-A46C-4F8C-AC67-E6AED5B98609}" type="uaqdatetime1">
              <a:rPr lang="ar-SA" smtClean="0"/>
              <a:t>16/04/1443</a:t>
            </a:fld>
            <a:endParaRPr lang="ar-SA" dirty="0"/>
          </a:p>
        </p:txBody>
      </p:sp>
      <p:pic>
        <p:nvPicPr>
          <p:cNvPr id="9" name="عنصر نائب للمحتوى 8">
            <a:extLst>
              <a:ext uri="{FF2B5EF4-FFF2-40B4-BE49-F238E27FC236}">
                <a16:creationId xmlns:a16="http://schemas.microsoft.com/office/drawing/2014/main" id="{8434352F-C2C8-4D0D-9C24-B49249BDEE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367" y="626008"/>
            <a:ext cx="7151910" cy="6245640"/>
          </a:xfrm>
          <a:prstGeom prst="rect">
            <a:avLst/>
          </a:prstGeom>
        </p:spPr>
      </p:pic>
      <p:cxnSp>
        <p:nvCxnSpPr>
          <p:cNvPr id="10" name="رابط كسهم مستقيم 9">
            <a:extLst>
              <a:ext uri="{FF2B5EF4-FFF2-40B4-BE49-F238E27FC236}">
                <a16:creationId xmlns:a16="http://schemas.microsoft.com/office/drawing/2014/main" id="{C04463F9-FFD8-4C12-AA98-002F2A5C343F}"/>
              </a:ext>
            </a:extLst>
          </p:cNvPr>
          <p:cNvCxnSpPr/>
          <p:nvPr/>
        </p:nvCxnSpPr>
        <p:spPr>
          <a:xfrm flipH="1">
            <a:off x="2674961" y="1637731"/>
            <a:ext cx="477672" cy="4503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رابط مستقيم 12">
            <a:extLst>
              <a:ext uri="{FF2B5EF4-FFF2-40B4-BE49-F238E27FC236}">
                <a16:creationId xmlns:a16="http://schemas.microsoft.com/office/drawing/2014/main" id="{FA29F73F-435D-4E48-8D15-3B8567F58BCB}"/>
              </a:ext>
            </a:extLst>
          </p:cNvPr>
          <p:cNvCxnSpPr>
            <a:cxnSpLocks/>
          </p:cNvCxnSpPr>
          <p:nvPr/>
        </p:nvCxnSpPr>
        <p:spPr>
          <a:xfrm>
            <a:off x="2457187" y="1849271"/>
            <a:ext cx="0" cy="3896436"/>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sp>
        <p:nvSpPr>
          <p:cNvPr id="19" name="مستطيل 18">
            <a:extLst>
              <a:ext uri="{FF2B5EF4-FFF2-40B4-BE49-F238E27FC236}">
                <a16:creationId xmlns:a16="http://schemas.microsoft.com/office/drawing/2014/main" id="{8CD8B9EE-9280-49ED-BE0A-CF5832467948}"/>
              </a:ext>
            </a:extLst>
          </p:cNvPr>
          <p:cNvSpPr/>
          <p:nvPr/>
        </p:nvSpPr>
        <p:spPr>
          <a:xfrm>
            <a:off x="4363988" y="5921825"/>
            <a:ext cx="767570" cy="20602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مستطيل 20">
            <a:extLst>
              <a:ext uri="{FF2B5EF4-FFF2-40B4-BE49-F238E27FC236}">
                <a16:creationId xmlns:a16="http://schemas.microsoft.com/office/drawing/2014/main" id="{C71804A7-B278-4E12-8AF9-A274FE7525CD}"/>
              </a:ext>
            </a:extLst>
          </p:cNvPr>
          <p:cNvSpPr/>
          <p:nvPr/>
        </p:nvSpPr>
        <p:spPr>
          <a:xfrm>
            <a:off x="3289109" y="5921825"/>
            <a:ext cx="921457" cy="2060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مستطيل 21">
            <a:extLst>
              <a:ext uri="{FF2B5EF4-FFF2-40B4-BE49-F238E27FC236}">
                <a16:creationId xmlns:a16="http://schemas.microsoft.com/office/drawing/2014/main" id="{461A307F-36E5-434B-9E22-1C5273606986}"/>
              </a:ext>
            </a:extLst>
          </p:cNvPr>
          <p:cNvSpPr/>
          <p:nvPr/>
        </p:nvSpPr>
        <p:spPr>
          <a:xfrm>
            <a:off x="3289109" y="6127845"/>
            <a:ext cx="921457" cy="3239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700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مستطيل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20" name="المستطيل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a:extLst>
              <a:ext uri="{FF2B5EF4-FFF2-40B4-BE49-F238E27FC236}">
                <a16:creationId xmlns:a16="http://schemas.microsoft.com/office/drawing/2014/main" id="{8EB78894-19E5-4916-B37E-B4A80B9B8D52}"/>
              </a:ext>
            </a:extLst>
          </p:cNvPr>
          <p:cNvSpPr>
            <a:spLocks noGrp="1"/>
          </p:cNvSpPr>
          <p:nvPr>
            <p:ph type="title"/>
          </p:nvPr>
        </p:nvSpPr>
        <p:spPr>
          <a:xfrm flipH="1">
            <a:off x="646855" y="181084"/>
            <a:ext cx="3363974" cy="6558088"/>
          </a:xfrm>
          <a:noFill/>
          <a:ln>
            <a:solidFill>
              <a:srgbClr val="FFFFFF"/>
            </a:solidFill>
          </a:ln>
          <a:effectLst>
            <a:glow rad="152400">
              <a:schemeClr val="bg1">
                <a:alpha val="13000"/>
              </a:schemeClr>
            </a:glow>
          </a:effectLst>
        </p:spPr>
        <p:txBody>
          <a:bodyPr wrap="square" rtlCol="1">
            <a:normAutofit/>
          </a:bodyPr>
          <a:lstStyle/>
          <a:p>
            <a:pPr rtl="1"/>
            <a:r>
              <a:rPr lang="en-US" b="1" u="sng" dirty="0">
                <a:solidFill>
                  <a:srgbClr val="FFFFFF"/>
                </a:solidFill>
                <a:latin typeface="Tahoma" panose="020B0604030504040204" pitchFamily="34" charset="0"/>
                <a:ea typeface="Tahoma" panose="020B0604030504040204" pitchFamily="34" charset="0"/>
                <a:cs typeface="Tahoma" panose="020B0604030504040204" pitchFamily="34" charset="0"/>
              </a:rPr>
              <a:t>DATAT</a:t>
            </a:r>
            <a: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lang="en-US" b="1" u="sng" dirty="0">
                <a:solidFill>
                  <a:srgbClr val="FFFFFF"/>
                </a:solidFill>
                <a:latin typeface="Tahoma" panose="020B0604030504040204" pitchFamily="34" charset="0"/>
                <a:ea typeface="Tahoma" panose="020B0604030504040204" pitchFamily="34" charset="0"/>
                <a:cs typeface="Tahoma" panose="020B0604030504040204" pitchFamily="34" charset="0"/>
              </a:rPr>
              <a:t>ANALYSIS</a:t>
            </a:r>
            <a:br>
              <a:rPr lang="en-US" b="1" u="sng" dirty="0">
                <a:solidFill>
                  <a:srgbClr val="FFFFFF"/>
                </a:solidFill>
                <a:latin typeface="Tahoma" panose="020B0604030504040204" pitchFamily="34" charset="0"/>
                <a:ea typeface="Tahoma" panose="020B0604030504040204" pitchFamily="34" charset="0"/>
                <a:cs typeface="Tahoma" panose="020B0604030504040204" pitchFamily="34" charset="0"/>
              </a:rPr>
            </a:br>
            <a:br>
              <a:rPr lang="en-US" b="1" u="sng" dirty="0">
                <a:solidFill>
                  <a:srgbClr val="FFFFFF"/>
                </a:solidFill>
                <a:latin typeface="Tahoma" panose="020B0604030504040204" pitchFamily="34" charset="0"/>
                <a:ea typeface="Tahoma" panose="020B0604030504040204" pitchFamily="34" charset="0"/>
                <a:cs typeface="Tahoma" panose="020B0604030504040204" pitchFamily="34" charset="0"/>
              </a:rPr>
            </a:br>
            <a:r>
              <a:rPr lang="en-US" dirty="0">
                <a:solidFill>
                  <a:srgbClr val="FFFFFF"/>
                </a:solidFill>
              </a:rPr>
              <a:t>THE SECOND QUSTION ABOUT:</a:t>
            </a:r>
            <a: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t> </a:t>
            </a:r>
            <a:b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br>
            <a: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t>Checking the effects of COVID-19 on the Saudi  stock prices</a:t>
            </a:r>
            <a:b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br>
            <a: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t>(HIGH,LOW)</a:t>
            </a:r>
            <a:b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br>
            <a:endParaRPr lang="ar-SA"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3" name="عنصر نائب للتاريخ 2">
            <a:extLst>
              <a:ext uri="{FF2B5EF4-FFF2-40B4-BE49-F238E27FC236}">
                <a16:creationId xmlns:a16="http://schemas.microsoft.com/office/drawing/2014/main" id="{32A94993-48F1-41BF-9DD2-A1B2A666FA51}"/>
              </a:ext>
            </a:extLst>
          </p:cNvPr>
          <p:cNvSpPr>
            <a:spLocks noGrp="1"/>
          </p:cNvSpPr>
          <p:nvPr>
            <p:ph type="dt" sz="half" idx="10"/>
          </p:nvPr>
        </p:nvSpPr>
        <p:spPr/>
        <p:txBody>
          <a:bodyPr/>
          <a:lstStyle/>
          <a:p>
            <a:fld id="{FC75B4FC-D984-40AB-9CD0-6A2C2E57A107}" type="uaqdatetime1">
              <a:rPr lang="ar-SA" smtClean="0"/>
              <a:t>16/04/1443</a:t>
            </a:fld>
            <a:endParaRPr lang="ar-SA" dirty="0"/>
          </a:p>
        </p:txBody>
      </p:sp>
      <p:pic>
        <p:nvPicPr>
          <p:cNvPr id="19" name="صورة 18">
            <a:extLst>
              <a:ext uri="{FF2B5EF4-FFF2-40B4-BE49-F238E27FC236}">
                <a16:creationId xmlns:a16="http://schemas.microsoft.com/office/drawing/2014/main" id="{64AE42E3-E620-429B-8145-47A2F120E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148536"/>
            <a:ext cx="7462641" cy="3114101"/>
          </a:xfrm>
          <a:prstGeom prst="rect">
            <a:avLst/>
          </a:prstGeom>
        </p:spPr>
      </p:pic>
      <p:cxnSp>
        <p:nvCxnSpPr>
          <p:cNvPr id="7" name="رابط كسهم مستقيم 6">
            <a:extLst>
              <a:ext uri="{FF2B5EF4-FFF2-40B4-BE49-F238E27FC236}">
                <a16:creationId xmlns:a16="http://schemas.microsoft.com/office/drawing/2014/main" id="{228FF51A-7151-4AF3-922B-06B5363A97F0}"/>
              </a:ext>
            </a:extLst>
          </p:cNvPr>
          <p:cNvCxnSpPr/>
          <p:nvPr/>
        </p:nvCxnSpPr>
        <p:spPr>
          <a:xfrm flipH="1">
            <a:off x="7724633" y="805218"/>
            <a:ext cx="559558" cy="3275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رابط كسهم مستقيم 21">
            <a:extLst>
              <a:ext uri="{FF2B5EF4-FFF2-40B4-BE49-F238E27FC236}">
                <a16:creationId xmlns:a16="http://schemas.microsoft.com/office/drawing/2014/main" id="{E09AFCF2-2CA0-4AFD-9A90-04EB6AAA2D0C}"/>
              </a:ext>
            </a:extLst>
          </p:cNvPr>
          <p:cNvCxnSpPr>
            <a:cxnSpLocks/>
          </p:cNvCxnSpPr>
          <p:nvPr/>
        </p:nvCxnSpPr>
        <p:spPr>
          <a:xfrm flipV="1">
            <a:off x="9960864" y="655093"/>
            <a:ext cx="452378" cy="2593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رابط كسهم مستقيم 24">
            <a:extLst>
              <a:ext uri="{FF2B5EF4-FFF2-40B4-BE49-F238E27FC236}">
                <a16:creationId xmlns:a16="http://schemas.microsoft.com/office/drawing/2014/main" id="{E96A8673-CDC3-49B4-90C1-20E9704BEC40}"/>
              </a:ext>
            </a:extLst>
          </p:cNvPr>
          <p:cNvCxnSpPr/>
          <p:nvPr/>
        </p:nvCxnSpPr>
        <p:spPr>
          <a:xfrm flipH="1">
            <a:off x="7826058" y="4188402"/>
            <a:ext cx="559558" cy="3275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2" name="عنصر نائب للمحتوى 31">
            <a:extLst>
              <a:ext uri="{FF2B5EF4-FFF2-40B4-BE49-F238E27FC236}">
                <a16:creationId xmlns:a16="http://schemas.microsoft.com/office/drawing/2014/main" id="{2775F46F-7E93-4F07-8CF7-5DEB420BCA20}"/>
              </a:ext>
            </a:extLst>
          </p:cNvPr>
          <p:cNvPicPr>
            <a:picLocks noGrp="1" noChangeAspect="1"/>
          </p:cNvPicPr>
          <p:nvPr>
            <p:ph idx="1"/>
          </p:nvPr>
        </p:nvPicPr>
        <p:blipFill>
          <a:blip r:embed="rId4"/>
          <a:stretch>
            <a:fillRect/>
          </a:stretch>
        </p:blipFill>
        <p:spPr>
          <a:xfrm>
            <a:off x="4872251" y="3262636"/>
            <a:ext cx="7244685" cy="3595363"/>
          </a:xfrm>
        </p:spPr>
      </p:pic>
      <p:cxnSp>
        <p:nvCxnSpPr>
          <p:cNvPr id="33" name="رابط كسهم مستقيم 32">
            <a:extLst>
              <a:ext uri="{FF2B5EF4-FFF2-40B4-BE49-F238E27FC236}">
                <a16:creationId xmlns:a16="http://schemas.microsoft.com/office/drawing/2014/main" id="{FFBF3405-BCEF-4BC0-BB4C-00CCC068E600}"/>
              </a:ext>
            </a:extLst>
          </p:cNvPr>
          <p:cNvCxnSpPr>
            <a:cxnSpLocks/>
          </p:cNvCxnSpPr>
          <p:nvPr/>
        </p:nvCxnSpPr>
        <p:spPr>
          <a:xfrm flipH="1">
            <a:off x="6105303" y="3903260"/>
            <a:ext cx="322793" cy="2305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رابط كسهم مستقيم 34">
            <a:extLst>
              <a:ext uri="{FF2B5EF4-FFF2-40B4-BE49-F238E27FC236}">
                <a16:creationId xmlns:a16="http://schemas.microsoft.com/office/drawing/2014/main" id="{4606FC0C-A87A-4A07-B7A8-02B1C799F94D}"/>
              </a:ext>
            </a:extLst>
          </p:cNvPr>
          <p:cNvCxnSpPr>
            <a:cxnSpLocks/>
          </p:cNvCxnSpPr>
          <p:nvPr/>
        </p:nvCxnSpPr>
        <p:spPr>
          <a:xfrm flipH="1">
            <a:off x="9111119" y="4018535"/>
            <a:ext cx="278541" cy="3336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543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مستطيل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20" name="مستطيل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537704"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a:extLst>
              <a:ext uri="{FF2B5EF4-FFF2-40B4-BE49-F238E27FC236}">
                <a16:creationId xmlns:a16="http://schemas.microsoft.com/office/drawing/2014/main" id="{15115107-5DA3-4397-A1DA-67705DAE1EC2}"/>
              </a:ext>
            </a:extLst>
          </p:cNvPr>
          <p:cNvSpPr>
            <a:spLocks noGrp="1"/>
          </p:cNvSpPr>
          <p:nvPr>
            <p:ph type="title"/>
          </p:nvPr>
        </p:nvSpPr>
        <p:spPr>
          <a:xfrm flipH="1">
            <a:off x="8184559" y="204716"/>
            <a:ext cx="3363974" cy="6349543"/>
          </a:xfrm>
          <a:noFill/>
          <a:ln w="31750" cap="sq">
            <a:solidFill>
              <a:srgbClr val="FFFFFF"/>
            </a:solidFill>
            <a:miter lim="800000"/>
          </a:ln>
          <a:effectLst>
            <a:glow rad="152400">
              <a:schemeClr val="bg1">
                <a:alpha val="13000"/>
              </a:schemeClr>
            </a:glow>
          </a:effectLst>
        </p:spPr>
        <p:txBody>
          <a:bodyPr vert="horz" wrap="square" lIns="182880" tIns="182880" rIns="182880" bIns="182880" rtlCol="1" anchor="ctr">
            <a:normAutofit/>
          </a:bodyPr>
          <a:lstStyle/>
          <a:p>
            <a:r>
              <a:rPr lang="en-US" b="1" u="sng" dirty="0">
                <a:solidFill>
                  <a:srgbClr val="FFFFFF"/>
                </a:solidFill>
                <a:latin typeface="Tahoma" panose="020B0604030504040204" pitchFamily="34" charset="0"/>
                <a:ea typeface="Tahoma" panose="020B0604030504040204" pitchFamily="34" charset="0"/>
                <a:cs typeface="Tahoma" panose="020B0604030504040204" pitchFamily="34" charset="0"/>
              </a:rPr>
              <a:t>DATA ANALYSIS</a:t>
            </a:r>
            <a:br>
              <a:rPr lang="en-US" b="1" u="sng" dirty="0">
                <a:solidFill>
                  <a:srgbClr val="FFFFFF"/>
                </a:solidFill>
                <a:latin typeface="Tahoma" panose="020B0604030504040204" pitchFamily="34" charset="0"/>
                <a:ea typeface="Tahoma" panose="020B0604030504040204" pitchFamily="34" charset="0"/>
                <a:cs typeface="Tahoma" panose="020B0604030504040204" pitchFamily="34" charset="0"/>
              </a:rPr>
            </a:br>
            <a:b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br>
            <a: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t>PART2 FROM THE QUSTION IS ABOUT:</a:t>
            </a:r>
            <a:b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br>
            <a:r>
              <a:rPr lang="en-US" dirty="0">
                <a:solidFill>
                  <a:srgbClr val="00B0F0"/>
                </a:solidFill>
                <a:latin typeface="Tahoma" panose="020B0604030504040204" pitchFamily="34" charset="0"/>
                <a:ea typeface="Tahoma" panose="020B0604030504040204" pitchFamily="34" charset="0"/>
                <a:cs typeface="Tahoma" panose="020B0604030504040204" pitchFamily="34" charset="0"/>
              </a:rPr>
              <a:t>Checking the effects of COVID-19 on the Saudi </a:t>
            </a:r>
            <a:r>
              <a:rPr lang="en-US" u="sng" dirty="0">
                <a:solidFill>
                  <a:srgbClr val="00B0F0"/>
                </a:solidFill>
                <a:highlight>
                  <a:srgbClr val="FFFF00"/>
                </a:highlight>
                <a:latin typeface="Tahoma" panose="020B0604030504040204" pitchFamily="34" charset="0"/>
                <a:ea typeface="Tahoma" panose="020B0604030504040204" pitchFamily="34" charset="0"/>
                <a:cs typeface="Tahoma" panose="020B0604030504040204" pitchFamily="34" charset="0"/>
              </a:rPr>
              <a:t>healthcare</a:t>
            </a:r>
            <a:r>
              <a:rPr lang="en-US" dirty="0">
                <a:solidFill>
                  <a:srgbClr val="00B0F0"/>
                </a:solidFill>
                <a:latin typeface="Tahoma" panose="020B0604030504040204" pitchFamily="34" charset="0"/>
                <a:ea typeface="Tahoma" panose="020B0604030504040204" pitchFamily="34" charset="0"/>
                <a:cs typeface="Tahoma" panose="020B0604030504040204" pitchFamily="34" charset="0"/>
              </a:rPr>
              <a:t> stock prices </a:t>
            </a:r>
            <a:b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ar-SA"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pic>
        <p:nvPicPr>
          <p:cNvPr id="14" name="صورة 13">
            <a:extLst>
              <a:ext uri="{FF2B5EF4-FFF2-40B4-BE49-F238E27FC236}">
                <a16:creationId xmlns:a16="http://schemas.microsoft.com/office/drawing/2014/main" id="{554DDC26-5D9E-4C85-8449-226B620AD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422" y="204717"/>
            <a:ext cx="7182862" cy="6653284"/>
          </a:xfrm>
          <a:prstGeom prst="rect">
            <a:avLst/>
          </a:prstGeom>
        </p:spPr>
      </p:pic>
      <p:sp>
        <p:nvSpPr>
          <p:cNvPr id="12" name="مستطيل 11">
            <a:extLst>
              <a:ext uri="{FF2B5EF4-FFF2-40B4-BE49-F238E27FC236}">
                <a16:creationId xmlns:a16="http://schemas.microsoft.com/office/drawing/2014/main" id="{68AE1565-3BF9-450B-B1EF-8A28D0E30288}"/>
              </a:ext>
            </a:extLst>
          </p:cNvPr>
          <p:cNvSpPr/>
          <p:nvPr/>
        </p:nvSpPr>
        <p:spPr>
          <a:xfrm>
            <a:off x="5445457" y="6291618"/>
            <a:ext cx="873456" cy="262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مستطيل 22">
            <a:extLst>
              <a:ext uri="{FF2B5EF4-FFF2-40B4-BE49-F238E27FC236}">
                <a16:creationId xmlns:a16="http://schemas.microsoft.com/office/drawing/2014/main" id="{B549522C-CEC9-47E2-8F72-EB034846122A}"/>
              </a:ext>
            </a:extLst>
          </p:cNvPr>
          <p:cNvSpPr/>
          <p:nvPr/>
        </p:nvSpPr>
        <p:spPr>
          <a:xfrm>
            <a:off x="1555844" y="6271146"/>
            <a:ext cx="1160059" cy="262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95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مستطيل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20" name="المستطيل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a:extLst>
              <a:ext uri="{FF2B5EF4-FFF2-40B4-BE49-F238E27FC236}">
                <a16:creationId xmlns:a16="http://schemas.microsoft.com/office/drawing/2014/main" id="{8EB78894-19E5-4916-B37E-B4A80B9B8D52}"/>
              </a:ext>
            </a:extLst>
          </p:cNvPr>
          <p:cNvSpPr>
            <a:spLocks noGrp="1"/>
          </p:cNvSpPr>
          <p:nvPr>
            <p:ph type="title"/>
          </p:nvPr>
        </p:nvSpPr>
        <p:spPr>
          <a:xfrm flipH="1">
            <a:off x="646855" y="181084"/>
            <a:ext cx="3363974" cy="6558088"/>
          </a:xfrm>
          <a:noFill/>
          <a:ln>
            <a:solidFill>
              <a:srgbClr val="FFFFFF"/>
            </a:solidFill>
          </a:ln>
          <a:effectLst>
            <a:glow rad="152400">
              <a:schemeClr val="bg1">
                <a:alpha val="13000"/>
              </a:schemeClr>
            </a:glow>
          </a:effectLst>
        </p:spPr>
        <p:txBody>
          <a:bodyPr wrap="square" rtlCol="1">
            <a:normAutofit/>
          </a:bodyPr>
          <a:lstStyle/>
          <a:p>
            <a:pPr rtl="1"/>
            <a:r>
              <a:rPr lang="en-US" b="1" u="sng" dirty="0">
                <a:solidFill>
                  <a:srgbClr val="FFFFFF"/>
                </a:solidFill>
                <a:latin typeface="Tahoma" panose="020B0604030504040204" pitchFamily="34" charset="0"/>
                <a:ea typeface="Tahoma" panose="020B0604030504040204" pitchFamily="34" charset="0"/>
                <a:cs typeface="Tahoma" panose="020B0604030504040204" pitchFamily="34" charset="0"/>
              </a:rPr>
              <a:t>DATAT</a:t>
            </a:r>
            <a: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lang="en-US" b="1" u="sng" dirty="0">
                <a:solidFill>
                  <a:srgbClr val="FFFFFF"/>
                </a:solidFill>
                <a:latin typeface="Tahoma" panose="020B0604030504040204" pitchFamily="34" charset="0"/>
                <a:ea typeface="Tahoma" panose="020B0604030504040204" pitchFamily="34" charset="0"/>
                <a:cs typeface="Tahoma" panose="020B0604030504040204" pitchFamily="34" charset="0"/>
              </a:rPr>
              <a:t>ANALYSIS</a:t>
            </a:r>
            <a:br>
              <a:rPr lang="en-US" b="1" u="sng" dirty="0">
                <a:solidFill>
                  <a:srgbClr val="FFFFFF"/>
                </a:solidFill>
                <a:latin typeface="Tahoma" panose="020B0604030504040204" pitchFamily="34" charset="0"/>
                <a:ea typeface="Tahoma" panose="020B0604030504040204" pitchFamily="34" charset="0"/>
                <a:cs typeface="Tahoma" panose="020B0604030504040204" pitchFamily="34" charset="0"/>
              </a:rPr>
            </a:br>
            <a:br>
              <a:rPr lang="en-US" b="1" u="sng" dirty="0">
                <a:solidFill>
                  <a:srgbClr val="FFFFFF"/>
                </a:solidFill>
                <a:latin typeface="Tahoma" panose="020B0604030504040204" pitchFamily="34" charset="0"/>
                <a:ea typeface="Tahoma" panose="020B0604030504040204" pitchFamily="34" charset="0"/>
                <a:cs typeface="Tahoma" panose="020B0604030504040204" pitchFamily="34" charset="0"/>
              </a:rPr>
            </a:br>
            <a:r>
              <a:rPr lang="en-US" dirty="0">
                <a:solidFill>
                  <a:srgbClr val="FFFFFF"/>
                </a:solidFill>
              </a:rPr>
              <a:t>THE SECOND QUSTION ABOUT:</a:t>
            </a:r>
            <a: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t> </a:t>
            </a:r>
            <a:b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br>
            <a: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t>Checking the effects of COVID-19 on the Saudi  stock prices</a:t>
            </a:r>
            <a:b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br>
            <a:r>
              <a:rPr lang="en-US" dirty="0">
                <a:solidFill>
                  <a:srgbClr val="FFFFFF"/>
                </a:solidFill>
              </a:rPr>
              <a:t>between the </a:t>
            </a:r>
            <a:r>
              <a:rPr lang="en-US" u="sng" dirty="0">
                <a:solidFill>
                  <a:srgbClr val="FFFFFF"/>
                </a:solidFill>
                <a:highlight>
                  <a:srgbClr val="FFFF00"/>
                </a:highlight>
              </a:rPr>
              <a:t>top sectors </a:t>
            </a:r>
            <a:r>
              <a:rPr lang="en-US" dirty="0">
                <a:solidFill>
                  <a:srgbClr val="FFFFFF"/>
                </a:solidFill>
              </a:rPr>
              <a:t>from 2019-2020</a:t>
            </a:r>
            <a:endParaRPr lang="ar-SA"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3" name="عنصر نائب للتاريخ 2">
            <a:extLst>
              <a:ext uri="{FF2B5EF4-FFF2-40B4-BE49-F238E27FC236}">
                <a16:creationId xmlns:a16="http://schemas.microsoft.com/office/drawing/2014/main" id="{32A94993-48F1-41BF-9DD2-A1B2A666FA51}"/>
              </a:ext>
            </a:extLst>
          </p:cNvPr>
          <p:cNvSpPr>
            <a:spLocks noGrp="1"/>
          </p:cNvSpPr>
          <p:nvPr>
            <p:ph type="dt" sz="half" idx="10"/>
          </p:nvPr>
        </p:nvSpPr>
        <p:spPr/>
        <p:txBody>
          <a:bodyPr/>
          <a:lstStyle/>
          <a:p>
            <a:fld id="{FC75B4FC-D984-40AB-9CD0-6A2C2E57A107}" type="uaqdatetime1">
              <a:rPr lang="ar-SA" smtClean="0"/>
              <a:t>16/04/1443</a:t>
            </a:fld>
            <a:endParaRPr lang="ar-SA" dirty="0"/>
          </a:p>
        </p:txBody>
      </p:sp>
      <p:pic>
        <p:nvPicPr>
          <p:cNvPr id="15" name="صورة 14">
            <a:extLst>
              <a:ext uri="{FF2B5EF4-FFF2-40B4-BE49-F238E27FC236}">
                <a16:creationId xmlns:a16="http://schemas.microsoft.com/office/drawing/2014/main" id="{9F8DF40A-DF8E-4109-AD08-E3D86E15B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0460" y="1023582"/>
            <a:ext cx="6883092" cy="5539202"/>
          </a:xfrm>
          <a:prstGeom prst="rect">
            <a:avLst/>
          </a:prstGeom>
        </p:spPr>
      </p:pic>
    </p:spTree>
    <p:extLst>
      <p:ext uri="{BB962C8B-B14F-4D97-AF65-F5344CB8AC3E}">
        <p14:creationId xmlns:p14="http://schemas.microsoft.com/office/powerpoint/2010/main" val="2396045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العنوان 1">
            <a:extLst>
              <a:ext uri="{FF2B5EF4-FFF2-40B4-BE49-F238E27FC236}">
                <a16:creationId xmlns:a16="http://schemas.microsoft.com/office/drawing/2014/main" id="{51F70220-677A-411B-B416-94321A555329}"/>
              </a:ext>
            </a:extLst>
          </p:cNvPr>
          <p:cNvSpPr>
            <a:spLocks noGrp="1"/>
          </p:cNvSpPr>
          <p:nvPr>
            <p:ph type="title"/>
          </p:nvPr>
        </p:nvSpPr>
        <p:spPr>
          <a:xfrm flipH="1">
            <a:off x="1557962"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1" anchor="ctr">
            <a:normAutofit/>
          </a:bodyPr>
          <a:lstStyle/>
          <a:p>
            <a:pPr algn="ctr" rtl="1"/>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Conclusion</a:t>
            </a:r>
            <a:endParaRPr lang="ar-SA"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4" name="الصورة 3" descr="يد ممسكة بقلم تشير إلى الأرقام المالية">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7534655" y="10"/>
            <a:ext cx="4657325" cy="6857990"/>
          </a:xfrm>
          <a:prstGeom prst="rect">
            <a:avLst/>
          </a:prstGeom>
        </p:spPr>
      </p:pic>
      <p:sp>
        <p:nvSpPr>
          <p:cNvPr id="3" name="عنصر نائب للمحتوى 2">
            <a:extLst>
              <a:ext uri="{FF2B5EF4-FFF2-40B4-BE49-F238E27FC236}">
                <a16:creationId xmlns:a16="http://schemas.microsoft.com/office/drawing/2014/main" id="{667D1328-A694-4327-A93A-3D919FD65B27}"/>
              </a:ext>
            </a:extLst>
          </p:cNvPr>
          <p:cNvSpPr>
            <a:spLocks noGrp="1"/>
          </p:cNvSpPr>
          <p:nvPr>
            <p:ph idx="1"/>
          </p:nvPr>
        </p:nvSpPr>
        <p:spPr>
          <a:xfrm flipH="1">
            <a:off x="1557962" y="2638044"/>
            <a:ext cx="4451773" cy="3776404"/>
          </a:xfrm>
        </p:spPr>
        <p:txBody>
          <a:bodyPr rtlCol="1"/>
          <a:lstStyle/>
          <a:p>
            <a:pPr algn="ctr" rtl="1"/>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1. </a:t>
            </a:r>
            <a:r>
              <a:rPr lang="en-US" sz="2800" dirty="0">
                <a:solidFill>
                  <a:schemeClr val="bg1"/>
                </a:solidFill>
              </a:rPr>
              <a:t>In the future we will use more libraries such as </a:t>
            </a:r>
            <a:r>
              <a:rPr lang="en-US" sz="2800" dirty="0" err="1">
                <a:solidFill>
                  <a:schemeClr val="bg1"/>
                </a:solidFill>
              </a:rPr>
              <a:t>Keras</a:t>
            </a:r>
            <a:r>
              <a:rPr lang="en-US" sz="2800" dirty="0">
                <a:solidFill>
                  <a:schemeClr val="bg1"/>
                </a:solidFill>
              </a:rPr>
              <a:t> .</a:t>
            </a:r>
          </a:p>
          <a:p>
            <a:pPr algn="ctr" rtl="1"/>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2. </a:t>
            </a:r>
            <a:r>
              <a:rPr lang="en-US" sz="2800" dirty="0">
                <a:solidFill>
                  <a:schemeClr val="bg1"/>
                </a:solidFill>
              </a:rPr>
              <a:t>U</a:t>
            </a: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sing deep learning (LSTM) to predict stock prices in the coming years.</a:t>
            </a:r>
          </a:p>
          <a:p>
            <a:pPr algn="r" rtl="1"/>
            <a:endParaRPr lang="ar-SA"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عنصر نائب للتاريخ 4">
            <a:extLst>
              <a:ext uri="{FF2B5EF4-FFF2-40B4-BE49-F238E27FC236}">
                <a16:creationId xmlns:a16="http://schemas.microsoft.com/office/drawing/2014/main" id="{607E2500-1F85-49CC-B3EC-25988DB86763}"/>
              </a:ext>
            </a:extLst>
          </p:cNvPr>
          <p:cNvSpPr>
            <a:spLocks noGrp="1"/>
          </p:cNvSpPr>
          <p:nvPr>
            <p:ph type="dt" sz="half" idx="10"/>
          </p:nvPr>
        </p:nvSpPr>
        <p:spPr/>
        <p:txBody>
          <a:bodyPr/>
          <a:lstStyle/>
          <a:p>
            <a:fld id="{52BC7D6E-931F-4BF3-BFBE-6603F138F289}" type="uaqdatetime1">
              <a:rPr lang="ar-SA" smtClean="0"/>
              <a:t>16/04/1443</a:t>
            </a:fld>
            <a:endParaRPr lang="ar-SA" dirty="0"/>
          </a:p>
        </p:txBody>
      </p:sp>
    </p:spTree>
    <p:extLst>
      <p:ext uri="{BB962C8B-B14F-4D97-AF65-F5344CB8AC3E}">
        <p14:creationId xmlns:p14="http://schemas.microsoft.com/office/powerpoint/2010/main" val="2673849116"/>
      </p:ext>
    </p:extLst>
  </p:cSld>
  <p:clrMapOvr>
    <a:masterClrMapping/>
  </p:clrMapOvr>
</p:sld>
</file>

<file path=ppt/theme/theme1.xml><?xml version="1.0" encoding="utf-8"?>
<a:theme xmlns:a="http://schemas.openxmlformats.org/drawingml/2006/main" name="رزمة">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Office_30566476_TF66925244" id="{49D30046-D20B-4B7F-8C62-998B7C5B28A8}" vid="{18AFF23F-E490-482E-93BB-E48A51E38ABE}"/>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2736BCB-6CE4-414B-B2BE-1DA087E52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17AD15-0DEB-4851-82A2-261C041346DD}">
  <ds:schemaRefs>
    <ds:schemaRef ds:uri="http://schemas.microsoft.com/sharepoint/v3/contenttype/forms"/>
  </ds:schemaRefs>
</ds:datastoreItem>
</file>

<file path=customXml/itemProps3.xml><?xml version="1.0" encoding="utf-8"?>
<ds:datastoreItem xmlns:ds="http://schemas.openxmlformats.org/officeDocument/2006/customXml" ds:itemID="{620ED59B-F67D-4B99-A0A7-E5237FF5810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417</TotalTime>
  <Words>329</Words>
  <Application>Microsoft Office PowerPoint</Application>
  <PresentationFormat>شاشة عريضة</PresentationFormat>
  <Paragraphs>43</Paragraphs>
  <Slides>9</Slides>
  <Notes>8</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9</vt:i4>
      </vt:variant>
    </vt:vector>
  </HeadingPairs>
  <TitlesOfParts>
    <vt:vector size="18" baseType="lpstr">
      <vt:lpstr>Amasis MT Pro</vt:lpstr>
      <vt:lpstr>-apple-system</vt:lpstr>
      <vt:lpstr>Arial</vt:lpstr>
      <vt:lpstr>Calibri</vt:lpstr>
      <vt:lpstr>Gill Sans MT</vt:lpstr>
      <vt:lpstr>Microsoft Sans Serif</vt:lpstr>
      <vt:lpstr>Tahoma</vt:lpstr>
      <vt:lpstr>Times New Roman</vt:lpstr>
      <vt:lpstr>رزمة</vt:lpstr>
      <vt:lpstr>Saudi STOCK MARKET EXCHANGE</vt:lpstr>
      <vt:lpstr>Tadawul is the Saudi Exchange is a fully owned subsidiary by Saudi Tadawul Group. As Saudi Arabia’s dedicated stock exchange and the largest stock exchange in the Middle East.   The goal of this project is to better understand which factors are most important in Saudi Stock Exchange over 20 years, and to find how various industries represented by stock market indices have reacted to the COVID-19 shock. </vt:lpstr>
      <vt:lpstr>Data Structure 600,571 Rows and 14 Columns</vt:lpstr>
      <vt:lpstr>DATAT CLEANING:  1. import two file of data. 2. Merge them to be one date. 3. drop some columns. 4. add column name ‘year’</vt:lpstr>
      <vt:lpstr>DATA ANALYSIS  THE FIRST QUSTION IS ABOUT:  What was the change in price of the stock over 20 years? </vt:lpstr>
      <vt:lpstr>DATAT ANALYSIS  THE SECOND QUSTION ABOUT:  Checking the effects of COVID-19 on the Saudi  stock prices (HIGH,LOW) </vt:lpstr>
      <vt:lpstr>DATA ANALYSIS  PART2 FROM THE QUSTION IS ABOUT: Checking the effects of COVID-19 on the Saudi healthcare stock prices   </vt:lpstr>
      <vt:lpstr>DATAT ANALYSIS  THE SECOND QUSTION ABOUT:  Checking the effects of COVID-19 on the Saudi  stock prices between the top sectors from 2019-2020</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Saudi STOCK MARKET EXCHANGE</dc:title>
  <dc:creator>Hanan Alshehri</dc:creator>
  <cp:lastModifiedBy>Hanan Alshehri</cp:lastModifiedBy>
  <cp:revision>1</cp:revision>
  <dcterms:created xsi:type="dcterms:W3CDTF">2021-11-20T22:14:28Z</dcterms:created>
  <dcterms:modified xsi:type="dcterms:W3CDTF">2021-11-21T05:12:19Z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