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44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6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D4C0-DCA7-4DC5-9FBF-639BBFCAFE5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5442-0833-4F08-8DEC-209BFC0F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8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4B9-8ACB-215D-CEDD-63A5FD7C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2387600"/>
          </a:xfrm>
        </p:spPr>
        <p:txBody>
          <a:bodyPr/>
          <a:lstStyle/>
          <a:p>
            <a:r>
              <a:rPr lang="en-US" dirty="0"/>
              <a:t>PASSWORD STRENGTH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1BB7A-08D7-1390-F8E2-5477EF847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224" y="2387600"/>
            <a:ext cx="8791575" cy="1655762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FORTIFY YOUR DIGITAL PRESENCE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260B2-94DC-9DE3-EFE2-7D8FA98D91A5}"/>
              </a:ext>
            </a:extLst>
          </p:cNvPr>
          <p:cNvSpPr txBox="1"/>
          <p:nvPr/>
        </p:nvSpPr>
        <p:spPr>
          <a:xfrm>
            <a:off x="9813560" y="4043362"/>
            <a:ext cx="2683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HANAN</a:t>
            </a:r>
          </a:p>
          <a:p>
            <a:r>
              <a:rPr lang="en-US" dirty="0"/>
              <a:t>NAIMAL</a:t>
            </a:r>
          </a:p>
          <a:p>
            <a:r>
              <a:rPr lang="en-US" dirty="0"/>
              <a:t>FIZZAH</a:t>
            </a:r>
          </a:p>
          <a:p>
            <a:r>
              <a:rPr lang="en-US" dirty="0"/>
              <a:t>ZOHA</a:t>
            </a:r>
          </a:p>
          <a:p>
            <a:r>
              <a:rPr lang="en-US" dirty="0"/>
              <a:t>EMAN</a:t>
            </a:r>
          </a:p>
        </p:txBody>
      </p:sp>
    </p:spTree>
    <p:extLst>
      <p:ext uri="{BB962C8B-B14F-4D97-AF65-F5344CB8AC3E}">
        <p14:creationId xmlns:p14="http://schemas.microsoft.com/office/powerpoint/2010/main" val="217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PASSWORD STRENGTH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Moeez Chaudhry</dc:creator>
  <cp:lastModifiedBy>Moeez Chaudhry</cp:lastModifiedBy>
  <cp:revision>1</cp:revision>
  <dcterms:created xsi:type="dcterms:W3CDTF">2024-10-04T14:12:26Z</dcterms:created>
  <dcterms:modified xsi:type="dcterms:W3CDTF">2024-10-04T14:29:01Z</dcterms:modified>
</cp:coreProperties>
</file>