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e8a26e3ad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e8a26e3ad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e8a26e3ad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e8a26e3ad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4c554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64c554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8a26e3ad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8a26e3ad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64c5547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64c5547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8a26e3ad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8a26e3ad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e8a26e3ad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e8a26e3ad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e8a26e3ad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e8a26e3ad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e8a26e3a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e8a26e3a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e8a26e3a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e8a26e3a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e8a26e3a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e8a26e3a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e8a26e3ad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e8a26e3ad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e8a26e3ad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e8a26e3ad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e8a26e3ad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e8a26e3ad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8a26e3ad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8a26e3ad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e8a26e3ad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e8a26e3ad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presented by Hanane MEFTAHI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31/10/2020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775" y="971600"/>
            <a:ext cx="5046688" cy="38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965775" y="925825"/>
            <a:ext cx="20280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repeat </a:t>
            </a:r>
            <a:r>
              <a:rPr b="1" lang="fr">
                <a:solidFill>
                  <a:srgbClr val="FF0000"/>
                </a:solidFill>
              </a:rPr>
              <a:t>step 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75" y="971600"/>
            <a:ext cx="5453439" cy="38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7112725" y="822950"/>
            <a:ext cx="18957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repeat </a:t>
            </a:r>
            <a:r>
              <a:rPr b="1" lang="fr">
                <a:solidFill>
                  <a:srgbClr val="FF0000"/>
                </a:solidFill>
              </a:rPr>
              <a:t>step 3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73000" y="971600"/>
            <a:ext cx="63111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INPUTS</a:t>
            </a:r>
            <a:r>
              <a:rPr lang="fr" sz="1000"/>
              <a:t> 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fr" sz="1000"/>
              <a:t>K the number of clusters to be formed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fr" sz="1000"/>
              <a:t>The Training Set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BEGIN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Randomly choose K points (one row of the data matrix). These points are the centers of the clusters (called centroïd).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    </a:t>
            </a:r>
            <a:r>
              <a:rPr b="1" lang="fr" sz="1000">
                <a:solidFill>
                  <a:srgbClr val="FF0000"/>
                </a:solidFill>
              </a:rPr>
              <a:t> REPEAT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Assign each point to the group to which it is closest to its center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Recalculate the center of each cluster and modify the centroid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       </a:t>
            </a:r>
            <a:r>
              <a:rPr b="1" lang="fr" sz="1000">
                <a:solidFill>
                  <a:srgbClr val="FF0000"/>
                </a:solidFill>
              </a:rPr>
              <a:t> UNTIL &lt;STOPPING CRITERIA&gt;</a:t>
            </a:r>
            <a:endParaRPr b="1"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END ALGORITHM</a:t>
            </a:r>
            <a:endParaRPr sz="10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725" y="1267125"/>
            <a:ext cx="2790125" cy="31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Stopping criteria for </a:t>
            </a:r>
            <a:r>
              <a:rPr lang="fr"/>
              <a:t>K-means 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208825" y="1175650"/>
            <a:ext cx="51258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fr"/>
              <a:t>Centroids of newly formed clusters do not change.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"/>
              <a:t>Points remain in the same cluster.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"/>
              <a:t>Maximum number of iterations are reached.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850" y="2351350"/>
            <a:ext cx="4421956" cy="24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 FUNCTION (DISTORTION)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000"/>
            <a:ext cx="87058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 estimation (ELBOW METHOD)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208825" y="1071750"/>
            <a:ext cx="752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25" y="1417475"/>
            <a:ext cx="5941575" cy="33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example  image segmentation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513" y="971600"/>
            <a:ext cx="6946968" cy="38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228900" y="2171250"/>
            <a:ext cx="2686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IMPLEMENTATION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fr"/>
              <a:t>What’s clustering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fr"/>
              <a:t>K-means Algorithm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fr"/>
              <a:t>Stopping criteria for k-means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fr"/>
              <a:t>K estimation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fr"/>
              <a:t>Example Image segmentation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fr"/>
              <a:t>Implementation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What’s Clustering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729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Only raw observations of random variables 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given: x1, x2, x3, x4…. and we expect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deduction of the relation: xi-&gt; yi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Group points that are close to each other.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50" y="2131900"/>
            <a:ext cx="2979651" cy="28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25" y="971600"/>
            <a:ext cx="5375588" cy="386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50" y="971600"/>
            <a:ext cx="5303987" cy="38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583675" y="426200"/>
            <a:ext cx="23073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step1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The first step in k-means is to pick the number of clusters, k.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13" y="971600"/>
            <a:ext cx="5183831" cy="38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6583675" y="720100"/>
            <a:ext cx="24837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step 2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/>
              <a:t>Assign all the points to the closest cluster centroid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25" y="971600"/>
            <a:ext cx="5126156" cy="38671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818800" y="499650"/>
            <a:ext cx="22191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step 3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/>
              <a:t>Recompute the centroids of newly formed clusters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100" y="903550"/>
            <a:ext cx="5444038" cy="38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7127425" y="543750"/>
            <a:ext cx="19545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repeat </a:t>
            </a:r>
            <a:r>
              <a:rPr b="1" lang="fr">
                <a:solidFill>
                  <a:srgbClr val="FF0000"/>
                </a:solidFill>
              </a:rPr>
              <a:t>step 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08825" y="1706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K-means algorithm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238" y="971600"/>
            <a:ext cx="5255767" cy="38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6760025" y="764175"/>
            <a:ext cx="2277900" cy="1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repeat </a:t>
            </a:r>
            <a:r>
              <a:rPr b="1" lang="fr">
                <a:solidFill>
                  <a:srgbClr val="FF0000"/>
                </a:solidFill>
              </a:rPr>
              <a:t>step 3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