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7" r:id="rId6"/>
    <p:sldId id="269" r:id="rId7"/>
    <p:sldId id="273" r:id="rId8"/>
    <p:sldId id="266" r:id="rId9"/>
    <p:sldId id="262" r:id="rId10"/>
    <p:sldId id="260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89651" autoAdjust="0"/>
  </p:normalViewPr>
  <p:slideViewPr>
    <p:cSldViewPr snapToGrid="0">
      <p:cViewPr>
        <p:scale>
          <a:sx n="90" d="100"/>
          <a:sy n="90" d="100"/>
        </p:scale>
        <p:origin x="667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AC1DC-C097-4984-867E-5EECA59D8AFE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DAEBF8CA-F484-4C8D-B0F8-0CAD675454D4}">
      <dgm:prSet/>
      <dgm:spPr/>
      <dgm:t>
        <a:bodyPr/>
        <a:lstStyle/>
        <a:p>
          <a:r>
            <a:rPr lang="zh-CN"/>
            <a:t>复习 </a:t>
          </a:r>
          <a:r>
            <a:rPr lang="en-US"/>
            <a:t>C </a:t>
          </a:r>
          <a:r>
            <a:rPr lang="zh-CN"/>
            <a:t>语言知识点</a:t>
          </a:r>
          <a:endParaRPr lang="en-US"/>
        </a:p>
      </dgm:t>
    </dgm:pt>
    <dgm:pt modelId="{43E5BDF9-9537-411A-9F49-34F8E93FED0E}" type="parTrans" cxnId="{1E5CAD47-F818-40B4-8EFB-CB7A7E324F5B}">
      <dgm:prSet/>
      <dgm:spPr/>
      <dgm:t>
        <a:bodyPr/>
        <a:lstStyle/>
        <a:p>
          <a:endParaRPr lang="en-US"/>
        </a:p>
      </dgm:t>
    </dgm:pt>
    <dgm:pt modelId="{4697D9CD-238B-4F30-A4C2-5C62C542AC54}" type="sibTrans" cxnId="{1E5CAD47-F818-40B4-8EFB-CB7A7E324F5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2DAA7E6-0F82-49B9-8854-3430FFF15CCC}">
      <dgm:prSet/>
      <dgm:spPr/>
      <dgm:t>
        <a:bodyPr/>
        <a:lstStyle/>
        <a:p>
          <a:r>
            <a:rPr lang="zh-CN"/>
            <a:t>结构体</a:t>
          </a:r>
          <a:endParaRPr lang="en-US"/>
        </a:p>
      </dgm:t>
    </dgm:pt>
    <dgm:pt modelId="{6A4E5511-1527-460E-B8F3-A46F4348E346}" type="parTrans" cxnId="{58EF1029-795B-460C-B375-61B5D61BAEA6}">
      <dgm:prSet/>
      <dgm:spPr/>
      <dgm:t>
        <a:bodyPr/>
        <a:lstStyle/>
        <a:p>
          <a:endParaRPr lang="en-US"/>
        </a:p>
      </dgm:t>
    </dgm:pt>
    <dgm:pt modelId="{26041A33-76F0-452D-809E-50AE2F7F1BBF}" type="sibTrans" cxnId="{58EF1029-795B-460C-B375-61B5D61BAEA6}">
      <dgm:prSet/>
      <dgm:spPr/>
      <dgm:t>
        <a:bodyPr/>
        <a:lstStyle/>
        <a:p>
          <a:endParaRPr lang="en-US"/>
        </a:p>
      </dgm:t>
    </dgm:pt>
    <dgm:pt modelId="{97DBFAD6-16E7-48D1-AD73-324472429E8C}">
      <dgm:prSet/>
      <dgm:spPr/>
      <dgm:t>
        <a:bodyPr/>
        <a:lstStyle/>
        <a:p>
          <a:r>
            <a:rPr lang="zh-CN"/>
            <a:t>枚举</a:t>
          </a:r>
          <a:endParaRPr lang="en-US"/>
        </a:p>
      </dgm:t>
    </dgm:pt>
    <dgm:pt modelId="{07294090-F6BD-4D38-84F4-7B8482A4F18A}" type="parTrans" cxnId="{DED1E1BC-31D9-46B2-B755-7F8C3CB9F1F2}">
      <dgm:prSet/>
      <dgm:spPr/>
      <dgm:t>
        <a:bodyPr/>
        <a:lstStyle/>
        <a:p>
          <a:endParaRPr lang="en-US"/>
        </a:p>
      </dgm:t>
    </dgm:pt>
    <dgm:pt modelId="{EF67C206-6230-4AAF-908C-CBEF7406EC2A}" type="sibTrans" cxnId="{DED1E1BC-31D9-46B2-B755-7F8C3CB9F1F2}">
      <dgm:prSet/>
      <dgm:spPr/>
      <dgm:t>
        <a:bodyPr/>
        <a:lstStyle/>
        <a:p>
          <a:endParaRPr lang="en-US"/>
        </a:p>
      </dgm:t>
    </dgm:pt>
    <dgm:pt modelId="{3D508CB8-9F63-4674-92CF-5AF0314BF80D}">
      <dgm:prSet/>
      <dgm:spPr/>
      <dgm:t>
        <a:bodyPr/>
        <a:lstStyle/>
        <a:p>
          <a:r>
            <a:rPr lang="zh-CN"/>
            <a:t>预处理指令</a:t>
          </a:r>
          <a:endParaRPr lang="en-US"/>
        </a:p>
      </dgm:t>
    </dgm:pt>
    <dgm:pt modelId="{B0B5B0B5-3831-400D-B801-D3B0B085405F}" type="parTrans" cxnId="{0D8FC831-06F7-4EAC-B8E5-83AE276CC177}">
      <dgm:prSet/>
      <dgm:spPr/>
      <dgm:t>
        <a:bodyPr/>
        <a:lstStyle/>
        <a:p>
          <a:endParaRPr lang="en-US"/>
        </a:p>
      </dgm:t>
    </dgm:pt>
    <dgm:pt modelId="{42CBE362-06F0-4DD0-AF42-4187B2C66B72}" type="sibTrans" cxnId="{0D8FC831-06F7-4EAC-B8E5-83AE276CC177}">
      <dgm:prSet/>
      <dgm:spPr/>
      <dgm:t>
        <a:bodyPr/>
        <a:lstStyle/>
        <a:p>
          <a:endParaRPr lang="en-US"/>
        </a:p>
      </dgm:t>
    </dgm:pt>
    <dgm:pt modelId="{8DE325E8-BFFC-4E26-81C5-E5BBD7E74594}">
      <dgm:prSet/>
      <dgm:spPr/>
      <dgm:t>
        <a:bodyPr/>
        <a:lstStyle/>
        <a:p>
          <a:r>
            <a:rPr lang="zh-CN"/>
            <a:t>动态内存管理</a:t>
          </a:r>
          <a:endParaRPr lang="en-US"/>
        </a:p>
      </dgm:t>
    </dgm:pt>
    <dgm:pt modelId="{99C8AB08-F236-4E32-985E-92A4D8829C8A}" type="parTrans" cxnId="{E4948293-15D0-4DE9-B6A4-C585B55AA943}">
      <dgm:prSet/>
      <dgm:spPr/>
      <dgm:t>
        <a:bodyPr/>
        <a:lstStyle/>
        <a:p>
          <a:endParaRPr lang="en-US"/>
        </a:p>
      </dgm:t>
    </dgm:pt>
    <dgm:pt modelId="{DEF7F092-ED1E-4DFB-AC92-175A834D8442}" type="sibTrans" cxnId="{E4948293-15D0-4DE9-B6A4-C585B55AA943}">
      <dgm:prSet/>
      <dgm:spPr/>
      <dgm:t>
        <a:bodyPr/>
        <a:lstStyle/>
        <a:p>
          <a:endParaRPr lang="en-US"/>
        </a:p>
      </dgm:t>
    </dgm:pt>
    <dgm:pt modelId="{7946D937-23A8-4F82-A0D5-185031D13468}">
      <dgm:prSet/>
      <dgm:spPr/>
      <dgm:t>
        <a:bodyPr/>
        <a:lstStyle/>
        <a:p>
          <a:r>
            <a:rPr lang="zh-CN"/>
            <a:t>复习数据结构知识点</a:t>
          </a:r>
          <a:endParaRPr lang="en-US"/>
        </a:p>
      </dgm:t>
    </dgm:pt>
    <dgm:pt modelId="{4B2E2F5D-6A08-4D2A-A4AB-0F33C61D170E}" type="parTrans" cxnId="{E1AD8846-32F6-4605-9379-377E53715F1B}">
      <dgm:prSet/>
      <dgm:spPr/>
      <dgm:t>
        <a:bodyPr/>
        <a:lstStyle/>
        <a:p>
          <a:endParaRPr lang="en-US"/>
        </a:p>
      </dgm:t>
    </dgm:pt>
    <dgm:pt modelId="{6136F82B-CAB4-4259-8539-BFB030053717}" type="sibTrans" cxnId="{E1AD8846-32F6-4605-9379-377E53715F1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3801B02-DC44-4826-B0ED-DE1A4D200F78}">
      <dgm:prSet/>
      <dgm:spPr/>
      <dgm:t>
        <a:bodyPr/>
        <a:lstStyle/>
        <a:p>
          <a:r>
            <a:rPr lang="zh-CN"/>
            <a:t>链表</a:t>
          </a:r>
          <a:endParaRPr lang="en-US"/>
        </a:p>
      </dgm:t>
    </dgm:pt>
    <dgm:pt modelId="{57175F3D-5A11-499A-9A0F-AD4EAE8D27D9}" type="parTrans" cxnId="{F3669D32-39EC-42A7-B267-CF5736DD2E01}">
      <dgm:prSet/>
      <dgm:spPr/>
      <dgm:t>
        <a:bodyPr/>
        <a:lstStyle/>
        <a:p>
          <a:endParaRPr lang="en-US"/>
        </a:p>
      </dgm:t>
    </dgm:pt>
    <dgm:pt modelId="{06852E90-E635-4DD2-B2D7-B6AA3D8BA51C}" type="sibTrans" cxnId="{F3669D32-39EC-42A7-B267-CF5736DD2E01}">
      <dgm:prSet/>
      <dgm:spPr/>
      <dgm:t>
        <a:bodyPr/>
        <a:lstStyle/>
        <a:p>
          <a:endParaRPr lang="en-US"/>
        </a:p>
      </dgm:t>
    </dgm:pt>
    <dgm:pt modelId="{FC4DB26C-034E-46ED-95E8-B79ED1B8E896}">
      <dgm:prSet/>
      <dgm:spPr/>
      <dgm:t>
        <a:bodyPr/>
        <a:lstStyle/>
        <a:p>
          <a:r>
            <a:rPr lang="zh-CN"/>
            <a:t>学习</a:t>
          </a:r>
          <a:endParaRPr lang="en-US"/>
        </a:p>
      </dgm:t>
    </dgm:pt>
    <dgm:pt modelId="{F3AF2948-8F79-4F4E-9D58-2F6763CADAD6}" type="parTrans" cxnId="{44818144-6118-4512-892C-71493E1BD53D}">
      <dgm:prSet/>
      <dgm:spPr/>
      <dgm:t>
        <a:bodyPr/>
        <a:lstStyle/>
        <a:p>
          <a:endParaRPr lang="en-US"/>
        </a:p>
      </dgm:t>
    </dgm:pt>
    <dgm:pt modelId="{11B7CF9B-2061-40B9-B869-936059C78C07}" type="sibTrans" cxnId="{44818144-6118-4512-892C-71493E1BD53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7E392A7-6B05-420D-A34A-8C7B9E81F83B}">
      <dgm:prSet/>
      <dgm:spPr/>
      <dgm:t>
        <a:bodyPr/>
        <a:lstStyle/>
        <a:p>
          <a:r>
            <a:rPr lang="zh-CN" altLang="en-US" dirty="0"/>
            <a:t>将程序进行分解</a:t>
          </a:r>
          <a:endParaRPr lang="en-US" dirty="0"/>
        </a:p>
      </dgm:t>
    </dgm:pt>
    <dgm:pt modelId="{6E7309FF-1ECC-4EEB-B127-DB83F9D549EC}" type="parTrans" cxnId="{D10149AC-79A4-4F8B-B461-FAD09C36AC78}">
      <dgm:prSet/>
      <dgm:spPr/>
      <dgm:t>
        <a:bodyPr/>
        <a:lstStyle/>
        <a:p>
          <a:endParaRPr lang="en-US"/>
        </a:p>
      </dgm:t>
    </dgm:pt>
    <dgm:pt modelId="{B00A39E7-5E80-4DCA-B4EF-74E392FE63C5}" type="sibTrans" cxnId="{D10149AC-79A4-4F8B-B461-FAD09C36AC78}">
      <dgm:prSet/>
      <dgm:spPr/>
      <dgm:t>
        <a:bodyPr/>
        <a:lstStyle/>
        <a:p>
          <a:endParaRPr lang="en-US"/>
        </a:p>
      </dgm:t>
    </dgm:pt>
    <dgm:pt modelId="{7D2F832A-2648-4285-8EA7-78B6EF4E9828}">
      <dgm:prSet/>
      <dgm:spPr/>
      <dgm:t>
        <a:bodyPr/>
        <a:lstStyle/>
        <a:p>
          <a:r>
            <a:rPr lang="zh-CN" altLang="en-US" dirty="0"/>
            <a:t>实现功能</a:t>
          </a:r>
          <a:endParaRPr lang="en-US" dirty="0"/>
        </a:p>
      </dgm:t>
    </dgm:pt>
    <dgm:pt modelId="{CA93A38B-3447-44A8-B024-CA89DE9426FB}" type="parTrans" cxnId="{C3D22423-96B3-48DA-82AA-5AAD6C7BE876}">
      <dgm:prSet/>
      <dgm:spPr/>
    </dgm:pt>
    <dgm:pt modelId="{6D930E52-06ED-40DD-B09A-687A4B045973}" type="sibTrans" cxnId="{C3D22423-96B3-48DA-82AA-5AAD6C7BE876}">
      <dgm:prSet/>
      <dgm:spPr/>
    </dgm:pt>
    <dgm:pt modelId="{9E3FCBFA-989B-473C-847B-AD2B15373BDB}" type="pres">
      <dgm:prSet presAssocID="{17AAC1DC-C097-4984-867E-5EECA59D8AFE}" presName="Name0" presStyleCnt="0">
        <dgm:presLayoutVars>
          <dgm:animLvl val="lvl"/>
          <dgm:resizeHandles val="exact"/>
        </dgm:presLayoutVars>
      </dgm:prSet>
      <dgm:spPr/>
    </dgm:pt>
    <dgm:pt modelId="{72C5CB4D-9FD6-4B13-AD6E-894B354FA36F}" type="pres">
      <dgm:prSet presAssocID="{DAEBF8CA-F484-4C8D-B0F8-0CAD675454D4}" presName="compositeNode" presStyleCnt="0">
        <dgm:presLayoutVars>
          <dgm:bulletEnabled val="1"/>
        </dgm:presLayoutVars>
      </dgm:prSet>
      <dgm:spPr/>
    </dgm:pt>
    <dgm:pt modelId="{425A3853-9484-435B-9540-CD0F78556BD1}" type="pres">
      <dgm:prSet presAssocID="{DAEBF8CA-F484-4C8D-B0F8-0CAD675454D4}" presName="bgRect" presStyleLbl="bgAccFollowNode1" presStyleIdx="0" presStyleCnt="3"/>
      <dgm:spPr/>
    </dgm:pt>
    <dgm:pt modelId="{4BC0965E-D289-4DE0-A403-43421B535AD9}" type="pres">
      <dgm:prSet presAssocID="{4697D9CD-238B-4F30-A4C2-5C62C542AC5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B68739D-CCAB-4D36-9352-CCE1974D4116}" type="pres">
      <dgm:prSet presAssocID="{DAEBF8CA-F484-4C8D-B0F8-0CAD675454D4}" presName="bottomLine" presStyleLbl="alignNode1" presStyleIdx="1" presStyleCnt="6">
        <dgm:presLayoutVars/>
      </dgm:prSet>
      <dgm:spPr/>
    </dgm:pt>
    <dgm:pt modelId="{ED1ADAED-81B9-4DE7-BBBA-C6645DF5E573}" type="pres">
      <dgm:prSet presAssocID="{DAEBF8CA-F484-4C8D-B0F8-0CAD675454D4}" presName="nodeText" presStyleLbl="bgAccFollowNode1" presStyleIdx="0" presStyleCnt="3">
        <dgm:presLayoutVars>
          <dgm:bulletEnabled val="1"/>
        </dgm:presLayoutVars>
      </dgm:prSet>
      <dgm:spPr/>
    </dgm:pt>
    <dgm:pt modelId="{5F43EC0B-BDC4-4ACD-ADA2-322DA03BAE34}" type="pres">
      <dgm:prSet presAssocID="{4697D9CD-238B-4F30-A4C2-5C62C542AC54}" presName="sibTrans" presStyleCnt="0"/>
      <dgm:spPr/>
    </dgm:pt>
    <dgm:pt modelId="{0E278396-40B2-47C4-81C4-0BFB338F7745}" type="pres">
      <dgm:prSet presAssocID="{7946D937-23A8-4F82-A0D5-185031D13468}" presName="compositeNode" presStyleCnt="0">
        <dgm:presLayoutVars>
          <dgm:bulletEnabled val="1"/>
        </dgm:presLayoutVars>
      </dgm:prSet>
      <dgm:spPr/>
    </dgm:pt>
    <dgm:pt modelId="{50F8BA75-FCCA-470F-89A4-BA05711767FF}" type="pres">
      <dgm:prSet presAssocID="{7946D937-23A8-4F82-A0D5-185031D13468}" presName="bgRect" presStyleLbl="bgAccFollowNode1" presStyleIdx="1" presStyleCnt="3"/>
      <dgm:spPr/>
    </dgm:pt>
    <dgm:pt modelId="{27C9F6B3-E440-4386-9DEC-9F7C2B86DB7F}" type="pres">
      <dgm:prSet presAssocID="{6136F82B-CAB4-4259-8539-BFB03005371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8E4B452-AF29-4B0F-A4E1-0D2EA4416F80}" type="pres">
      <dgm:prSet presAssocID="{7946D937-23A8-4F82-A0D5-185031D13468}" presName="bottomLine" presStyleLbl="alignNode1" presStyleIdx="3" presStyleCnt="6">
        <dgm:presLayoutVars/>
      </dgm:prSet>
      <dgm:spPr/>
    </dgm:pt>
    <dgm:pt modelId="{3809D8AC-7035-4211-B586-D3A4F6E1E0A1}" type="pres">
      <dgm:prSet presAssocID="{7946D937-23A8-4F82-A0D5-185031D13468}" presName="nodeText" presStyleLbl="bgAccFollowNode1" presStyleIdx="1" presStyleCnt="3">
        <dgm:presLayoutVars>
          <dgm:bulletEnabled val="1"/>
        </dgm:presLayoutVars>
      </dgm:prSet>
      <dgm:spPr/>
    </dgm:pt>
    <dgm:pt modelId="{7DA9FA62-29B3-43A8-9ED0-68AE707EDC24}" type="pres">
      <dgm:prSet presAssocID="{6136F82B-CAB4-4259-8539-BFB030053717}" presName="sibTrans" presStyleCnt="0"/>
      <dgm:spPr/>
    </dgm:pt>
    <dgm:pt modelId="{B5D5A983-F1D0-4A33-B0BF-1FD1D76F5E64}" type="pres">
      <dgm:prSet presAssocID="{FC4DB26C-034E-46ED-95E8-B79ED1B8E896}" presName="compositeNode" presStyleCnt="0">
        <dgm:presLayoutVars>
          <dgm:bulletEnabled val="1"/>
        </dgm:presLayoutVars>
      </dgm:prSet>
      <dgm:spPr/>
    </dgm:pt>
    <dgm:pt modelId="{68C2363F-38FA-47F5-A545-63E751D674FB}" type="pres">
      <dgm:prSet presAssocID="{FC4DB26C-034E-46ED-95E8-B79ED1B8E896}" presName="bgRect" presStyleLbl="bgAccFollowNode1" presStyleIdx="2" presStyleCnt="3"/>
      <dgm:spPr/>
    </dgm:pt>
    <dgm:pt modelId="{6A33C7FE-768D-4DC0-9AF7-7F34E50F15A4}" type="pres">
      <dgm:prSet presAssocID="{11B7CF9B-2061-40B9-B869-936059C78C0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ABF514D-214B-4BB1-9853-6073416C1499}" type="pres">
      <dgm:prSet presAssocID="{FC4DB26C-034E-46ED-95E8-B79ED1B8E896}" presName="bottomLine" presStyleLbl="alignNode1" presStyleIdx="5" presStyleCnt="6">
        <dgm:presLayoutVars/>
      </dgm:prSet>
      <dgm:spPr/>
    </dgm:pt>
    <dgm:pt modelId="{005EDBEF-E6BB-4B9F-8D39-96FBD96D2BD9}" type="pres">
      <dgm:prSet presAssocID="{FC4DB26C-034E-46ED-95E8-B79ED1B8E89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B88D80B-FCE3-44B3-816C-88C2AC7DFF37}" type="presOf" srcId="{97DBFAD6-16E7-48D1-AD73-324472429E8C}" destId="{ED1ADAED-81B9-4DE7-BBBA-C6645DF5E573}" srcOrd="0" destOrd="2" presId="urn:microsoft.com/office/officeart/2016/7/layout/BasicLinearProcessNumbered"/>
    <dgm:cxn modelId="{17E9AF1A-1FCA-4688-98CD-6A1286474324}" type="presOf" srcId="{4697D9CD-238B-4F30-A4C2-5C62C542AC54}" destId="{4BC0965E-D289-4DE0-A403-43421B535AD9}" srcOrd="0" destOrd="0" presId="urn:microsoft.com/office/officeart/2016/7/layout/BasicLinearProcessNumbered"/>
    <dgm:cxn modelId="{C3D22423-96B3-48DA-82AA-5AAD6C7BE876}" srcId="{FC4DB26C-034E-46ED-95E8-B79ED1B8E896}" destId="{7D2F832A-2648-4285-8EA7-78B6EF4E9828}" srcOrd="1" destOrd="0" parTransId="{CA93A38B-3447-44A8-B024-CA89DE9426FB}" sibTransId="{6D930E52-06ED-40DD-B09A-687A4B045973}"/>
    <dgm:cxn modelId="{322E3025-3779-4BF7-AAE5-D2C3E572B96E}" type="presOf" srcId="{D3801B02-DC44-4826-B0ED-DE1A4D200F78}" destId="{3809D8AC-7035-4211-B586-D3A4F6E1E0A1}" srcOrd="0" destOrd="1" presId="urn:microsoft.com/office/officeart/2016/7/layout/BasicLinearProcessNumbered"/>
    <dgm:cxn modelId="{58EF1029-795B-460C-B375-61B5D61BAEA6}" srcId="{DAEBF8CA-F484-4C8D-B0F8-0CAD675454D4}" destId="{22DAA7E6-0F82-49B9-8854-3430FFF15CCC}" srcOrd="0" destOrd="0" parTransId="{6A4E5511-1527-460E-B8F3-A46F4348E346}" sibTransId="{26041A33-76F0-452D-809E-50AE2F7F1BBF}"/>
    <dgm:cxn modelId="{0D8FC831-06F7-4EAC-B8E5-83AE276CC177}" srcId="{DAEBF8CA-F484-4C8D-B0F8-0CAD675454D4}" destId="{3D508CB8-9F63-4674-92CF-5AF0314BF80D}" srcOrd="2" destOrd="0" parTransId="{B0B5B0B5-3831-400D-B801-D3B0B085405F}" sibTransId="{42CBE362-06F0-4DD0-AF42-4187B2C66B72}"/>
    <dgm:cxn modelId="{F3669D32-39EC-42A7-B267-CF5736DD2E01}" srcId="{7946D937-23A8-4F82-A0D5-185031D13468}" destId="{D3801B02-DC44-4826-B0ED-DE1A4D200F78}" srcOrd="0" destOrd="0" parTransId="{57175F3D-5A11-499A-9A0F-AD4EAE8D27D9}" sibTransId="{06852E90-E635-4DD2-B2D7-B6AA3D8BA51C}"/>
    <dgm:cxn modelId="{44818144-6118-4512-892C-71493E1BD53D}" srcId="{17AAC1DC-C097-4984-867E-5EECA59D8AFE}" destId="{FC4DB26C-034E-46ED-95E8-B79ED1B8E896}" srcOrd="2" destOrd="0" parTransId="{F3AF2948-8F79-4F4E-9D58-2F6763CADAD6}" sibTransId="{11B7CF9B-2061-40B9-B869-936059C78C07}"/>
    <dgm:cxn modelId="{E1AD8846-32F6-4605-9379-377E53715F1B}" srcId="{17AAC1DC-C097-4984-867E-5EECA59D8AFE}" destId="{7946D937-23A8-4F82-A0D5-185031D13468}" srcOrd="1" destOrd="0" parTransId="{4B2E2F5D-6A08-4D2A-A4AB-0F33C61D170E}" sibTransId="{6136F82B-CAB4-4259-8539-BFB030053717}"/>
    <dgm:cxn modelId="{1E5CAD47-F818-40B4-8EFB-CB7A7E324F5B}" srcId="{17AAC1DC-C097-4984-867E-5EECA59D8AFE}" destId="{DAEBF8CA-F484-4C8D-B0F8-0CAD675454D4}" srcOrd="0" destOrd="0" parTransId="{43E5BDF9-9537-411A-9F49-34F8E93FED0E}" sibTransId="{4697D9CD-238B-4F30-A4C2-5C62C542AC54}"/>
    <dgm:cxn modelId="{91C22E6E-36CD-434A-8E79-06FDA06F6709}" type="presOf" srcId="{7946D937-23A8-4F82-A0D5-185031D13468}" destId="{3809D8AC-7035-4211-B586-D3A4F6E1E0A1}" srcOrd="1" destOrd="0" presId="urn:microsoft.com/office/officeart/2016/7/layout/BasicLinearProcessNumbered"/>
    <dgm:cxn modelId="{14255C8B-955E-4E3B-A7B0-29095814BF83}" type="presOf" srcId="{DAEBF8CA-F484-4C8D-B0F8-0CAD675454D4}" destId="{425A3853-9484-435B-9540-CD0F78556BD1}" srcOrd="0" destOrd="0" presId="urn:microsoft.com/office/officeart/2016/7/layout/BasicLinearProcessNumbered"/>
    <dgm:cxn modelId="{A5C1228C-1811-44FF-83E0-6A94D5D2BCCC}" type="presOf" srcId="{FC4DB26C-034E-46ED-95E8-B79ED1B8E896}" destId="{005EDBEF-E6BB-4B9F-8D39-96FBD96D2BD9}" srcOrd="1" destOrd="0" presId="urn:microsoft.com/office/officeart/2016/7/layout/BasicLinearProcessNumbered"/>
    <dgm:cxn modelId="{75893F90-EE49-4B86-ACC7-B8A2E81DE587}" type="presOf" srcId="{C7E392A7-6B05-420D-A34A-8C7B9E81F83B}" destId="{005EDBEF-E6BB-4B9F-8D39-96FBD96D2BD9}" srcOrd="0" destOrd="1" presId="urn:microsoft.com/office/officeart/2016/7/layout/BasicLinearProcessNumbered"/>
    <dgm:cxn modelId="{E4948293-15D0-4DE9-B6A4-C585B55AA943}" srcId="{DAEBF8CA-F484-4C8D-B0F8-0CAD675454D4}" destId="{8DE325E8-BFFC-4E26-81C5-E5BBD7E74594}" srcOrd="3" destOrd="0" parTransId="{99C8AB08-F236-4E32-985E-92A4D8829C8A}" sibTransId="{DEF7F092-ED1E-4DFB-AC92-175A834D8442}"/>
    <dgm:cxn modelId="{AC0D0C9B-F3C9-4BA3-904D-8A9752D1E0E2}" type="presOf" srcId="{7946D937-23A8-4F82-A0D5-185031D13468}" destId="{50F8BA75-FCCA-470F-89A4-BA05711767FF}" srcOrd="0" destOrd="0" presId="urn:microsoft.com/office/officeart/2016/7/layout/BasicLinearProcessNumbered"/>
    <dgm:cxn modelId="{1374479F-4D0A-4DD8-9016-525A4D47B48E}" type="presOf" srcId="{DAEBF8CA-F484-4C8D-B0F8-0CAD675454D4}" destId="{ED1ADAED-81B9-4DE7-BBBA-C6645DF5E573}" srcOrd="1" destOrd="0" presId="urn:microsoft.com/office/officeart/2016/7/layout/BasicLinearProcessNumbered"/>
    <dgm:cxn modelId="{D10149AC-79A4-4F8B-B461-FAD09C36AC78}" srcId="{FC4DB26C-034E-46ED-95E8-B79ED1B8E896}" destId="{C7E392A7-6B05-420D-A34A-8C7B9E81F83B}" srcOrd="0" destOrd="0" parTransId="{6E7309FF-1ECC-4EEB-B127-DB83F9D549EC}" sibTransId="{B00A39E7-5E80-4DCA-B4EF-74E392FE63C5}"/>
    <dgm:cxn modelId="{DED1E1BC-31D9-46B2-B755-7F8C3CB9F1F2}" srcId="{DAEBF8CA-F484-4C8D-B0F8-0CAD675454D4}" destId="{97DBFAD6-16E7-48D1-AD73-324472429E8C}" srcOrd="1" destOrd="0" parTransId="{07294090-F6BD-4D38-84F4-7B8482A4F18A}" sibTransId="{EF67C206-6230-4AAF-908C-CBEF7406EC2A}"/>
    <dgm:cxn modelId="{80AE41C4-53DB-48D6-874D-E48560AF3C18}" type="presOf" srcId="{7D2F832A-2648-4285-8EA7-78B6EF4E9828}" destId="{005EDBEF-E6BB-4B9F-8D39-96FBD96D2BD9}" srcOrd="0" destOrd="2" presId="urn:microsoft.com/office/officeart/2016/7/layout/BasicLinearProcessNumbered"/>
    <dgm:cxn modelId="{36DD1DC7-2BB4-461F-8EBA-8737880AF5F6}" type="presOf" srcId="{6136F82B-CAB4-4259-8539-BFB030053717}" destId="{27C9F6B3-E440-4386-9DEC-9F7C2B86DB7F}" srcOrd="0" destOrd="0" presId="urn:microsoft.com/office/officeart/2016/7/layout/BasicLinearProcessNumbered"/>
    <dgm:cxn modelId="{0F82DBCA-37E1-4F7A-ADFC-7CB9D8D3AB3A}" type="presOf" srcId="{22DAA7E6-0F82-49B9-8854-3430FFF15CCC}" destId="{ED1ADAED-81B9-4DE7-BBBA-C6645DF5E573}" srcOrd="0" destOrd="1" presId="urn:microsoft.com/office/officeart/2016/7/layout/BasicLinearProcessNumbered"/>
    <dgm:cxn modelId="{3D47A9E0-F758-42C8-A1B8-E8C35C4F3471}" type="presOf" srcId="{3D508CB8-9F63-4674-92CF-5AF0314BF80D}" destId="{ED1ADAED-81B9-4DE7-BBBA-C6645DF5E573}" srcOrd="0" destOrd="3" presId="urn:microsoft.com/office/officeart/2016/7/layout/BasicLinearProcessNumbered"/>
    <dgm:cxn modelId="{440485E5-FBB6-4F53-AC1C-8CDD774DBEB9}" type="presOf" srcId="{11B7CF9B-2061-40B9-B869-936059C78C07}" destId="{6A33C7FE-768D-4DC0-9AF7-7F34E50F15A4}" srcOrd="0" destOrd="0" presId="urn:microsoft.com/office/officeart/2016/7/layout/BasicLinearProcessNumbered"/>
    <dgm:cxn modelId="{8311CCEB-00D6-4207-96D7-C4013126AB7D}" type="presOf" srcId="{FC4DB26C-034E-46ED-95E8-B79ED1B8E896}" destId="{68C2363F-38FA-47F5-A545-63E751D674FB}" srcOrd="0" destOrd="0" presId="urn:microsoft.com/office/officeart/2016/7/layout/BasicLinearProcessNumbered"/>
    <dgm:cxn modelId="{69EF39EC-A839-4050-99B6-58FFD4A76306}" type="presOf" srcId="{8DE325E8-BFFC-4E26-81C5-E5BBD7E74594}" destId="{ED1ADAED-81B9-4DE7-BBBA-C6645DF5E573}" srcOrd="0" destOrd="4" presId="urn:microsoft.com/office/officeart/2016/7/layout/BasicLinearProcessNumbered"/>
    <dgm:cxn modelId="{79F7CDF2-FCB2-423A-9A1E-4C1CBFA20E91}" type="presOf" srcId="{17AAC1DC-C097-4984-867E-5EECA59D8AFE}" destId="{9E3FCBFA-989B-473C-847B-AD2B15373BDB}" srcOrd="0" destOrd="0" presId="urn:microsoft.com/office/officeart/2016/7/layout/BasicLinearProcessNumbered"/>
    <dgm:cxn modelId="{E29927BF-28AF-4F75-9734-89D2BEACBB30}" type="presParOf" srcId="{9E3FCBFA-989B-473C-847B-AD2B15373BDB}" destId="{72C5CB4D-9FD6-4B13-AD6E-894B354FA36F}" srcOrd="0" destOrd="0" presId="urn:microsoft.com/office/officeart/2016/7/layout/BasicLinearProcessNumbered"/>
    <dgm:cxn modelId="{000805CC-5F6F-4462-82AC-B6AAF1B4CDE7}" type="presParOf" srcId="{72C5CB4D-9FD6-4B13-AD6E-894B354FA36F}" destId="{425A3853-9484-435B-9540-CD0F78556BD1}" srcOrd="0" destOrd="0" presId="urn:microsoft.com/office/officeart/2016/7/layout/BasicLinearProcessNumbered"/>
    <dgm:cxn modelId="{302E81EA-79BE-4785-9051-A6E24899F0EC}" type="presParOf" srcId="{72C5CB4D-9FD6-4B13-AD6E-894B354FA36F}" destId="{4BC0965E-D289-4DE0-A403-43421B535AD9}" srcOrd="1" destOrd="0" presId="urn:microsoft.com/office/officeart/2016/7/layout/BasicLinearProcessNumbered"/>
    <dgm:cxn modelId="{D00518A1-5E45-40A7-8B2D-51C4E190A3FF}" type="presParOf" srcId="{72C5CB4D-9FD6-4B13-AD6E-894B354FA36F}" destId="{6B68739D-CCAB-4D36-9352-CCE1974D4116}" srcOrd="2" destOrd="0" presId="urn:microsoft.com/office/officeart/2016/7/layout/BasicLinearProcessNumbered"/>
    <dgm:cxn modelId="{7A971D86-84E6-49F6-91D0-5105B89A99F2}" type="presParOf" srcId="{72C5CB4D-9FD6-4B13-AD6E-894B354FA36F}" destId="{ED1ADAED-81B9-4DE7-BBBA-C6645DF5E573}" srcOrd="3" destOrd="0" presId="urn:microsoft.com/office/officeart/2016/7/layout/BasicLinearProcessNumbered"/>
    <dgm:cxn modelId="{781BFDD6-A033-4F74-A20D-0DF2D426D472}" type="presParOf" srcId="{9E3FCBFA-989B-473C-847B-AD2B15373BDB}" destId="{5F43EC0B-BDC4-4ACD-ADA2-322DA03BAE34}" srcOrd="1" destOrd="0" presId="urn:microsoft.com/office/officeart/2016/7/layout/BasicLinearProcessNumbered"/>
    <dgm:cxn modelId="{3260D1EB-E69E-4A8C-AEC7-98EB53232CB4}" type="presParOf" srcId="{9E3FCBFA-989B-473C-847B-AD2B15373BDB}" destId="{0E278396-40B2-47C4-81C4-0BFB338F7745}" srcOrd="2" destOrd="0" presId="urn:microsoft.com/office/officeart/2016/7/layout/BasicLinearProcessNumbered"/>
    <dgm:cxn modelId="{085A8893-8E2F-423F-B733-1C302E635AF8}" type="presParOf" srcId="{0E278396-40B2-47C4-81C4-0BFB338F7745}" destId="{50F8BA75-FCCA-470F-89A4-BA05711767FF}" srcOrd="0" destOrd="0" presId="urn:microsoft.com/office/officeart/2016/7/layout/BasicLinearProcessNumbered"/>
    <dgm:cxn modelId="{1A7A92CC-2F7E-440C-8D62-DBF2A81B272B}" type="presParOf" srcId="{0E278396-40B2-47C4-81C4-0BFB338F7745}" destId="{27C9F6B3-E440-4386-9DEC-9F7C2B86DB7F}" srcOrd="1" destOrd="0" presId="urn:microsoft.com/office/officeart/2016/7/layout/BasicLinearProcessNumbered"/>
    <dgm:cxn modelId="{E763379A-B51B-43F1-9540-97B1B249E0FE}" type="presParOf" srcId="{0E278396-40B2-47C4-81C4-0BFB338F7745}" destId="{88E4B452-AF29-4B0F-A4E1-0D2EA4416F80}" srcOrd="2" destOrd="0" presId="urn:microsoft.com/office/officeart/2016/7/layout/BasicLinearProcessNumbered"/>
    <dgm:cxn modelId="{46193E52-7E65-4EC9-9D48-45160B4D1C45}" type="presParOf" srcId="{0E278396-40B2-47C4-81C4-0BFB338F7745}" destId="{3809D8AC-7035-4211-B586-D3A4F6E1E0A1}" srcOrd="3" destOrd="0" presId="urn:microsoft.com/office/officeart/2016/7/layout/BasicLinearProcessNumbered"/>
    <dgm:cxn modelId="{B2549342-E457-43A4-8849-2C3B0726B25A}" type="presParOf" srcId="{9E3FCBFA-989B-473C-847B-AD2B15373BDB}" destId="{7DA9FA62-29B3-43A8-9ED0-68AE707EDC24}" srcOrd="3" destOrd="0" presId="urn:microsoft.com/office/officeart/2016/7/layout/BasicLinearProcessNumbered"/>
    <dgm:cxn modelId="{4C13A120-D847-46D4-908C-F42054A3D3F9}" type="presParOf" srcId="{9E3FCBFA-989B-473C-847B-AD2B15373BDB}" destId="{B5D5A983-F1D0-4A33-B0BF-1FD1D76F5E64}" srcOrd="4" destOrd="0" presId="urn:microsoft.com/office/officeart/2016/7/layout/BasicLinearProcessNumbered"/>
    <dgm:cxn modelId="{D4A4C5F6-3101-49F8-B6AF-467C86FF3211}" type="presParOf" srcId="{B5D5A983-F1D0-4A33-B0BF-1FD1D76F5E64}" destId="{68C2363F-38FA-47F5-A545-63E751D674FB}" srcOrd="0" destOrd="0" presId="urn:microsoft.com/office/officeart/2016/7/layout/BasicLinearProcessNumbered"/>
    <dgm:cxn modelId="{1526CC92-D15C-43E7-BD95-255F7239D080}" type="presParOf" srcId="{B5D5A983-F1D0-4A33-B0BF-1FD1D76F5E64}" destId="{6A33C7FE-768D-4DC0-9AF7-7F34E50F15A4}" srcOrd="1" destOrd="0" presId="urn:microsoft.com/office/officeart/2016/7/layout/BasicLinearProcessNumbered"/>
    <dgm:cxn modelId="{3FBF55E4-D45B-4B55-BBEB-B352A5AE1892}" type="presParOf" srcId="{B5D5A983-F1D0-4A33-B0BF-1FD1D76F5E64}" destId="{BABF514D-214B-4BB1-9853-6073416C1499}" srcOrd="2" destOrd="0" presId="urn:microsoft.com/office/officeart/2016/7/layout/BasicLinearProcessNumbered"/>
    <dgm:cxn modelId="{650E8DEE-53A3-460E-B13C-EF910C94952D}" type="presParOf" srcId="{B5D5A983-F1D0-4A33-B0BF-1FD1D76F5E64}" destId="{005EDBEF-E6BB-4B9F-8D39-96FBD96D2BD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A3853-9484-435B-9540-CD0F78556BD1}">
      <dsp:nvSpPr>
        <dsp:cNvPr id="0" name=""/>
        <dsp:cNvSpPr/>
      </dsp:nvSpPr>
      <dsp:spPr>
        <a:xfrm>
          <a:off x="0" y="0"/>
          <a:ext cx="3370795" cy="344410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800" tIns="330200" rIns="26280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复习 </a:t>
          </a:r>
          <a:r>
            <a:rPr lang="en-US" sz="1900" kern="1200"/>
            <a:t>C </a:t>
          </a:r>
          <a:r>
            <a:rPr lang="zh-CN" sz="1900" kern="1200"/>
            <a:t>语言知识点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结构体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枚举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预处理指令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动态内存管理</a:t>
          </a:r>
          <a:endParaRPr lang="en-US" sz="1500" kern="1200"/>
        </a:p>
      </dsp:txBody>
      <dsp:txXfrm>
        <a:off x="0" y="1308759"/>
        <a:ext cx="3370795" cy="2066463"/>
      </dsp:txXfrm>
    </dsp:sp>
    <dsp:sp modelId="{4BC0965E-D289-4DE0-A403-43421B535AD9}">
      <dsp:nvSpPr>
        <dsp:cNvPr id="0" name=""/>
        <dsp:cNvSpPr/>
      </dsp:nvSpPr>
      <dsp:spPr>
        <a:xfrm>
          <a:off x="1168782" y="344410"/>
          <a:ext cx="1033231" cy="1033231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555" tIns="12700" rIns="805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20095" y="495723"/>
        <a:ext cx="730605" cy="730605"/>
      </dsp:txXfrm>
    </dsp:sp>
    <dsp:sp modelId="{6B68739D-CCAB-4D36-9352-CCE1974D4116}">
      <dsp:nvSpPr>
        <dsp:cNvPr id="0" name=""/>
        <dsp:cNvSpPr/>
      </dsp:nvSpPr>
      <dsp:spPr>
        <a:xfrm>
          <a:off x="0" y="3444033"/>
          <a:ext cx="3370795" cy="72"/>
        </a:xfrm>
        <a:prstGeom prst="rect">
          <a:avLst/>
        </a:prstGeom>
        <a:solidFill>
          <a:schemeClr val="accent4">
            <a:shade val="80000"/>
            <a:hueOff val="-149482"/>
            <a:satOff val="-2844"/>
            <a:lumOff val="6687"/>
            <a:alphaOff val="0"/>
          </a:schemeClr>
        </a:solidFill>
        <a:ln w="9525" cap="flat" cmpd="sng" algn="ctr">
          <a:solidFill>
            <a:schemeClr val="accent4">
              <a:shade val="80000"/>
              <a:hueOff val="-149482"/>
              <a:satOff val="-2844"/>
              <a:lumOff val="668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8BA75-FCCA-470F-89A4-BA05711767FF}">
      <dsp:nvSpPr>
        <dsp:cNvPr id="0" name=""/>
        <dsp:cNvSpPr/>
      </dsp:nvSpPr>
      <dsp:spPr>
        <a:xfrm>
          <a:off x="3707875" y="0"/>
          <a:ext cx="3370795" cy="344410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800" tIns="330200" rIns="26280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复习数据结构知识点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kern="1200"/>
            <a:t>链表</a:t>
          </a:r>
          <a:endParaRPr lang="en-US" sz="1500" kern="1200"/>
        </a:p>
      </dsp:txBody>
      <dsp:txXfrm>
        <a:off x="3707875" y="1308759"/>
        <a:ext cx="3370795" cy="2066463"/>
      </dsp:txXfrm>
    </dsp:sp>
    <dsp:sp modelId="{27C9F6B3-E440-4386-9DEC-9F7C2B86DB7F}">
      <dsp:nvSpPr>
        <dsp:cNvPr id="0" name=""/>
        <dsp:cNvSpPr/>
      </dsp:nvSpPr>
      <dsp:spPr>
        <a:xfrm>
          <a:off x="4876657" y="344410"/>
          <a:ext cx="1033231" cy="1033231"/>
        </a:xfrm>
        <a:prstGeom prst="ellipse">
          <a:avLst/>
        </a:prstGeom>
        <a:solidFill>
          <a:schemeClr val="accent4">
            <a:shade val="80000"/>
            <a:hueOff val="-298965"/>
            <a:satOff val="-5688"/>
            <a:lumOff val="13374"/>
            <a:alphaOff val="0"/>
          </a:schemeClr>
        </a:solidFill>
        <a:ln w="9525" cap="flat" cmpd="sng" algn="ctr">
          <a:solidFill>
            <a:schemeClr val="accent4">
              <a:shade val="80000"/>
              <a:hueOff val="-298965"/>
              <a:satOff val="-5688"/>
              <a:lumOff val="133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555" tIns="12700" rIns="805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27970" y="495723"/>
        <a:ext cx="730605" cy="730605"/>
      </dsp:txXfrm>
    </dsp:sp>
    <dsp:sp modelId="{88E4B452-AF29-4B0F-A4E1-0D2EA4416F80}">
      <dsp:nvSpPr>
        <dsp:cNvPr id="0" name=""/>
        <dsp:cNvSpPr/>
      </dsp:nvSpPr>
      <dsp:spPr>
        <a:xfrm>
          <a:off x="3707875" y="3444033"/>
          <a:ext cx="3370795" cy="72"/>
        </a:xfrm>
        <a:prstGeom prst="rect">
          <a:avLst/>
        </a:prstGeom>
        <a:solidFill>
          <a:schemeClr val="accent4">
            <a:shade val="80000"/>
            <a:hueOff val="-448447"/>
            <a:satOff val="-8533"/>
            <a:lumOff val="20060"/>
            <a:alphaOff val="0"/>
          </a:schemeClr>
        </a:solidFill>
        <a:ln w="9525" cap="flat" cmpd="sng" algn="ctr">
          <a:solidFill>
            <a:schemeClr val="accent4">
              <a:shade val="80000"/>
              <a:hueOff val="-448447"/>
              <a:satOff val="-8533"/>
              <a:lumOff val="200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C2363F-38FA-47F5-A545-63E751D674FB}">
      <dsp:nvSpPr>
        <dsp:cNvPr id="0" name=""/>
        <dsp:cNvSpPr/>
      </dsp:nvSpPr>
      <dsp:spPr>
        <a:xfrm>
          <a:off x="7415750" y="0"/>
          <a:ext cx="3370795" cy="3444105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800" tIns="330200" rIns="26280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学习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将程序进行分解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实现功能</a:t>
          </a:r>
          <a:endParaRPr lang="en-US" sz="1500" kern="1200" dirty="0"/>
        </a:p>
      </dsp:txBody>
      <dsp:txXfrm>
        <a:off x="7415750" y="1308759"/>
        <a:ext cx="3370795" cy="2066463"/>
      </dsp:txXfrm>
    </dsp:sp>
    <dsp:sp modelId="{6A33C7FE-768D-4DC0-9AF7-7F34E50F15A4}">
      <dsp:nvSpPr>
        <dsp:cNvPr id="0" name=""/>
        <dsp:cNvSpPr/>
      </dsp:nvSpPr>
      <dsp:spPr>
        <a:xfrm>
          <a:off x="8584532" y="344410"/>
          <a:ext cx="1033231" cy="1033231"/>
        </a:xfrm>
        <a:prstGeom prst="ellipse">
          <a:avLst/>
        </a:prstGeom>
        <a:solidFill>
          <a:schemeClr val="accent4">
            <a:shade val="80000"/>
            <a:hueOff val="-597930"/>
            <a:satOff val="-11377"/>
            <a:lumOff val="26747"/>
            <a:alphaOff val="0"/>
          </a:schemeClr>
        </a:solidFill>
        <a:ln w="9525" cap="flat" cmpd="sng" algn="ctr">
          <a:solidFill>
            <a:schemeClr val="accent4">
              <a:shade val="80000"/>
              <a:hueOff val="-597930"/>
              <a:satOff val="-11377"/>
              <a:lumOff val="267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555" tIns="12700" rIns="8055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35845" y="495723"/>
        <a:ext cx="730605" cy="730605"/>
      </dsp:txXfrm>
    </dsp:sp>
    <dsp:sp modelId="{BABF514D-214B-4BB1-9853-6073416C1499}">
      <dsp:nvSpPr>
        <dsp:cNvPr id="0" name=""/>
        <dsp:cNvSpPr/>
      </dsp:nvSpPr>
      <dsp:spPr>
        <a:xfrm>
          <a:off x="7415750" y="3444033"/>
          <a:ext cx="3370795" cy="72"/>
        </a:xfrm>
        <a:prstGeom prst="rect">
          <a:avLst/>
        </a:prstGeom>
        <a:solidFill>
          <a:schemeClr val="accent4">
            <a:shade val="80000"/>
            <a:hueOff val="-747412"/>
            <a:satOff val="-14221"/>
            <a:lumOff val="33434"/>
            <a:alphaOff val="0"/>
          </a:schemeClr>
        </a:solidFill>
        <a:ln w="9525" cap="flat" cmpd="sng" algn="ctr">
          <a:solidFill>
            <a:schemeClr val="accent4">
              <a:shade val="80000"/>
              <a:hueOff val="-747412"/>
              <a:satOff val="-14221"/>
              <a:lumOff val="334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7202C-D58F-4DBD-94CC-267D2493AE74}" type="datetimeFigureOut">
              <a:rPr lang="zh-CN" altLang="en-US" smtClean="0"/>
              <a:t>2018/4/6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E6C56-6845-45EA-89F3-5D831A18D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98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8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https://docs.microsoft.com/en-us/windows/console/getstdhandle</a:t>
            </a:r>
          </a:p>
          <a:p>
            <a:r>
              <a:rPr lang="en-US" altLang="zh-CN" dirty="0"/>
              <a:t>https://docs.microsoft.com/en-us/windows/console/setconsolecursorposition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0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https://msdn.microsoft.com/en-us/library/windows/desktop/ms646293(v=vs.85).aspx</a:t>
            </a:r>
          </a:p>
          <a:p>
            <a:r>
              <a:rPr lang="en-US" altLang="zh-CN" dirty="0"/>
              <a:t>https://msdn.microsoft.com/en-us/library/windows/desktop/dd375731(v=vs.85).aspx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29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4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E6C56-6845-45EA-89F3-5D831A18DD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66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DD8C5-75ED-4387-9076-D40F73268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项目课程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016669-03CC-404E-9ACC-E1CD296BD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贪吃蛇游戏</a:t>
            </a:r>
          </a:p>
        </p:txBody>
      </p:sp>
    </p:spTree>
    <p:extLst>
      <p:ext uri="{BB962C8B-B14F-4D97-AF65-F5344CB8AC3E}">
        <p14:creationId xmlns:p14="http://schemas.microsoft.com/office/powerpoint/2010/main" val="241745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56FE-3150-45E9-90B6-26AB8638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游戏模块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ADCAD-105A-4EDB-91C3-53009EA7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53ED2-9A0F-4168-ABAD-A5572F3016B1}"/>
              </a:ext>
            </a:extLst>
          </p:cNvPr>
          <p:cNvSpPr/>
          <p:nvPr/>
        </p:nvSpPr>
        <p:spPr>
          <a:xfrm>
            <a:off x="6095998" y="4211555"/>
            <a:ext cx="4691450" cy="11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8EE3C7-89CD-4132-BB96-45990D5CF43B}"/>
              </a:ext>
            </a:extLst>
          </p:cNvPr>
          <p:cNvSpPr/>
          <p:nvPr/>
        </p:nvSpPr>
        <p:spPr>
          <a:xfrm>
            <a:off x="6095999" y="2082113"/>
            <a:ext cx="4691449" cy="1198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D548E1-FB7E-45E6-8342-9FD37107358F}"/>
              </a:ext>
            </a:extLst>
          </p:cNvPr>
          <p:cNvSpPr/>
          <p:nvPr/>
        </p:nvSpPr>
        <p:spPr>
          <a:xfrm>
            <a:off x="4460961" y="2082113"/>
            <a:ext cx="1309816" cy="333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4A3D142E-45E1-4957-990F-11B5527099C4}"/>
              </a:ext>
            </a:extLst>
          </p:cNvPr>
          <p:cNvSpPr/>
          <p:nvPr/>
        </p:nvSpPr>
        <p:spPr>
          <a:xfrm>
            <a:off x="6306409" y="3399863"/>
            <a:ext cx="1705232" cy="742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CEE6D7C-C67A-4EEC-88EF-53FA44D2A001}"/>
              </a:ext>
            </a:extLst>
          </p:cNvPr>
          <p:cNvSpPr/>
          <p:nvPr/>
        </p:nvSpPr>
        <p:spPr>
          <a:xfrm rot="10800000">
            <a:off x="8970636" y="3375120"/>
            <a:ext cx="1705232" cy="7420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5650916-3EFA-4BAD-9EE0-8213EFA08BBE}"/>
              </a:ext>
            </a:extLst>
          </p:cNvPr>
          <p:cNvSpPr txBox="1"/>
          <p:nvPr/>
        </p:nvSpPr>
        <p:spPr>
          <a:xfrm>
            <a:off x="9452919" y="356351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702D0B-7AC1-4792-A8C1-1544E02932B9}"/>
              </a:ext>
            </a:extLst>
          </p:cNvPr>
          <p:cNvSpPr txBox="1"/>
          <p:nvPr/>
        </p:nvSpPr>
        <p:spPr>
          <a:xfrm>
            <a:off x="6794316" y="35614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CC08FB-6336-4948-B4AC-7A20BE49ED38}"/>
              </a:ext>
            </a:extLst>
          </p:cNvPr>
          <p:cNvSpPr/>
          <p:nvPr/>
        </p:nvSpPr>
        <p:spPr>
          <a:xfrm>
            <a:off x="7346711" y="2496750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Game </a:t>
            </a:r>
            <a:r>
              <a:rPr lang="zh-CN" altLang="en-US" dirty="0"/>
              <a:t>（游戏逻辑）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FD1268-798F-41A6-9664-CBC07C023D19}"/>
              </a:ext>
            </a:extLst>
          </p:cNvPr>
          <p:cNvSpPr/>
          <p:nvPr/>
        </p:nvSpPr>
        <p:spPr>
          <a:xfrm>
            <a:off x="7377802" y="4626192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UI</a:t>
            </a:r>
            <a:r>
              <a:rPr lang="zh-CN" altLang="en-US" dirty="0"/>
              <a:t>（</a:t>
            </a:r>
            <a:r>
              <a:rPr lang="en-US" altLang="zh-CN" dirty="0"/>
              <a:t>User Interface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B0BFA4-2FD7-4417-8475-1FD719AA6568}"/>
              </a:ext>
            </a:extLst>
          </p:cNvPr>
          <p:cNvSpPr/>
          <p:nvPr/>
        </p:nvSpPr>
        <p:spPr>
          <a:xfrm>
            <a:off x="4561871" y="334823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Main</a:t>
            </a:r>
          </a:p>
          <a:p>
            <a:r>
              <a:rPr lang="zh-CN" altLang="en-US" dirty="0"/>
              <a:t>（入口）</a:t>
            </a:r>
          </a:p>
        </p:txBody>
      </p:sp>
    </p:spTree>
    <p:extLst>
      <p:ext uri="{BB962C8B-B14F-4D97-AF65-F5344CB8AC3E}">
        <p14:creationId xmlns:p14="http://schemas.microsoft.com/office/powerpoint/2010/main" val="24931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9F2CB-7BB6-4820-96A8-5DEE5747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843E0-585F-47A0-8454-17EC19EA3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struct UI * </a:t>
            </a:r>
            <a:r>
              <a:rPr lang="en-US" altLang="zh-CN" dirty="0" err="1"/>
              <a:t>UIInitialize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width, </a:t>
            </a:r>
            <a:r>
              <a:rPr lang="en-US" altLang="zh-CN" dirty="0" err="1"/>
              <a:t>int</a:t>
            </a:r>
            <a:r>
              <a:rPr lang="en-US" altLang="zh-CN" dirty="0"/>
              <a:t> height);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UIDisplayWizard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UIDisplayGameWindow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score,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scorePerFood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UIDisplayFoodAtXY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UIDisplaySnakeBlockAtXY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UICleanBlockAtXY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x, </a:t>
            </a:r>
            <a:r>
              <a:rPr lang="en-US" altLang="zh-CN" dirty="0" err="1"/>
              <a:t>int</a:t>
            </a:r>
            <a:r>
              <a:rPr lang="en-US" altLang="zh-CN" dirty="0"/>
              <a:t> y);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UIDisplayScore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struct UI *</a:t>
            </a:r>
            <a:r>
              <a:rPr lang="en-US" altLang="zh-CN" dirty="0" err="1"/>
              <a:t>pUI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score,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scorePerFood</a:t>
            </a:r>
            <a:r>
              <a:rPr lang="en-US" altLang="zh-CN" dirty="0"/>
              <a:t>);</a:t>
            </a:r>
          </a:p>
          <a:p>
            <a:r>
              <a:rPr lang="fr-FR" altLang="zh-CN" dirty="0"/>
              <a:t>void UIShowMessage(const struct UI *pUI, const char *message);</a:t>
            </a:r>
          </a:p>
          <a:p>
            <a:endParaRPr lang="zh-CN" altLang="en-US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UIDeinitialize</a:t>
            </a:r>
            <a:r>
              <a:rPr lang="en-US" altLang="zh-CN" dirty="0"/>
              <a:t>(struct UI *</a:t>
            </a:r>
            <a:r>
              <a:rPr lang="en-US" altLang="zh-CN" dirty="0" err="1"/>
              <a:t>pUI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39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B6B0B-B02E-4899-8212-1476AFAE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 </a:t>
            </a:r>
            <a:r>
              <a:rPr lang="zh-CN" altLang="en-US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09F3A-2F16-4107-9522-DEA92B78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Game * </a:t>
            </a:r>
            <a:r>
              <a:rPr lang="en-US" altLang="zh-CN" dirty="0" err="1"/>
              <a:t>CreateGame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StartGame</a:t>
            </a:r>
            <a:r>
              <a:rPr lang="en-US" altLang="zh-CN" dirty="0"/>
              <a:t>(struct Game *</a:t>
            </a:r>
            <a:r>
              <a:rPr lang="en-US" altLang="zh-CN" dirty="0" err="1"/>
              <a:t>pGame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DestroyGame</a:t>
            </a:r>
            <a:r>
              <a:rPr lang="en-US" altLang="zh-CN" dirty="0"/>
              <a:t>(struct Game *</a:t>
            </a:r>
            <a:r>
              <a:rPr lang="en-US" altLang="zh-CN" dirty="0" err="1"/>
              <a:t>pGame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1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BCBC-6ED4-43C1-88FD-200494C1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陈沛鑫</a:t>
            </a:r>
          </a:p>
        </p:txBody>
      </p:sp>
    </p:spTree>
    <p:extLst>
      <p:ext uri="{BB962C8B-B14F-4D97-AF65-F5344CB8AC3E}">
        <p14:creationId xmlns:p14="http://schemas.microsoft.com/office/powerpoint/2010/main" val="1367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566E947-FB18-4E34-92A1-7AE6603498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FB687-F018-4798-90C8-38F1111E1A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28428" y="272368"/>
            <a:ext cx="1741251" cy="1143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BAA161-AE24-467D-9AE2-A99E23CD71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7030" y="-5522982"/>
            <a:ext cx="384048" cy="1143001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693DD6-A182-43AA-8AB9-880A9F16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67" y="5257630"/>
            <a:ext cx="10908667" cy="1021405"/>
          </a:xfrm>
        </p:spPr>
        <p:txBody>
          <a:bodyPr>
            <a:normAutofit/>
          </a:bodyPr>
          <a:lstStyle/>
          <a:p>
            <a:pPr algn="ctr"/>
            <a:r>
              <a:rPr lang="zh-CN" altLang="en-US"/>
              <a:t>知识点</a:t>
            </a:r>
          </a:p>
        </p:txBody>
      </p:sp>
      <p:graphicFrame>
        <p:nvGraphicFramePr>
          <p:cNvPr id="15" name="内容占位符 2">
            <a:extLst>
              <a:ext uri="{FF2B5EF4-FFF2-40B4-BE49-F238E27FC236}">
                <a16:creationId xmlns:a16="http://schemas.microsoft.com/office/drawing/2014/main" id="{AB01986B-523A-44A1-B8DE-866C24D94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845102"/>
              </p:ext>
            </p:extLst>
          </p:nvPr>
        </p:nvGraphicFramePr>
        <p:xfrm>
          <a:off x="702727" y="1029176"/>
          <a:ext cx="10786546" cy="3444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485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D89589C-2C90-4407-A995-05EC3DD7AB1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1">
            <a:extLst>
              <a:ext uri="{FF2B5EF4-FFF2-40B4-BE49-F238E27FC236}">
                <a16:creationId xmlns:a16="http://schemas.microsoft.com/office/drawing/2014/main" id="{FC14672B-27A5-4CDA-ABAF-5E4CF4B41C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FE3A80-9C74-4E18-B31E-4A7C27B9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B56C8-88D8-4E4A-8732-53E048B3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命令行下，字符界面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上、下、左、右键可以控制蛇的移动方向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每次只有一个食物存在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吃到食物后蛇会增长一格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蛇撞到墙会游戏结束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蛇撞到自己的部位会游戏结束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计算得分功能</a:t>
            </a:r>
            <a:endParaRPr lang="en-US" altLang="zh-CN" dirty="0"/>
          </a:p>
          <a:p>
            <a:r>
              <a:rPr lang="en-US" altLang="zh-CN" dirty="0"/>
              <a:t>8. ESC </a:t>
            </a:r>
            <a:r>
              <a:rPr lang="zh-CN" altLang="en-US" dirty="0"/>
              <a:t>键退出游戏</a:t>
            </a:r>
            <a:endParaRPr lang="en-US" altLang="zh-CN" dirty="0"/>
          </a:p>
          <a:p>
            <a:r>
              <a:rPr lang="en-US" altLang="zh-CN" dirty="0"/>
              <a:t>9. SPACE </a:t>
            </a:r>
            <a:r>
              <a:rPr lang="zh-CN" altLang="en-US" dirty="0"/>
              <a:t>键暂停游戏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作业：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通过 </a:t>
            </a:r>
            <a:r>
              <a:rPr lang="en-US" altLang="zh-CN" dirty="0"/>
              <a:t>F1</a:t>
            </a:r>
            <a:r>
              <a:rPr lang="zh-CN" altLang="en-US" dirty="0"/>
              <a:t>、</a:t>
            </a:r>
            <a:r>
              <a:rPr lang="en-US" altLang="zh-CN" dirty="0"/>
              <a:t>F2</a:t>
            </a:r>
            <a:r>
              <a:rPr lang="zh-CN" altLang="en-US" dirty="0"/>
              <a:t>键可以控制游戏加速、减速，并且每次加分会变化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066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28B6A-5E27-4AC9-8E67-8528D0AB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54D16-C1CC-47ED-AC78-763A80BFF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1ABD20A-DF57-4DA8-85E9-7D9FA68D2ED9}"/>
              </a:ext>
            </a:extLst>
          </p:cNvPr>
          <p:cNvSpPr/>
          <p:nvPr/>
        </p:nvSpPr>
        <p:spPr>
          <a:xfrm>
            <a:off x="6606118" y="873252"/>
            <a:ext cx="1841500" cy="1841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1239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Model</a:t>
            </a:r>
            <a:endParaRPr lang="zh-CN" altLang="en-US" sz="2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5CE3F8-4C89-4109-9B76-8B02C66A3A8B}"/>
              </a:ext>
            </a:extLst>
          </p:cNvPr>
          <p:cNvSpPr/>
          <p:nvPr/>
        </p:nvSpPr>
        <p:spPr>
          <a:xfrm>
            <a:off x="8447618" y="3630492"/>
            <a:ext cx="1841500" cy="1841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1239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View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552DC8-C37C-4E9F-A9F1-C5C641567C2B}"/>
              </a:ext>
            </a:extLst>
          </p:cNvPr>
          <p:cNvSpPr/>
          <p:nvPr/>
        </p:nvSpPr>
        <p:spPr>
          <a:xfrm>
            <a:off x="4764618" y="3630492"/>
            <a:ext cx="1841500" cy="1841500"/>
          </a:xfrm>
          <a:prstGeom prst="ellipse">
            <a:avLst/>
          </a:prstGeom>
          <a:solidFill>
            <a:schemeClr val="accent1"/>
          </a:solidFill>
          <a:ln w="11239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Controller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027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D7A8E-9F5F-4A2A-A817-1CB1BF2A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br>
              <a:rPr lang="en-US" altLang="zh-CN" dirty="0"/>
            </a:br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5A142-A3BD-44BF-AAA0-09CF9B2F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GetStdHandle</a:t>
            </a:r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 err="1"/>
              <a:t>SetConsoleCursorPosition</a:t>
            </a:r>
            <a:endParaRPr lang="en-US" altLang="zh-CN" sz="3600" dirty="0"/>
          </a:p>
          <a:p>
            <a:endParaRPr lang="en-US" altLang="zh-CN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665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48CA7-506B-48A4-A17D-5BDF05C0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按键处理</a:t>
            </a:r>
            <a:br>
              <a:rPr lang="en-US" altLang="zh-CN" dirty="0"/>
            </a:br>
            <a:r>
              <a:rPr lang="zh-CN" altLang="en-US" dirty="0"/>
              <a:t>前置知识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175D4-9689-4384-A2EC-CD6677C40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/>
              <a:t>GetAsyncKeyState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9495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C637C-4BEB-46EA-A595-C0E0D4C1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主体流程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D85F91-518E-47D3-84D5-4B441F6D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6394" y="870743"/>
            <a:ext cx="8162687" cy="5116514"/>
          </a:xfrm>
        </p:spPr>
      </p:pic>
    </p:spTree>
    <p:extLst>
      <p:ext uri="{BB962C8B-B14F-4D97-AF65-F5344CB8AC3E}">
        <p14:creationId xmlns:p14="http://schemas.microsoft.com/office/powerpoint/2010/main" val="402223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64E5C9-52C9-4572-AC75-548B9B9C26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C6500-4DBD-4C34-BC14-2387FB483B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82133A-4742-4085-A0F8-207A43435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1757" y="468461"/>
            <a:ext cx="2616031" cy="59119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E34A3B6-BAD2-4156-BDC6-4736248BFD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3312D8-5B32-429A-B909-E0F29A88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5900" spc="-100"/>
              <a:t>逻辑周期流程</a:t>
            </a:r>
          </a:p>
        </p:txBody>
      </p:sp>
    </p:spTree>
    <p:extLst>
      <p:ext uri="{BB962C8B-B14F-4D97-AF65-F5344CB8AC3E}">
        <p14:creationId xmlns:p14="http://schemas.microsoft.com/office/powerpoint/2010/main" val="2429022286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10013</TotalTime>
  <Words>395</Words>
  <Application>Microsoft Office PowerPoint</Application>
  <PresentationFormat>宽屏</PresentationFormat>
  <Paragraphs>78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幼圆</vt:lpstr>
      <vt:lpstr>Arial</vt:lpstr>
      <vt:lpstr>Corbel</vt:lpstr>
      <vt:lpstr>Wingdings 2</vt:lpstr>
      <vt:lpstr>框架</vt:lpstr>
      <vt:lpstr>项目课程</vt:lpstr>
      <vt:lpstr>陈沛鑫</vt:lpstr>
      <vt:lpstr>知识点</vt:lpstr>
      <vt:lpstr>目标</vt:lpstr>
      <vt:lpstr>MVC</vt:lpstr>
      <vt:lpstr>View 前置知识</vt:lpstr>
      <vt:lpstr>按键处理 前置知识</vt:lpstr>
      <vt:lpstr>主体流程</vt:lpstr>
      <vt:lpstr>逻辑周期流程</vt:lpstr>
      <vt:lpstr>游戏模块</vt:lpstr>
      <vt:lpstr>UI 接口</vt:lpstr>
      <vt:lpstr>Game 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项目课程</dc:title>
  <dc:creator>peixin chen</dc:creator>
  <cp:lastModifiedBy>peixin chen</cp:lastModifiedBy>
  <cp:revision>49</cp:revision>
  <dcterms:created xsi:type="dcterms:W3CDTF">2018-04-06T08:59:58Z</dcterms:created>
  <dcterms:modified xsi:type="dcterms:W3CDTF">2018-04-13T07:53:49Z</dcterms:modified>
</cp:coreProperties>
</file>