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  <p:sldMasterId id="2147483736" r:id="rId2"/>
    <p:sldMasterId id="2147483737" r:id="rId3"/>
  </p:sldMasterIdLst>
  <p:notesMasterIdLst>
    <p:notesMasterId r:id="rId8"/>
  </p:notesMasterIdLst>
  <p:sldIdLst>
    <p:sldId id="256" r:id="rId4"/>
    <p:sldId id="257" r:id="rId5"/>
    <p:sldId id="260" r:id="rId6"/>
    <p:sldId id="259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Varela Round" panose="00000500000000000000" pitchFamily="2" charset="-79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openxmlformats.org/officeDocument/2006/relationships/theme" Target="theme/theme1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font" Target="fonts/font28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font" Target="fonts/font27.fntdata"/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CE56F-2F0F-49B2-92AF-AC5A35CB167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B4DD586-A7AC-4EC7-8A85-CF8C06040D8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Edit and create assets and sprites for the template through photoshop etc.</a:t>
          </a:r>
          <a:endParaRPr lang="en-PH" dirty="0"/>
        </a:p>
      </dgm:t>
    </dgm:pt>
    <dgm:pt modelId="{28C4B858-4C01-4B1A-9BDA-4C19ACCA74DB}" type="parTrans" cxnId="{ED066F7C-35E3-4035-9D1D-48EDA030EE70}">
      <dgm:prSet/>
      <dgm:spPr/>
      <dgm:t>
        <a:bodyPr/>
        <a:lstStyle/>
        <a:p>
          <a:endParaRPr lang="en-PH"/>
        </a:p>
      </dgm:t>
    </dgm:pt>
    <dgm:pt modelId="{2721B2B6-BD11-4B1C-A91A-74E55A3DCF34}" type="sibTrans" cxnId="{ED066F7C-35E3-4035-9D1D-48EDA030EE70}">
      <dgm:prSet/>
      <dgm:spPr/>
      <dgm:t>
        <a:bodyPr/>
        <a:lstStyle/>
        <a:p>
          <a:endParaRPr lang="en-PH"/>
        </a:p>
      </dgm:t>
    </dgm:pt>
    <dgm:pt modelId="{D7E283C7-A77C-44AB-9428-FB7CDB4322F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Gather information and necessary resources from textbooks etc.</a:t>
          </a:r>
          <a:endParaRPr lang="en-PH" dirty="0"/>
        </a:p>
      </dgm:t>
    </dgm:pt>
    <dgm:pt modelId="{C256A932-B780-43EA-87BA-935F8CAFF29D}" type="parTrans" cxnId="{4D4C72E4-2669-4ABC-8D1C-A011363E5A06}">
      <dgm:prSet/>
      <dgm:spPr/>
      <dgm:t>
        <a:bodyPr/>
        <a:lstStyle/>
        <a:p>
          <a:endParaRPr lang="en-PH"/>
        </a:p>
      </dgm:t>
    </dgm:pt>
    <dgm:pt modelId="{2271DEBE-02C8-4EC2-9A66-B4A83910BC29}" type="sibTrans" cxnId="{4D4C72E4-2669-4ABC-8D1C-A011363E5A06}">
      <dgm:prSet/>
      <dgm:spPr/>
      <dgm:t>
        <a:bodyPr/>
        <a:lstStyle/>
        <a:p>
          <a:endParaRPr lang="en-PH"/>
        </a:p>
      </dgm:t>
    </dgm:pt>
    <dgm:pt modelId="{C93E9916-A6C4-4B0D-BAD8-BA0145C9250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Start development of the website on the given timeline</a:t>
          </a:r>
          <a:endParaRPr lang="en-PH" dirty="0"/>
        </a:p>
      </dgm:t>
    </dgm:pt>
    <dgm:pt modelId="{D25A9BDC-11C5-42C9-AD48-73205218B25D}" type="parTrans" cxnId="{610BDB50-84F2-4672-8675-AA230983B186}">
      <dgm:prSet/>
      <dgm:spPr/>
      <dgm:t>
        <a:bodyPr/>
        <a:lstStyle/>
        <a:p>
          <a:endParaRPr lang="en-PH"/>
        </a:p>
      </dgm:t>
    </dgm:pt>
    <dgm:pt modelId="{FA05E950-BED1-49D2-B578-CC1FD8793A1C}" type="sibTrans" cxnId="{610BDB50-84F2-4672-8675-AA230983B186}">
      <dgm:prSet/>
      <dgm:spPr/>
      <dgm:t>
        <a:bodyPr/>
        <a:lstStyle/>
        <a:p>
          <a:endParaRPr lang="en-PH"/>
        </a:p>
      </dgm:t>
    </dgm:pt>
    <dgm:pt modelId="{1C6BC1D0-9A2E-409A-93B8-CFDDA79CBA7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website will be built on scratch. Use several bootstrap components, google fonts, font awesome, </a:t>
          </a:r>
          <a:r>
            <a:rPr lang="en-US" dirty="0" err="1"/>
            <a:t>youtube</a:t>
          </a:r>
          <a:r>
            <a:rPr lang="en-US" dirty="0"/>
            <a:t> tutorials, sites, etc.</a:t>
          </a:r>
          <a:endParaRPr lang="en-PH" dirty="0"/>
        </a:p>
      </dgm:t>
    </dgm:pt>
    <dgm:pt modelId="{B62AC405-4771-4A33-9007-36BC46CA4648}" type="parTrans" cxnId="{56DF67FB-F922-4C59-B698-7153405FF79D}">
      <dgm:prSet/>
      <dgm:spPr/>
      <dgm:t>
        <a:bodyPr/>
        <a:lstStyle/>
        <a:p>
          <a:endParaRPr lang="en-PH"/>
        </a:p>
      </dgm:t>
    </dgm:pt>
    <dgm:pt modelId="{B52B99F9-D6EC-4826-8AC2-CAC58DF3F8E5}" type="sibTrans" cxnId="{56DF67FB-F922-4C59-B698-7153405FF79D}">
      <dgm:prSet/>
      <dgm:spPr/>
      <dgm:t>
        <a:bodyPr/>
        <a:lstStyle/>
        <a:p>
          <a:endParaRPr lang="en-PH"/>
        </a:p>
      </dgm:t>
    </dgm:pt>
    <dgm:pt modelId="{F32A3D8A-9059-43F5-AED7-6C2936362791}">
      <dgm:prSet phldrT="[Text]"/>
      <dgm:spPr/>
      <dgm:t>
        <a:bodyPr/>
        <a:lstStyle/>
        <a:p>
          <a:pPr>
            <a:buFont typeface="+mj-lt"/>
            <a:buNone/>
          </a:pPr>
          <a:r>
            <a:rPr lang="en-US" dirty="0"/>
            <a:t>Create a wireframe of home menu</a:t>
          </a:r>
          <a:endParaRPr lang="en-PH" dirty="0"/>
        </a:p>
      </dgm:t>
    </dgm:pt>
    <dgm:pt modelId="{52EAE513-C625-4E95-9C87-9ED08E218F84}" type="parTrans" cxnId="{2E05B19A-CF54-4F14-9291-4AF5966C2342}">
      <dgm:prSet/>
      <dgm:spPr/>
      <dgm:t>
        <a:bodyPr/>
        <a:lstStyle/>
        <a:p>
          <a:endParaRPr lang="en-PH"/>
        </a:p>
      </dgm:t>
    </dgm:pt>
    <dgm:pt modelId="{904A4022-5BF3-4466-B095-08CB5F0B2635}" type="sibTrans" cxnId="{2E05B19A-CF54-4F14-9291-4AF5966C2342}">
      <dgm:prSet/>
      <dgm:spPr/>
      <dgm:t>
        <a:bodyPr/>
        <a:lstStyle/>
        <a:p>
          <a:endParaRPr lang="en-PH"/>
        </a:p>
      </dgm:t>
    </dgm:pt>
    <dgm:pt modelId="{556AE28A-E0BA-47B9-9417-51A789C25E7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Produce final output at the end of the development timeline	</a:t>
          </a:r>
          <a:endParaRPr lang="en-PH" dirty="0"/>
        </a:p>
      </dgm:t>
    </dgm:pt>
    <dgm:pt modelId="{BB8C4A5D-C16F-4686-9A48-BFE43ABEB0BC}" type="parTrans" cxnId="{0E1D885E-70C7-4D0A-BB80-26244A9913BA}">
      <dgm:prSet/>
      <dgm:spPr/>
      <dgm:t>
        <a:bodyPr/>
        <a:lstStyle/>
        <a:p>
          <a:endParaRPr lang="en-PH"/>
        </a:p>
      </dgm:t>
    </dgm:pt>
    <dgm:pt modelId="{C3DBE597-6BEA-4FCF-B8BE-53C8A591B666}" type="sibTrans" cxnId="{0E1D885E-70C7-4D0A-BB80-26244A9913BA}">
      <dgm:prSet/>
      <dgm:spPr/>
      <dgm:t>
        <a:bodyPr/>
        <a:lstStyle/>
        <a:p>
          <a:endParaRPr lang="en-PH"/>
        </a:p>
      </dgm:t>
    </dgm:pt>
    <dgm:pt modelId="{838E5E96-F3D0-4F4B-AF32-020EEA85EF35}" type="pres">
      <dgm:prSet presAssocID="{026CE56F-2F0F-49B2-92AF-AC5A35CB167C}" presName="CompostProcess" presStyleCnt="0">
        <dgm:presLayoutVars>
          <dgm:dir/>
          <dgm:resizeHandles val="exact"/>
        </dgm:presLayoutVars>
      </dgm:prSet>
      <dgm:spPr/>
    </dgm:pt>
    <dgm:pt modelId="{EA540802-9DC5-4913-9D77-84C2EFE3F844}" type="pres">
      <dgm:prSet presAssocID="{026CE56F-2F0F-49B2-92AF-AC5A35CB167C}" presName="arrow" presStyleLbl="bgShp" presStyleIdx="0" presStyleCnt="1"/>
      <dgm:spPr/>
    </dgm:pt>
    <dgm:pt modelId="{9FADB256-75FF-49FF-AAD2-380B2692FEDD}" type="pres">
      <dgm:prSet presAssocID="{026CE56F-2F0F-49B2-92AF-AC5A35CB167C}" presName="linearProcess" presStyleCnt="0"/>
      <dgm:spPr/>
    </dgm:pt>
    <dgm:pt modelId="{98BC10A2-073F-4A9D-857D-6AA69648BCD5}" type="pres">
      <dgm:prSet presAssocID="{1B4DD586-A7AC-4EC7-8A85-CF8C06040D86}" presName="textNode" presStyleLbl="node1" presStyleIdx="0" presStyleCnt="6" custLinFactX="100000" custLinFactNeighborX="164206" custLinFactNeighborY="0">
        <dgm:presLayoutVars>
          <dgm:bulletEnabled val="1"/>
        </dgm:presLayoutVars>
      </dgm:prSet>
      <dgm:spPr/>
    </dgm:pt>
    <dgm:pt modelId="{EC2FB24D-BFBA-4D1D-9B3E-CC65A8F676A9}" type="pres">
      <dgm:prSet presAssocID="{2721B2B6-BD11-4B1C-A91A-74E55A3DCF34}" presName="sibTrans" presStyleCnt="0"/>
      <dgm:spPr/>
    </dgm:pt>
    <dgm:pt modelId="{459A709C-70E2-4633-B5B0-2F7434C10656}" type="pres">
      <dgm:prSet presAssocID="{D7E283C7-A77C-44AB-9428-FB7CDB4322F1}" presName="textNode" presStyleLbl="node1" presStyleIdx="1" presStyleCnt="6" custLinFactX="-96287" custLinFactNeighborX="-100000" custLinFactNeighborY="-291">
        <dgm:presLayoutVars>
          <dgm:bulletEnabled val="1"/>
        </dgm:presLayoutVars>
      </dgm:prSet>
      <dgm:spPr/>
    </dgm:pt>
    <dgm:pt modelId="{54FC0DCE-EDED-47A8-9AFC-AA0CD8358331}" type="pres">
      <dgm:prSet presAssocID="{2271DEBE-02C8-4EC2-9A66-B4A83910BC29}" presName="sibTrans" presStyleCnt="0"/>
      <dgm:spPr/>
    </dgm:pt>
    <dgm:pt modelId="{CB8E0969-9204-40FD-BE73-67066FED8CB4}" type="pres">
      <dgm:prSet presAssocID="{C93E9916-A6C4-4B0D-BAD8-BA0145C92505}" presName="textNode" presStyleLbl="node1" presStyleIdx="2" presStyleCnt="6" custLinFactX="100000" custLinFactNeighborX="160302" custLinFactNeighborY="-517">
        <dgm:presLayoutVars>
          <dgm:bulletEnabled val="1"/>
        </dgm:presLayoutVars>
      </dgm:prSet>
      <dgm:spPr/>
    </dgm:pt>
    <dgm:pt modelId="{468A66F9-1D6B-4D6D-85DB-313B35C900D0}" type="pres">
      <dgm:prSet presAssocID="{FA05E950-BED1-49D2-B578-CC1FD8793A1C}" presName="sibTrans" presStyleCnt="0"/>
      <dgm:spPr/>
    </dgm:pt>
    <dgm:pt modelId="{2D088DB9-FC6A-4BEF-90FE-D24B61DB5F37}" type="pres">
      <dgm:prSet presAssocID="{1C6BC1D0-9A2E-409A-93B8-CFDDA79CBA77}" presName="textNode" presStyleLbl="node1" presStyleIdx="3" presStyleCnt="6" custLinFactX="100000" custLinFactNeighborX="119814" custLinFactNeighborY="-1551">
        <dgm:presLayoutVars>
          <dgm:bulletEnabled val="1"/>
        </dgm:presLayoutVars>
      </dgm:prSet>
      <dgm:spPr/>
    </dgm:pt>
    <dgm:pt modelId="{E56AEAFF-55B1-4529-9EEC-279BE3029013}" type="pres">
      <dgm:prSet presAssocID="{B52B99F9-D6EC-4826-8AC2-CAC58DF3F8E5}" presName="sibTrans" presStyleCnt="0"/>
      <dgm:spPr/>
    </dgm:pt>
    <dgm:pt modelId="{7ED8B6B0-6AD5-4ED2-8204-9EE8C7590AFE}" type="pres">
      <dgm:prSet presAssocID="{F32A3D8A-9059-43F5-AED7-6C2936362791}" presName="textNode" presStyleLbl="node1" presStyleIdx="4" presStyleCnt="6" custLinFactX="-197999" custLinFactNeighborX="-200000" custLinFactNeighborY="1228">
        <dgm:presLayoutVars>
          <dgm:bulletEnabled val="1"/>
        </dgm:presLayoutVars>
      </dgm:prSet>
      <dgm:spPr/>
    </dgm:pt>
    <dgm:pt modelId="{EDA93C21-D6E0-4DDC-98DC-5BD028854B1F}" type="pres">
      <dgm:prSet presAssocID="{904A4022-5BF3-4466-B095-08CB5F0B2635}" presName="sibTrans" presStyleCnt="0"/>
      <dgm:spPr/>
    </dgm:pt>
    <dgm:pt modelId="{E2A1FE44-3BEF-409E-A7A2-9DA586A870FB}" type="pres">
      <dgm:prSet presAssocID="{556AE28A-E0BA-47B9-9417-51A789C25E7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E1D885E-70C7-4D0A-BB80-26244A9913BA}" srcId="{026CE56F-2F0F-49B2-92AF-AC5A35CB167C}" destId="{556AE28A-E0BA-47B9-9417-51A789C25E77}" srcOrd="5" destOrd="0" parTransId="{BB8C4A5D-C16F-4686-9A48-BFE43ABEB0BC}" sibTransId="{C3DBE597-6BEA-4FCF-B8BE-53C8A591B666}"/>
    <dgm:cxn modelId="{B0AD9867-17EF-4FDE-9931-51776CD4B900}" type="presOf" srcId="{1B4DD586-A7AC-4EC7-8A85-CF8C06040D86}" destId="{98BC10A2-073F-4A9D-857D-6AA69648BCD5}" srcOrd="0" destOrd="0" presId="urn:microsoft.com/office/officeart/2005/8/layout/hProcess9"/>
    <dgm:cxn modelId="{610BDB50-84F2-4672-8675-AA230983B186}" srcId="{026CE56F-2F0F-49B2-92AF-AC5A35CB167C}" destId="{C93E9916-A6C4-4B0D-BAD8-BA0145C92505}" srcOrd="2" destOrd="0" parTransId="{D25A9BDC-11C5-42C9-AD48-73205218B25D}" sibTransId="{FA05E950-BED1-49D2-B578-CC1FD8793A1C}"/>
    <dgm:cxn modelId="{CEF97A5A-F04B-476A-9AA1-76CBDB9FFA3A}" type="presOf" srcId="{C93E9916-A6C4-4B0D-BAD8-BA0145C92505}" destId="{CB8E0969-9204-40FD-BE73-67066FED8CB4}" srcOrd="0" destOrd="0" presId="urn:microsoft.com/office/officeart/2005/8/layout/hProcess9"/>
    <dgm:cxn modelId="{ED066F7C-35E3-4035-9D1D-48EDA030EE70}" srcId="{026CE56F-2F0F-49B2-92AF-AC5A35CB167C}" destId="{1B4DD586-A7AC-4EC7-8A85-CF8C06040D86}" srcOrd="0" destOrd="0" parTransId="{28C4B858-4C01-4B1A-9BDA-4C19ACCA74DB}" sibTransId="{2721B2B6-BD11-4B1C-A91A-74E55A3DCF34}"/>
    <dgm:cxn modelId="{2E05B19A-CF54-4F14-9291-4AF5966C2342}" srcId="{026CE56F-2F0F-49B2-92AF-AC5A35CB167C}" destId="{F32A3D8A-9059-43F5-AED7-6C2936362791}" srcOrd="4" destOrd="0" parTransId="{52EAE513-C625-4E95-9C87-9ED08E218F84}" sibTransId="{904A4022-5BF3-4466-B095-08CB5F0B2635}"/>
    <dgm:cxn modelId="{4E38D4A8-869B-4D21-AF29-43CD9FA9C11C}" type="presOf" srcId="{1C6BC1D0-9A2E-409A-93B8-CFDDA79CBA77}" destId="{2D088DB9-FC6A-4BEF-90FE-D24B61DB5F37}" srcOrd="0" destOrd="0" presId="urn:microsoft.com/office/officeart/2005/8/layout/hProcess9"/>
    <dgm:cxn modelId="{7E1C11C2-A5DE-43A5-825B-73455E1EDFFC}" type="presOf" srcId="{556AE28A-E0BA-47B9-9417-51A789C25E77}" destId="{E2A1FE44-3BEF-409E-A7A2-9DA586A870FB}" srcOrd="0" destOrd="0" presId="urn:microsoft.com/office/officeart/2005/8/layout/hProcess9"/>
    <dgm:cxn modelId="{D9402FDD-EF62-4569-8A94-BAD6FED8C7E1}" type="presOf" srcId="{026CE56F-2F0F-49B2-92AF-AC5A35CB167C}" destId="{838E5E96-F3D0-4F4B-AF32-020EEA85EF35}" srcOrd="0" destOrd="0" presId="urn:microsoft.com/office/officeart/2005/8/layout/hProcess9"/>
    <dgm:cxn modelId="{A4DBE1E1-59DA-43AD-B483-D473EFA03F98}" type="presOf" srcId="{D7E283C7-A77C-44AB-9428-FB7CDB4322F1}" destId="{459A709C-70E2-4633-B5B0-2F7434C10656}" srcOrd="0" destOrd="0" presId="urn:microsoft.com/office/officeart/2005/8/layout/hProcess9"/>
    <dgm:cxn modelId="{4D4C72E4-2669-4ABC-8D1C-A011363E5A06}" srcId="{026CE56F-2F0F-49B2-92AF-AC5A35CB167C}" destId="{D7E283C7-A77C-44AB-9428-FB7CDB4322F1}" srcOrd="1" destOrd="0" parTransId="{C256A932-B780-43EA-87BA-935F8CAFF29D}" sibTransId="{2271DEBE-02C8-4EC2-9A66-B4A83910BC29}"/>
    <dgm:cxn modelId="{CF1578E8-ECF0-4718-98DC-E16429D3E3F8}" type="presOf" srcId="{F32A3D8A-9059-43F5-AED7-6C2936362791}" destId="{7ED8B6B0-6AD5-4ED2-8204-9EE8C7590AFE}" srcOrd="0" destOrd="0" presId="urn:microsoft.com/office/officeart/2005/8/layout/hProcess9"/>
    <dgm:cxn modelId="{56DF67FB-F922-4C59-B698-7153405FF79D}" srcId="{026CE56F-2F0F-49B2-92AF-AC5A35CB167C}" destId="{1C6BC1D0-9A2E-409A-93B8-CFDDA79CBA77}" srcOrd="3" destOrd="0" parTransId="{B62AC405-4771-4A33-9007-36BC46CA4648}" sibTransId="{B52B99F9-D6EC-4826-8AC2-CAC58DF3F8E5}"/>
    <dgm:cxn modelId="{5B8280A3-0C1A-4AB7-AF05-D3D05DEAB60C}" type="presParOf" srcId="{838E5E96-F3D0-4F4B-AF32-020EEA85EF35}" destId="{EA540802-9DC5-4913-9D77-84C2EFE3F844}" srcOrd="0" destOrd="0" presId="urn:microsoft.com/office/officeart/2005/8/layout/hProcess9"/>
    <dgm:cxn modelId="{F946B6A7-D7C1-4410-BA92-1755E8091346}" type="presParOf" srcId="{838E5E96-F3D0-4F4B-AF32-020EEA85EF35}" destId="{9FADB256-75FF-49FF-AAD2-380B2692FEDD}" srcOrd="1" destOrd="0" presId="urn:microsoft.com/office/officeart/2005/8/layout/hProcess9"/>
    <dgm:cxn modelId="{EF433524-D8D7-44CE-B019-8BAE657C0224}" type="presParOf" srcId="{9FADB256-75FF-49FF-AAD2-380B2692FEDD}" destId="{98BC10A2-073F-4A9D-857D-6AA69648BCD5}" srcOrd="0" destOrd="0" presId="urn:microsoft.com/office/officeart/2005/8/layout/hProcess9"/>
    <dgm:cxn modelId="{1B1BC5D0-A996-4C33-AA63-1D653D58A242}" type="presParOf" srcId="{9FADB256-75FF-49FF-AAD2-380B2692FEDD}" destId="{EC2FB24D-BFBA-4D1D-9B3E-CC65A8F676A9}" srcOrd="1" destOrd="0" presId="urn:microsoft.com/office/officeart/2005/8/layout/hProcess9"/>
    <dgm:cxn modelId="{26453F32-2BE5-4AF4-8223-91E6C0019583}" type="presParOf" srcId="{9FADB256-75FF-49FF-AAD2-380B2692FEDD}" destId="{459A709C-70E2-4633-B5B0-2F7434C10656}" srcOrd="2" destOrd="0" presId="urn:microsoft.com/office/officeart/2005/8/layout/hProcess9"/>
    <dgm:cxn modelId="{CFBF073B-3CAC-4E05-BC0E-79E6D0FB081E}" type="presParOf" srcId="{9FADB256-75FF-49FF-AAD2-380B2692FEDD}" destId="{54FC0DCE-EDED-47A8-9AFC-AA0CD8358331}" srcOrd="3" destOrd="0" presId="urn:microsoft.com/office/officeart/2005/8/layout/hProcess9"/>
    <dgm:cxn modelId="{E20FD86F-BE0D-4659-B364-4BD259B9E6B4}" type="presParOf" srcId="{9FADB256-75FF-49FF-AAD2-380B2692FEDD}" destId="{CB8E0969-9204-40FD-BE73-67066FED8CB4}" srcOrd="4" destOrd="0" presId="urn:microsoft.com/office/officeart/2005/8/layout/hProcess9"/>
    <dgm:cxn modelId="{9D6D763F-8928-4614-9810-27FAF953A3F3}" type="presParOf" srcId="{9FADB256-75FF-49FF-AAD2-380B2692FEDD}" destId="{468A66F9-1D6B-4D6D-85DB-313B35C900D0}" srcOrd="5" destOrd="0" presId="urn:microsoft.com/office/officeart/2005/8/layout/hProcess9"/>
    <dgm:cxn modelId="{C99A2450-6E33-4BDC-BDA7-E3B76B5520BC}" type="presParOf" srcId="{9FADB256-75FF-49FF-AAD2-380B2692FEDD}" destId="{2D088DB9-FC6A-4BEF-90FE-D24B61DB5F37}" srcOrd="6" destOrd="0" presId="urn:microsoft.com/office/officeart/2005/8/layout/hProcess9"/>
    <dgm:cxn modelId="{EB4C8B1A-D163-4790-B513-7DF9A631B02E}" type="presParOf" srcId="{9FADB256-75FF-49FF-AAD2-380B2692FEDD}" destId="{E56AEAFF-55B1-4529-9EEC-279BE3029013}" srcOrd="7" destOrd="0" presId="urn:microsoft.com/office/officeart/2005/8/layout/hProcess9"/>
    <dgm:cxn modelId="{54155EEB-AF51-4883-8431-0D45E73DAE7E}" type="presParOf" srcId="{9FADB256-75FF-49FF-AAD2-380B2692FEDD}" destId="{7ED8B6B0-6AD5-4ED2-8204-9EE8C7590AFE}" srcOrd="8" destOrd="0" presId="urn:microsoft.com/office/officeart/2005/8/layout/hProcess9"/>
    <dgm:cxn modelId="{95AEAD59-59FE-411F-920A-4BE23E64750F}" type="presParOf" srcId="{9FADB256-75FF-49FF-AAD2-380B2692FEDD}" destId="{EDA93C21-D6E0-4DDC-98DC-5BD028854B1F}" srcOrd="9" destOrd="0" presId="urn:microsoft.com/office/officeart/2005/8/layout/hProcess9"/>
    <dgm:cxn modelId="{BA160B1A-E6FD-42B3-A3AB-36655C893873}" type="presParOf" srcId="{9FADB256-75FF-49FF-AAD2-380B2692FEDD}" destId="{E2A1FE44-3BEF-409E-A7A2-9DA586A870F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40802-9DC5-4913-9D77-84C2EFE3F844}">
      <dsp:nvSpPr>
        <dsp:cNvPr id="0" name=""/>
        <dsp:cNvSpPr/>
      </dsp:nvSpPr>
      <dsp:spPr>
        <a:xfrm>
          <a:off x="628313" y="0"/>
          <a:ext cx="7120890" cy="35958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C10A2-073F-4A9D-857D-6AA69648BCD5}">
      <dsp:nvSpPr>
        <dsp:cNvPr id="0" name=""/>
        <dsp:cNvSpPr/>
      </dsp:nvSpPr>
      <dsp:spPr>
        <a:xfrm>
          <a:off x="1451958" y="1078763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Edit and create assets and sprites for the template through photoshop etc.</a:t>
          </a:r>
          <a:endParaRPr lang="en-PH" sz="1000" kern="1200" dirty="0"/>
        </a:p>
      </dsp:txBody>
      <dsp:txXfrm>
        <a:off x="1517355" y="1144160"/>
        <a:ext cx="1208872" cy="1307556"/>
      </dsp:txXfrm>
    </dsp:sp>
    <dsp:sp modelId="{459A709C-70E2-4633-B5B0-2F7434C10656}">
      <dsp:nvSpPr>
        <dsp:cNvPr id="0" name=""/>
        <dsp:cNvSpPr/>
      </dsp:nvSpPr>
      <dsp:spPr>
        <a:xfrm>
          <a:off x="52042" y="1074577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Gather information and necessary resources from textbooks etc.</a:t>
          </a:r>
          <a:endParaRPr lang="en-PH" sz="1000" kern="1200" dirty="0"/>
        </a:p>
      </dsp:txBody>
      <dsp:txXfrm>
        <a:off x="117439" y="1139974"/>
        <a:ext cx="1208872" cy="1307556"/>
      </dsp:txXfrm>
    </dsp:sp>
    <dsp:sp modelId="{CB8E0969-9204-40FD-BE73-67066FED8CB4}">
      <dsp:nvSpPr>
        <dsp:cNvPr id="0" name=""/>
        <dsp:cNvSpPr/>
      </dsp:nvSpPr>
      <dsp:spPr>
        <a:xfrm>
          <a:off x="4262642" y="1071326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Start development of the website on the given timeline</a:t>
          </a:r>
          <a:endParaRPr lang="en-PH" sz="1000" kern="1200" dirty="0"/>
        </a:p>
      </dsp:txBody>
      <dsp:txXfrm>
        <a:off x="4328039" y="1136723"/>
        <a:ext cx="1208872" cy="1307556"/>
      </dsp:txXfrm>
    </dsp:sp>
    <dsp:sp modelId="{2D088DB9-FC6A-4BEF-90FE-D24B61DB5F37}">
      <dsp:nvSpPr>
        <dsp:cNvPr id="0" name=""/>
        <dsp:cNvSpPr/>
      </dsp:nvSpPr>
      <dsp:spPr>
        <a:xfrm>
          <a:off x="5642172" y="1056454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The website will be built on scratch. Use several bootstrap components, google fonts, font awesome, </a:t>
          </a:r>
          <a:r>
            <a:rPr lang="en-US" sz="1000" kern="1200" dirty="0" err="1"/>
            <a:t>youtube</a:t>
          </a:r>
          <a:r>
            <a:rPr lang="en-US" sz="1000" kern="1200" dirty="0"/>
            <a:t> tutorials, sites, etc.</a:t>
          </a:r>
          <a:endParaRPr lang="en-PH" sz="1000" kern="1200" dirty="0"/>
        </a:p>
      </dsp:txBody>
      <dsp:txXfrm>
        <a:off x="5707569" y="1121851"/>
        <a:ext cx="1208872" cy="1307556"/>
      </dsp:txXfrm>
    </dsp:sp>
    <dsp:sp modelId="{7ED8B6B0-6AD5-4ED2-8204-9EE8C7590AFE}">
      <dsp:nvSpPr>
        <dsp:cNvPr id="0" name=""/>
        <dsp:cNvSpPr/>
      </dsp:nvSpPr>
      <dsp:spPr>
        <a:xfrm>
          <a:off x="2842407" y="1096426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Create a wireframe of home menu</a:t>
          </a:r>
          <a:endParaRPr lang="en-PH" sz="1000" kern="1200" dirty="0"/>
        </a:p>
      </dsp:txBody>
      <dsp:txXfrm>
        <a:off x="2907804" y="1161823"/>
        <a:ext cx="1208872" cy="1307556"/>
      </dsp:txXfrm>
    </dsp:sp>
    <dsp:sp modelId="{E2A1FE44-3BEF-409E-A7A2-9DA586A870FB}">
      <dsp:nvSpPr>
        <dsp:cNvPr id="0" name=""/>
        <dsp:cNvSpPr/>
      </dsp:nvSpPr>
      <dsp:spPr>
        <a:xfrm>
          <a:off x="7035550" y="1078763"/>
          <a:ext cx="1339666" cy="1438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kern="1200" dirty="0"/>
            <a:t>Produce final output at the end of the development timeline	</a:t>
          </a:r>
          <a:endParaRPr lang="en-PH" sz="1000" kern="1200" dirty="0"/>
        </a:p>
      </dsp:txBody>
      <dsp:txXfrm>
        <a:off x="7100947" y="1144160"/>
        <a:ext cx="1208872" cy="130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24477b8ef1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24477b8ef1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24477b8ef1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24477b8ef1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optional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355230989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355230989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Page">
  <p:cSld name="1_Title P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Page">
  <p:cSld name="15_Title P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>
            <a:spLocks noGrp="1"/>
          </p:cNvSpPr>
          <p:nvPr>
            <p:ph type="pic" idx="2"/>
          </p:nvPr>
        </p:nvSpPr>
        <p:spPr>
          <a:xfrm>
            <a:off x="1" y="1089421"/>
            <a:ext cx="8702700" cy="3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">
  <p:cSld name="16_Title P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>
            <a:spLocks noGrp="1"/>
          </p:cNvSpPr>
          <p:nvPr>
            <p:ph type="pic" idx="3"/>
          </p:nvPr>
        </p:nvSpPr>
        <p:spPr>
          <a:xfrm>
            <a:off x="1328058" y="441288"/>
            <a:ext cx="32442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Page">
  <p:cSld name="19_Title Pag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>
            <a:spLocks noGrp="1"/>
          </p:cNvSpPr>
          <p:nvPr>
            <p:ph type="pic" idx="2"/>
          </p:nvPr>
        </p:nvSpPr>
        <p:spPr>
          <a:xfrm>
            <a:off x="21170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>
            <a:spLocks noGrp="1"/>
          </p:cNvSpPr>
          <p:nvPr>
            <p:ph type="pic" idx="3"/>
          </p:nvPr>
        </p:nvSpPr>
        <p:spPr>
          <a:xfrm>
            <a:off x="37869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>
            <a:spLocks noGrp="1"/>
          </p:cNvSpPr>
          <p:nvPr>
            <p:ph type="pic" idx="4"/>
          </p:nvPr>
        </p:nvSpPr>
        <p:spPr>
          <a:xfrm>
            <a:off x="5456846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>
            <a:spLocks noGrp="1"/>
          </p:cNvSpPr>
          <p:nvPr>
            <p:ph type="pic" idx="5"/>
          </p:nvPr>
        </p:nvSpPr>
        <p:spPr>
          <a:xfrm>
            <a:off x="7126746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6"/>
          </p:nvPr>
        </p:nvSpPr>
        <p:spPr>
          <a:xfrm>
            <a:off x="4471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Page">
  <p:cSld name="23_Title P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41287" y="441287"/>
            <a:ext cx="4130700" cy="4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Page">
  <p:cSld name="25_Title Pag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3363389" y="857743"/>
            <a:ext cx="5117700" cy="3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Page">
  <p:cSld name="26_Title P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>
            <a:spLocks noGrp="1"/>
          </p:cNvSpPr>
          <p:nvPr>
            <p:ph type="pic" idx="2"/>
          </p:nvPr>
        </p:nvSpPr>
        <p:spPr>
          <a:xfrm>
            <a:off x="968830" y="968831"/>
            <a:ext cx="3602100" cy="16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>
            <a:spLocks noGrp="1"/>
          </p:cNvSpPr>
          <p:nvPr>
            <p:ph type="pic" idx="3"/>
          </p:nvPr>
        </p:nvSpPr>
        <p:spPr>
          <a:xfrm>
            <a:off x="4573088" y="2571750"/>
            <a:ext cx="3602100" cy="16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4">
  <p:cSld name="Mockup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4604700" cy="5143500"/>
          </a:xfrm>
          <a:prstGeom prst="rect">
            <a:avLst/>
          </a:prstGeom>
          <a:solidFill>
            <a:srgbClr val="2A27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0" name="Google Shape;60;p18"/>
          <p:cNvGrpSpPr/>
          <p:nvPr/>
        </p:nvGrpSpPr>
        <p:grpSpPr>
          <a:xfrm flipH="1">
            <a:off x="8780178" y="2508761"/>
            <a:ext cx="156050" cy="142923"/>
            <a:chOff x="11302788" y="2864511"/>
            <a:chExt cx="1097400" cy="345141"/>
          </a:xfrm>
        </p:grpSpPr>
        <p:cxnSp>
          <p:nvCxnSpPr>
            <p:cNvPr id="61" name="Google Shape;61;p18"/>
            <p:cNvCxnSpPr/>
            <p:nvPr/>
          </p:nvCxnSpPr>
          <p:spPr>
            <a:xfrm>
              <a:off x="11302788" y="3051888"/>
              <a:ext cx="1097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18"/>
            <p:cNvCxnSpPr/>
            <p:nvPr/>
          </p:nvCxnSpPr>
          <p:spPr>
            <a:xfrm>
              <a:off x="11302788" y="3209652"/>
              <a:ext cx="731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8"/>
            <p:cNvCxnSpPr/>
            <p:nvPr/>
          </p:nvCxnSpPr>
          <p:spPr>
            <a:xfrm>
              <a:off x="11302788" y="2864511"/>
              <a:ext cx="731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4212772" y="1709706"/>
            <a:ext cx="1392600" cy="23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/>
          <p:nvPr/>
        </p:nvSpPr>
        <p:spPr>
          <a:xfrm rot="-5400000">
            <a:off x="-406210" y="2496833"/>
            <a:ext cx="1412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www.SpeedyTicket.ph</a:t>
            </a:r>
            <a:endParaRPr sz="7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Image2">
  <p:cSld name="Creative Image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/>
        </p:nvSpPr>
        <p:spPr>
          <a:xfrm>
            <a:off x="4477962" y="4804426"/>
            <a:ext cx="23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1" i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sz="800" b="1" i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8" name="Google Shape;68;p19"/>
          <p:cNvGrpSpPr/>
          <p:nvPr/>
        </p:nvGrpSpPr>
        <p:grpSpPr>
          <a:xfrm flipH="1">
            <a:off x="8780178" y="2508761"/>
            <a:ext cx="156050" cy="142923"/>
            <a:chOff x="11302788" y="2864511"/>
            <a:chExt cx="1097400" cy="345141"/>
          </a:xfrm>
        </p:grpSpPr>
        <p:cxnSp>
          <p:nvCxnSpPr>
            <p:cNvPr id="69" name="Google Shape;69;p19"/>
            <p:cNvCxnSpPr/>
            <p:nvPr/>
          </p:nvCxnSpPr>
          <p:spPr>
            <a:xfrm>
              <a:off x="11302788" y="3051888"/>
              <a:ext cx="1097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19"/>
            <p:cNvCxnSpPr/>
            <p:nvPr/>
          </p:nvCxnSpPr>
          <p:spPr>
            <a:xfrm>
              <a:off x="11302788" y="3209652"/>
              <a:ext cx="731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9"/>
            <p:cNvCxnSpPr/>
            <p:nvPr/>
          </p:nvCxnSpPr>
          <p:spPr>
            <a:xfrm>
              <a:off x="11302788" y="2864511"/>
              <a:ext cx="7314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" name="Google Shape;72;p19"/>
          <p:cNvSpPr>
            <a:spLocks noGrp="1"/>
          </p:cNvSpPr>
          <p:nvPr>
            <p:ph type="pic" idx="2"/>
          </p:nvPr>
        </p:nvSpPr>
        <p:spPr>
          <a:xfrm>
            <a:off x="3782786" y="1426742"/>
            <a:ext cx="1563900" cy="1690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>
            <a:spLocks noGrp="1"/>
          </p:cNvSpPr>
          <p:nvPr>
            <p:ph type="pic" idx="3"/>
          </p:nvPr>
        </p:nvSpPr>
        <p:spPr>
          <a:xfrm>
            <a:off x="1393372" y="1426742"/>
            <a:ext cx="1563900" cy="1690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4"/>
          </p:nvPr>
        </p:nvSpPr>
        <p:spPr>
          <a:xfrm>
            <a:off x="6172201" y="1426742"/>
            <a:ext cx="1563900" cy="1690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/>
          <p:nvPr/>
        </p:nvSpPr>
        <p:spPr>
          <a:xfrm>
            <a:off x="3998083" y="150600"/>
            <a:ext cx="1197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SPEEDY TICKET</a:t>
            </a:r>
            <a:endParaRPr sz="7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6" name="Google Shape;76;p19"/>
          <p:cNvSpPr txBox="1"/>
          <p:nvPr/>
        </p:nvSpPr>
        <p:spPr>
          <a:xfrm rot="-5400000">
            <a:off x="-406210" y="2496833"/>
            <a:ext cx="1412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www.SpeedyTicket.ph</a:t>
            </a:r>
            <a:endParaRPr sz="7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Page">
  <p:cSld name="20_Title Pag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>
            <a:spLocks noGrp="1"/>
          </p:cNvSpPr>
          <p:nvPr>
            <p:ph type="pic" idx="2"/>
          </p:nvPr>
        </p:nvSpPr>
        <p:spPr>
          <a:xfrm>
            <a:off x="567984" y="567984"/>
            <a:ext cx="27609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Page">
  <p:cSld name="3_Title 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5448129" y="1183230"/>
            <a:ext cx="17289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1">
  <p:cSld name="16_Title Pag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Holder 27">
  <p:cSld name="1_Image Holder 27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5273423" y="47697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6592434" y="47697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2"/>
          <p:cNvSpPr>
            <a:spLocks noGrp="1"/>
          </p:cNvSpPr>
          <p:nvPr>
            <p:ph type="pic" idx="2"/>
          </p:nvPr>
        </p:nvSpPr>
        <p:spPr>
          <a:xfrm>
            <a:off x="0" y="0"/>
            <a:ext cx="3496800" cy="5143500"/>
          </a:xfrm>
          <a:prstGeom prst="rect">
            <a:avLst/>
          </a:prstGeom>
          <a:solidFill>
            <a:srgbClr val="242529"/>
          </a:solidFill>
          <a:ln>
            <a:noFill/>
          </a:ln>
        </p:spPr>
        <p:txBody>
          <a:bodyPr spcFirstLastPara="1" wrap="square" lIns="36625" tIns="36625" rIns="36625" bIns="366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3"/>
          </p:nvPr>
        </p:nvSpPr>
        <p:spPr>
          <a:xfrm>
            <a:off x="2684678" y="1756138"/>
            <a:ext cx="1624200" cy="1631400"/>
          </a:xfrm>
          <a:prstGeom prst="ellipse">
            <a:avLst/>
          </a:prstGeom>
          <a:solidFill>
            <a:srgbClr val="242529"/>
          </a:solidFill>
          <a:ln>
            <a:noFill/>
          </a:ln>
        </p:spPr>
        <p:txBody>
          <a:bodyPr spcFirstLastPara="1" wrap="square" lIns="36625" tIns="36625" rIns="36625" bIns="366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older 28">
  <p:cSld name="Image Holder 28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5273423" y="47697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6592434" y="47697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529"/>
          </a:solidFill>
          <a:ln>
            <a:noFill/>
          </a:ln>
        </p:spPr>
        <p:txBody>
          <a:bodyPr spcFirstLastPara="1" wrap="square" lIns="36625" tIns="36625" rIns="36625" bIns="366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/>
        </p:nvSpPr>
        <p:spPr>
          <a:xfrm>
            <a:off x="361100" y="233425"/>
            <a:ext cx="41052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27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29845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73050" rtl="0">
              <a:spcBef>
                <a:spcPts val="400"/>
              </a:spcBef>
              <a:spcAft>
                <a:spcPts val="0"/>
              </a:spcAft>
              <a:buSzPts val="7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2">
  <p:cSld name="16_Title Page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ix">
  <p:cSld name="1_six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>
            <a:spLocks noGrp="1"/>
          </p:cNvSpPr>
          <p:nvPr>
            <p:ph type="pic" idx="2"/>
          </p:nvPr>
        </p:nvSpPr>
        <p:spPr>
          <a:xfrm>
            <a:off x="1065701" y="350249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body" idx="1"/>
          </p:nvPr>
        </p:nvSpPr>
        <p:spPr>
          <a:xfrm>
            <a:off x="1806094" y="697693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3"/>
          </p:nvPr>
        </p:nvSpPr>
        <p:spPr>
          <a:xfrm>
            <a:off x="1806094" y="395486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>
            <a:spLocks noGrp="1"/>
          </p:cNvSpPr>
          <p:nvPr>
            <p:ph type="pic" idx="4"/>
          </p:nvPr>
        </p:nvSpPr>
        <p:spPr>
          <a:xfrm>
            <a:off x="2594224" y="1863340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5"/>
          </p:nvPr>
        </p:nvSpPr>
        <p:spPr>
          <a:xfrm>
            <a:off x="3334617" y="2210784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6"/>
          </p:nvPr>
        </p:nvSpPr>
        <p:spPr>
          <a:xfrm>
            <a:off x="3334617" y="1908577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>
            <a:spLocks noGrp="1"/>
          </p:cNvSpPr>
          <p:nvPr>
            <p:ph type="pic" idx="7"/>
          </p:nvPr>
        </p:nvSpPr>
        <p:spPr>
          <a:xfrm>
            <a:off x="6023226" y="1863340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8"/>
          </p:nvPr>
        </p:nvSpPr>
        <p:spPr>
          <a:xfrm>
            <a:off x="6763620" y="2210784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9"/>
          </p:nvPr>
        </p:nvSpPr>
        <p:spPr>
          <a:xfrm>
            <a:off x="6763620" y="1908577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>
            <a:spLocks noGrp="1"/>
          </p:cNvSpPr>
          <p:nvPr>
            <p:ph type="pic" idx="13"/>
          </p:nvPr>
        </p:nvSpPr>
        <p:spPr>
          <a:xfrm>
            <a:off x="1190145" y="3151338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14"/>
          </p:nvPr>
        </p:nvSpPr>
        <p:spPr>
          <a:xfrm>
            <a:off x="1930538" y="3498782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5"/>
          </p:nvPr>
        </p:nvSpPr>
        <p:spPr>
          <a:xfrm>
            <a:off x="1930538" y="3196574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>
            <a:spLocks noGrp="1"/>
          </p:cNvSpPr>
          <p:nvPr>
            <p:ph type="pic" idx="16"/>
          </p:nvPr>
        </p:nvSpPr>
        <p:spPr>
          <a:xfrm>
            <a:off x="4363955" y="3151338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7"/>
          </p:nvPr>
        </p:nvSpPr>
        <p:spPr>
          <a:xfrm>
            <a:off x="5104348" y="3498782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8"/>
          </p:nvPr>
        </p:nvSpPr>
        <p:spPr>
          <a:xfrm>
            <a:off x="5104348" y="3196574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>
            <a:spLocks noGrp="1"/>
          </p:cNvSpPr>
          <p:nvPr>
            <p:ph type="pic" idx="19"/>
          </p:nvPr>
        </p:nvSpPr>
        <p:spPr>
          <a:xfrm>
            <a:off x="6020990" y="4227884"/>
            <a:ext cx="665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20"/>
          </p:nvPr>
        </p:nvSpPr>
        <p:spPr>
          <a:xfrm>
            <a:off x="6761384" y="4575328"/>
            <a:ext cx="160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21"/>
          </p:nvPr>
        </p:nvSpPr>
        <p:spPr>
          <a:xfrm>
            <a:off x="6761384" y="4273121"/>
            <a:ext cx="16038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4314824" y="342900"/>
            <a:ext cx="45720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2" pos="2880">
          <p15:clr>
            <a:srgbClr val="FBAE40"/>
          </p15:clr>
        </p15:guide>
        <p15:guide id="3" pos="4320">
          <p15:clr>
            <a:srgbClr val="FBAE40"/>
          </p15:clr>
        </p15:guide>
        <p15:guide id="4" pos="2988">
          <p15:clr>
            <a:srgbClr val="5ACBF0"/>
          </p15:clr>
        </p15:guide>
        <p15:guide id="5" pos="2754">
          <p15:clr>
            <a:srgbClr val="5ACBF0"/>
          </p15:clr>
        </p15:guide>
        <p15:guide id="6" pos="1548">
          <p15:clr>
            <a:srgbClr val="5ACBF0"/>
          </p15:clr>
        </p15:guide>
        <p15:guide id="7" pos="1332">
          <p15:clr>
            <a:srgbClr val="5ACBF0"/>
          </p15:clr>
        </p15:guide>
        <p15:guide id="8" pos="4212">
          <p15:clr>
            <a:srgbClr val="5ACBF0"/>
          </p15:clr>
        </p15:guide>
        <p15:guide id="9" pos="4446">
          <p15:clr>
            <a:srgbClr val="5ACBF0"/>
          </p15:clr>
        </p15:guide>
        <p15:guide id="10" pos="108">
          <p15:clr>
            <a:srgbClr val="5ACBF0"/>
          </p15:clr>
        </p15:guide>
        <p15:guide id="11" orient="horz" pos="3150">
          <p15:clr>
            <a:srgbClr val="5ACBF0"/>
          </p15:clr>
        </p15:guide>
        <p15:guide id="12" pos="5652">
          <p15:clr>
            <a:srgbClr val="5ACBF0"/>
          </p15:clr>
        </p15:guide>
        <p15:guide id="13" orient="horz" pos="10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Page">
  <p:cSld name="8_Title Pag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>
            <a:spLocks noGrp="1"/>
          </p:cNvSpPr>
          <p:nvPr>
            <p:ph type="pic" idx="2"/>
          </p:nvPr>
        </p:nvSpPr>
        <p:spPr>
          <a:xfrm>
            <a:off x="441288" y="441287"/>
            <a:ext cx="4130700" cy="4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Page 1">
  <p:cSld name="19_Title Page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21170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" name="Google Shape;127;p34"/>
          <p:cNvSpPr>
            <a:spLocks noGrp="1"/>
          </p:cNvSpPr>
          <p:nvPr>
            <p:ph type="pic" idx="3"/>
          </p:nvPr>
        </p:nvSpPr>
        <p:spPr>
          <a:xfrm>
            <a:off x="37869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>
            <a:spLocks noGrp="1"/>
          </p:cNvSpPr>
          <p:nvPr>
            <p:ph type="pic" idx="4"/>
          </p:nvPr>
        </p:nvSpPr>
        <p:spPr>
          <a:xfrm>
            <a:off x="5456846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>
            <a:spLocks noGrp="1"/>
          </p:cNvSpPr>
          <p:nvPr>
            <p:ph type="pic" idx="5"/>
          </p:nvPr>
        </p:nvSpPr>
        <p:spPr>
          <a:xfrm>
            <a:off x="7126746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0" name="Google Shape;130;p34"/>
          <p:cNvSpPr>
            <a:spLocks noGrp="1"/>
          </p:cNvSpPr>
          <p:nvPr>
            <p:ph type="pic" idx="6"/>
          </p:nvPr>
        </p:nvSpPr>
        <p:spPr>
          <a:xfrm>
            <a:off x="447147" y="1765072"/>
            <a:ext cx="15759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3">
  <p:cSld name="16_Title Page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4">
  <p:cSld name="16_Title Page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5">
  <p:cSld name="16_Title Page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6">
  <p:cSld name="16_Title Page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7">
  <p:cSld name="16_Title Page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8">
  <p:cSld name="16_Title Page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Page">
  <p:cSld name="9_Title P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>
            <a:spLocks noGrp="1"/>
          </p:cNvSpPr>
          <p:nvPr>
            <p:ph type="pic" idx="2"/>
          </p:nvPr>
        </p:nvSpPr>
        <p:spPr>
          <a:xfrm>
            <a:off x="4421981" y="441287"/>
            <a:ext cx="4280700" cy="4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9">
  <p:cSld name="16_Title Page_9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 10">
  <p:cSld name="16_Title Page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5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5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Page">
  <p:cSld name="10_Title P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>
            <a:spLocks noGrp="1"/>
          </p:cNvSpPr>
          <p:nvPr>
            <p:ph type="pic" idx="2"/>
          </p:nvPr>
        </p:nvSpPr>
        <p:spPr>
          <a:xfrm>
            <a:off x="3374573" y="1"/>
            <a:ext cx="57696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older 28">
  <p:cSld name="Image Holder 2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5"/>
          <p:cNvSpPr txBox="1">
            <a:spLocks noGrp="1"/>
          </p:cNvSpPr>
          <p:nvPr>
            <p:ph type="ftr" idx="11"/>
          </p:nvPr>
        </p:nvSpPr>
        <p:spPr>
          <a:xfrm>
            <a:off x="5273423" y="47697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sldNum" idx="12"/>
          </p:nvPr>
        </p:nvSpPr>
        <p:spPr>
          <a:xfrm>
            <a:off x="6592434" y="47697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625" tIns="18300" rIns="36625" bIns="183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5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529"/>
          </a:solidFill>
          <a:ln>
            <a:noFill/>
          </a:ln>
        </p:spPr>
        <p:txBody>
          <a:bodyPr spcFirstLastPara="1" wrap="square" lIns="36625" tIns="36625" rIns="36625" bIns="366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Custom Layout">
  <p:cSld name="52_Custom Layou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7"/>
          <p:cNvSpPr txBox="1">
            <a:spLocks noGrp="1"/>
          </p:cNvSpPr>
          <p:nvPr>
            <p:ph type="dt" idx="10"/>
          </p:nvPr>
        </p:nvSpPr>
        <p:spPr>
          <a:xfrm>
            <a:off x="526725" y="4767788"/>
            <a:ext cx="239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1" name="Google Shape;191;p57"/>
          <p:cNvSpPr txBox="1">
            <a:spLocks noGrp="1"/>
          </p:cNvSpPr>
          <p:nvPr>
            <p:ph type="ftr" idx="11"/>
          </p:nvPr>
        </p:nvSpPr>
        <p:spPr>
          <a:xfrm>
            <a:off x="3042519" y="476778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2" name="Google Shape;192;p57"/>
          <p:cNvSpPr txBox="1">
            <a:spLocks noGrp="1"/>
          </p:cNvSpPr>
          <p:nvPr>
            <p:ph type="sldNum" idx="12"/>
          </p:nvPr>
        </p:nvSpPr>
        <p:spPr>
          <a:xfrm>
            <a:off x="6224954" y="4767787"/>
            <a:ext cx="2419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57"/>
          <p:cNvSpPr txBox="1">
            <a:spLocks noGrp="1"/>
          </p:cNvSpPr>
          <p:nvPr>
            <p:ph type="body" idx="1"/>
          </p:nvPr>
        </p:nvSpPr>
        <p:spPr>
          <a:xfrm>
            <a:off x="526725" y="1543049"/>
            <a:ext cx="3052500" cy="3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4" name="Google Shape;194;p57"/>
          <p:cNvSpPr txBox="1">
            <a:spLocks noGrp="1"/>
          </p:cNvSpPr>
          <p:nvPr>
            <p:ph type="title"/>
          </p:nvPr>
        </p:nvSpPr>
        <p:spPr>
          <a:xfrm>
            <a:off x="526725" y="131627"/>
            <a:ext cx="30525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8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8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8" name="Google Shape;198;p58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99" name="Google Shape;199;p58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" name="Google Shape;200;p58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1" name="Google Shape;201;p58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2" name="Google Shape;202;p58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3" name="Google Shape;203;p58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4" name="Google Shape;204;p58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5" name="Google Shape;205;p58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58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58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58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0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60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214" name="Google Shape;214;p6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6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6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" name="Google Shape;217;p6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218" name="Google Shape;218;p6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5" name="Google Shape;225;p6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60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0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0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0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0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0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6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236" name="Google Shape;236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40" name="Google Shape;240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6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244" name="Google Shape;244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1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249" name="Google Shape;249;p61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1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61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61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3" name="Google Shape;253;p61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254" name="Google Shape;254;p6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5" name="Google Shape;255;p6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6" name="Google Shape;256;p6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7" name="Google Shape;25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6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64" name="Google Shape;26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6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9" name="Google Shape;26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3" name="Google Shape;273;p6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5" name="Google Shape;275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82" name="Google Shape;282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6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7" name="Google Shape;287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6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92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6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6" name="Google Shape;296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00" name="Google Shape;30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6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04" name="Google Shape;30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7" name="Google Shape;307;p6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6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6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315" name="Google Shape;315;p62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316" name="Google Shape;316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62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6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21" name="Google Shape;321;p6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2" name="Google Shape;322;p6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23" name="Google Shape;323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6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30" name="Google Shape;330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35" name="Google Shape;335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9" name="Google Shape;339;p6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0" name="Google Shape;340;p6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41" name="Google Shape;341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6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48" name="Google Shape;348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6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53" name="Google Shape;353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6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58" name="Google Shape;358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6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62" name="Google Shape;362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6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66" name="Google Shape;366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6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70" name="Google Shape;370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73" name="Google Shape;373;p6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6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5" name="Google Shape;375;p6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Page">
  <p:cSld name="11_Title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>
            <a:spLocks noGrp="1"/>
          </p:cNvSpPr>
          <p:nvPr>
            <p:ph type="pic" idx="2"/>
          </p:nvPr>
        </p:nvSpPr>
        <p:spPr>
          <a:xfrm>
            <a:off x="2806682" y="1660808"/>
            <a:ext cx="13659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3"/>
          </p:nvPr>
        </p:nvSpPr>
        <p:spPr>
          <a:xfrm>
            <a:off x="4968595" y="1660808"/>
            <a:ext cx="13659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>
            <a:spLocks noGrp="1"/>
          </p:cNvSpPr>
          <p:nvPr>
            <p:ph type="pic" idx="4"/>
          </p:nvPr>
        </p:nvSpPr>
        <p:spPr>
          <a:xfrm>
            <a:off x="7130508" y="1660808"/>
            <a:ext cx="13659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>
            <a:spLocks noGrp="1"/>
          </p:cNvSpPr>
          <p:nvPr>
            <p:ph type="pic" idx="5"/>
          </p:nvPr>
        </p:nvSpPr>
        <p:spPr>
          <a:xfrm>
            <a:off x="644770" y="1660808"/>
            <a:ext cx="13659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63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83" name="Google Shape;383;p63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63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63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87" name="Google Shape;387;p6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88" name="Google Shape;388;p6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9" name="Google Shape;389;p6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90" name="Google Shape;390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6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97" name="Google Shape;397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6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402" name="Google Shape;402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6" name="Google Shape;406;p6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6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6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6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6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25" name="Google Shape;425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6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29" name="Google Shape;429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6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33" name="Google Shape;433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6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37" name="Google Shape;437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0" name="Google Shape;440;p6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6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2" name="Google Shape;442;p6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6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449" name="Google Shape;449;p6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0" name="Google Shape;450;p6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51" name="Google Shape;451;p6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6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458" name="Google Shape;458;p6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6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463" name="Google Shape;463;p6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67" name="Google Shape;467;p6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8" name="Google Shape;468;p6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469" name="Google Shape;469;p6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6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76" name="Google Shape;476;p6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6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81" name="Google Shape;481;p6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6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86" name="Google Shape;486;p6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6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90" name="Google Shape;490;p6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6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94" name="Google Shape;494;p6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6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98" name="Google Shape;498;p6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1" name="Google Shape;501;p6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6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3" name="Google Shape;503;p6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09" name="Google Shape;509;p65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510" name="Google Shape;510;p6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6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6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3" name="Google Shape;513;p6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14" name="Google Shape;514;p6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21" name="Google Shape;521;p6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6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6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6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6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32" name="Google Shape;532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6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36" name="Google Shape;53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6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40" name="Google Shape;540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3" name="Google Shape;543;p6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6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6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46" name="Google Shape;546;p6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6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53" name="Google Shape;553;p6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6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58" name="Google Shape;558;p6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6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63" name="Google Shape;563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6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67" name="Google Shape;56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66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572" name="Google Shape;572;p66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6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66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75" name="Google Shape;575;p6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576" name="Google Shape;576;p6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66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6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6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0" name="Google Shape;580;p6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581" name="Google Shape;581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6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588" name="Google Shape;588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6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593" name="Google Shape;593;p6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6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6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6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6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598" name="Google Shape;598;p6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6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6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6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6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6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6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05" name="Google Shape;605;p6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6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6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8" name="Google Shape;608;p6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6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6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1" name="Google Shape;611;p6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612" name="Google Shape;612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6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19" name="Google Shape;619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6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24" name="Google Shape;624;p6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6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66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6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35" name="Google Shape;635;p6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6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6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6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39" name="Google Shape;639;p6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6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6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45" name="Google Shape;645;p6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6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6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8" name="Google Shape;648;p6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49" name="Google Shape;649;p6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6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56" name="Google Shape;656;p6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6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6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6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67" name="Google Shape;667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6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671" name="Google Shape;671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6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75" name="Google Shape;675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8" name="Google Shape;678;p6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6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6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81" name="Google Shape;681;p6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6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88" name="Google Shape;688;p6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6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693" name="Google Shape;693;p6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6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98" name="Google Shape;698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6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02" name="Google Shape;702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707" name="Google Shape;707;p68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8" name="Google Shape;708;p68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68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0" name="Google Shape;710;p6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1" name="Google Shape;711;p6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68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716" name="Google Shape;716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2" name="Google Shape;722;p6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6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6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25" name="Google Shape;725;p6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6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2" name="Google Shape;732;p6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6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37" name="Google Shape;737;p6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6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2" name="Google Shape;742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6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46" name="Google Shape;746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69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751" name="Google Shape;751;p69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69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55" name="Google Shape;755;p6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6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6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9" name="Google Shape;759;p6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760" name="Google Shape;760;p6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6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767" name="Google Shape;767;p6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6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72" name="Google Shape;772;p6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6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77" name="Google Shape;777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6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84" name="Google Shape;784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7" name="Google Shape;787;p6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6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6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0" name="Google Shape;790;p6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91" name="Google Shape;791;p6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6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98" name="Google Shape;798;p6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6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803" name="Google Shape;803;p6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6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6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6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6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814" name="Google Shape;814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6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818" name="Google Shape;818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6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822" name="Google Shape;822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69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71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0" name="Google Shape;830;p71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2" name="Google Shape;832;p71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3" name="Google Shape;833;p71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4" name="Google Shape;834;p71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6" name="Google Shape;836;p71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37" name="Google Shape;837;p71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8" name="Google Shape;838;p71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9" name="Google Shape;839;p71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71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2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72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44" name="Google Shape;844;p72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45" name="Google Shape;845;p72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46" name="Google Shape;846;p72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47" name="Google Shape;847;p72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48" name="Google Shape;848;p72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849" name="Google Shape;849;p72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850" name="Google Shape;850;p72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72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2" name="Google Shape;852;p72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53" name="Google Shape;853;p7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72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58" name="Google Shape;858;p7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72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63" name="Google Shape;863;p7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7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Page">
  <p:cSld name="12_Title P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>
            <a:spLocks noGrp="1"/>
          </p:cNvSpPr>
          <p:nvPr>
            <p:ph type="pic" idx="2"/>
          </p:nvPr>
        </p:nvSpPr>
        <p:spPr>
          <a:xfrm>
            <a:off x="441286" y="441287"/>
            <a:ext cx="4130700" cy="4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3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73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72" name="Google Shape;872;p73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73" name="Google Shape;873;p73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74" name="Google Shape;874;p73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75" name="Google Shape;875;p73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76" name="Google Shape;876;p73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77" name="Google Shape;877;p73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78" name="Google Shape;878;p73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79" name="Google Shape;879;p73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73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73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2" name="Google Shape;882;p73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83" name="Google Shape;883;p7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73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88" name="Google Shape;888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73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95" name="Google Shape;895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98" name="Google Shape;898;p73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9" name="Google Shape;899;p73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900" name="Google Shape;900;p7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73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907" name="Google Shape;907;p7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73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912" name="Google Shape;91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6" name="Google Shape;916;p7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74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918" name="Google Shape;918;p7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7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920" name="Google Shape;920;p7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7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25" name="Google Shape;925;p7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31" name="Google Shape;931;p7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7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3" name="Google Shape;933;p7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34" name="Google Shape;934;p7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7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41" name="Google Shape;941;p7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7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46" name="Google Shape;946;p7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7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51" name="Google Shape;951;p7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7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55" name="Google Shape;955;p7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74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59" name="Google Shape;959;p74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60" name="Google Shape;960;p74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61" name="Google Shape;961;p74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2" name="Google Shape;962;p74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63" name="Google Shape;963;p74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5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75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67" name="Google Shape;967;p75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68" name="Google Shape;968;p75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69" name="Google Shape;969;p75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70" name="Google Shape;970;p75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71" name="Google Shape;971;p75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72" name="Google Shape;972;p75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73" name="Google Shape;973;p75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74" name="Google Shape;974;p75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75" name="Google Shape;975;p75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76" name="Google Shape;976;p75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77" name="Google Shape;977;p75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78" name="Google Shape;978;p7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75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7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7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2" name="Google Shape;982;p7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983" name="Google Shape;983;p7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7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990" name="Google Shape;990;p7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7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995" name="Google Shape;995;p7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7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1000" name="Google Shape;1000;p7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7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1007" name="Google Shape;1007;p7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0" name="Google Shape;1010;p7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7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7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3" name="Google Shape;1013;p7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1014" name="Google Shape;1014;p7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7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021" name="Google Shape;1021;p7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7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1026" name="Google Shape;1026;p7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75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75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75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75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75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75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7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037" name="Google Shape;1037;p7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7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1041" name="Google Shape;1041;p7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6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76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047" name="Google Shape;1047;p7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7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7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0" name="Google Shape;1050;p7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51" name="Google Shape;1051;p7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7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56" name="Google Shape;1056;p7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7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63" name="Google Shape;1063;p7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6" name="Google Shape;1066;p7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7" name="Google Shape;1067;p7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68" name="Google Shape;1068;p7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75" name="Google Shape;1075;p7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7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80" name="Google Shape;1080;p7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3" name="Google Shape;1083;p76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76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6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6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7" name="Google Shape;1087;p76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88" name="Google Shape;1088;p7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76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95" name="Google Shape;1095;p7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76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100" name="Google Shape;1100;p7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76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105" name="Google Shape;1105;p7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6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112" name="Google Shape;1112;p7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7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1117" name="Google Shape;1117;p77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8" name="Google Shape;1118;p77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119" name="Google Shape;1119;p7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7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7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7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3" name="Google Shape;1123;p7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124" name="Google Shape;1124;p7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7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31" name="Google Shape;1131;p7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7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36" name="Google Shape;1136;p7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7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41" name="Google Shape;1141;p7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7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48" name="Google Shape;114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1" name="Google Shape;1151;p7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7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7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4" name="Google Shape;1154;p7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55" name="Google Shape;1155;p7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7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62" name="Google Shape;1162;p7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7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67" name="Google Shape;1167;p7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7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7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7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7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7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7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7" name="Google Shape;1177;p7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78" name="Google Shape;117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7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82" name="Google Shape;1182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7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86" name="Google Shape;1186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78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1" name="Google Shape;1191;p78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92" name="Google Shape;1192;p78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3" name="Google Shape;1193;p78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94" name="Google Shape;1194;p78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5" name="Google Shape;1195;p78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96" name="Google Shape;1196;p7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8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7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7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0" name="Google Shape;1200;p78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01" name="Google Shape;1201;p7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78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08" name="Google Shape;1208;p7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78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13" name="Google Shape;1213;p7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7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18" name="Google Shape;1218;p7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78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25" name="Google Shape;1225;p7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8" name="Google Shape;1228;p78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7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78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7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232" name="Google Shape;1232;p7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7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239" name="Google Shape;1239;p7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7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244" name="Google Shape;1244;p7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78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78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78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8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8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8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255" name="Google Shape;1255;p7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7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259" name="Google Shape;1259;p7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7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263" name="Google Shape;1263;p7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9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68" name="Google Shape;1268;p79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269" name="Google Shape;1269;p7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71" name="Google Shape;1271;p79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272" name="Google Shape;1272;p7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7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7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7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7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277" name="Google Shape;1277;p7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7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7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7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282" name="Google Shape;1282;p7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7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7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79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89" name="Google Shape;1289;p79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90" name="Google Shape;1290;p79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91" name="Google Shape;1291;p79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92" name="Google Shape;1292;p79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93" name="Google Shape;1293;p79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5" name="Google Shape;1295;p8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80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7" name="Google Shape;1297;p80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8" name="Google Shape;1298;p8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99" name="Google Shape;1299;p8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8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304" name="Google Shape;1304;p8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10" name="Google Shape;1310;p8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8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8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13" name="Google Shape;1313;p8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8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20" name="Google Shape;1320;p8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8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5" name="Google Shape;1325;p8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8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30" name="Google Shape;1330;p8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8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34" name="Google Shape;1334;p8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80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338" name="Google Shape;1338;p80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339" name="Google Shape;1339;p80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340" name="Google Shape;1340;p80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341" name="Google Shape;1341;p80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342" name="Google Shape;1342;p80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5" name="Google Shape;1345;p81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346" name="Google Shape;1346;p8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81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8" name="Google Shape;1348;p8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349" name="Google Shape;1349;p8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8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54" name="Google Shape;1354;p8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0" name="Google Shape;1360;p8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8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8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63" name="Google Shape;1363;p8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8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70" name="Google Shape;1370;p8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8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75" name="Google Shape;1375;p8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8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80" name="Google Shape;1380;p8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8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84" name="Google Shape;1384;p8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82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389" name="Google Shape;1389;p8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8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1" name="Google Shape;1391;p8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392" name="Google Shape;1392;p8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8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397" name="Google Shape;1397;p8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3" name="Google Shape;1403;p8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8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8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406" name="Google Shape;1406;p8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8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413" name="Google Shape;1413;p8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8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418" name="Google Shape;1418;p8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8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423" name="Google Shape;1423;p8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8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427" name="Google Shape;1427;p8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Page">
  <p:cSld name="13_Title Pa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>
            <a:spLocks noGrp="1"/>
          </p:cNvSpPr>
          <p:nvPr>
            <p:ph type="pic" idx="2"/>
          </p:nvPr>
        </p:nvSpPr>
        <p:spPr>
          <a:xfrm>
            <a:off x="3301300" y="441287"/>
            <a:ext cx="25413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>
            <a:spLocks noGrp="1"/>
          </p:cNvSpPr>
          <p:nvPr>
            <p:ph type="pic" idx="3"/>
          </p:nvPr>
        </p:nvSpPr>
        <p:spPr>
          <a:xfrm>
            <a:off x="6161314" y="441287"/>
            <a:ext cx="25413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>
            <a:spLocks noGrp="1"/>
          </p:cNvSpPr>
          <p:nvPr>
            <p:ph type="pic" idx="4"/>
          </p:nvPr>
        </p:nvSpPr>
        <p:spPr>
          <a:xfrm>
            <a:off x="441286" y="441287"/>
            <a:ext cx="25413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83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432" name="Google Shape;1432;p8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83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8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8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36" name="Google Shape;1436;p8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8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43" name="Google Shape;1443;p8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83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83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83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83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83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83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8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54" name="Google Shape;1454;p8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8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58" name="Google Shape;1458;p8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8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62" name="Google Shape;1462;p8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65" name="Google Shape;1465;p8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83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8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68" name="Google Shape;1468;p8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8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75" name="Google Shape;1475;p8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8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80" name="Google Shape;1480;p8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8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85" name="Google Shape;1485;p8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8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89" name="Google Shape;1489;p8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8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94" name="Google Shape;1494;p8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8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84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7" name="Google Shape;1497;p8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498" name="Google Shape;1498;p8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8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503" name="Google Shape;1503;p8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8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510" name="Google Shape;1510;p8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3" name="Google Shape;1513;p8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4" name="Google Shape;1514;p8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515" name="Google Shape;1515;p8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8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522" name="Google Shape;1522;p8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8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527" name="Google Shape;1527;p8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1" name="Google Shape;1531;p8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Google Shape;1532;p85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8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8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5" name="Google Shape;1535;p85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536" name="Google Shape;1536;p8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85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543" name="Google Shape;1543;p8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85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548" name="Google Shape;1548;p8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8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553" name="Google Shape;1553;p8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85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560" name="Google Shape;1560;p8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3" name="Google Shape;1563;p85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8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85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6" name="Google Shape;1566;p8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567" name="Google Shape;1567;p8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8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74" name="Google Shape;1574;p8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8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79" name="Google Shape;1579;p8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5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85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85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85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85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85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9" name="Google Shape;1589;p8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90" name="Google Shape;1590;p8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8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94" name="Google Shape;1594;p8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8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98" name="Google Shape;1598;p8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8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603" name="Google Shape;1603;p8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8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5" name="Google Shape;1605;p8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606" name="Google Shape;1606;p8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0" name="Google Shape;1610;p8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611" name="Google Shape;1611;p8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8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616" name="Google Shape;1616;p8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8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8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8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8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8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8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8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8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8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8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8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8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8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8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8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8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8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8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8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8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8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8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8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8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8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8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8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8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8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8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8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8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8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8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8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8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8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8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8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8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8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8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84" name="Google Shape;1684;p8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8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8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8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8" name="Google Shape;1688;p8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89" name="Google Shape;1689;p8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8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8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8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8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8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5" name="Google Shape;1695;p8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96" name="Google Shape;1696;p8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8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8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8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0" name="Google Shape;1700;p8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701" name="Google Shape;1701;p8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8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8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8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5" name="Google Shape;1705;p8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706" name="Google Shape;1706;p8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8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8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8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8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8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2" name="Google Shape;1712;p8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713" name="Google Shape;1713;p8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8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8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16" name="Google Shape;1716;p8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8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8" name="Google Shape;1718;p8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19" name="Google Shape;1719;p8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720" name="Google Shape;1720;p8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8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8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8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8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8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6" name="Google Shape;1726;p8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727" name="Google Shape;1727;p8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8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8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8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8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732" name="Google Shape;1732;p8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8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8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8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6" name="Google Shape;1736;p8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2" name="Google Shape;1742;p8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43" name="Google Shape;1743;p8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8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8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6" name="Google Shape;1746;p8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47" name="Google Shape;1747;p8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8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8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Google Shape;1751;p8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752" name="Google Shape;1752;p89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9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89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755" name="Google Shape;1755;p8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756" name="Google Shape;1756;p8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89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8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9" name="Google Shape;1759;p8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60" name="Google Shape;1760;p8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761" name="Google Shape;1761;p8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8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8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8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8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8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7" name="Google Shape;1767;p8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768" name="Google Shape;1768;p8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8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8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8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773" name="Google Shape;1773;p8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8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778" name="Google Shape;1778;p8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8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8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785" name="Google Shape;1785;p8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8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8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88" name="Google Shape;1788;p8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8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8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91" name="Google Shape;1791;p8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792" name="Google Shape;1792;p8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8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8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8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8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8" name="Google Shape;1798;p8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799" name="Google Shape;1799;p8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8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8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804" name="Google Shape;1804;p8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89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9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9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9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9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9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4" name="Google Shape;1814;p8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815" name="Google Shape;1815;p8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8" name="Google Shape;1818;p8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819" name="Google Shape;1819;p8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8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8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2" name="Google Shape;1822;p89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90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25" name="Google Shape;1825;p90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26" name="Google Shape;1826;p90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27" name="Google Shape;1827;p9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28" name="Google Shape;1828;p9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9" name="Google Shape;1829;p9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30" name="Google Shape;1830;p9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9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9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9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9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9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6" name="Google Shape;1836;p9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37" name="Google Shape;1837;p9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9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9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9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1" name="Google Shape;1841;p9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42" name="Google Shape;1842;p9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9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9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9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46" name="Google Shape;1846;p9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47" name="Google Shape;1847;p9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48" name="Google Shape;1848;p9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9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9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9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9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9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4" name="Google Shape;1854;p9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55" name="Google Shape;1855;p9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9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9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9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9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60" name="Google Shape;1860;p9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9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9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9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9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65" name="Google Shape;1865;p9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9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9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8" name="Google Shape;1868;p9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69" name="Google Shape;1869;p9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9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9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9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73" name="Google Shape;1873;p9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9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9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9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77" name="Google Shape;1877;p9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9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9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80" name="Google Shape;1880;p9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1" name="Google Shape;1881;p9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2" name="Google Shape;1882;p9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Page">
  <p:cSld name="14_Title P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441287" y="441287"/>
            <a:ext cx="29592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>
            <a:spLocks noGrp="1"/>
          </p:cNvSpPr>
          <p:nvPr>
            <p:ph type="pic" idx="3"/>
          </p:nvPr>
        </p:nvSpPr>
        <p:spPr>
          <a:xfrm>
            <a:off x="3400425" y="1571625"/>
            <a:ext cx="52995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730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7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91"/>
          <p:cNvSpPr txBox="1"/>
          <p:nvPr/>
        </p:nvSpPr>
        <p:spPr>
          <a:xfrm>
            <a:off x="2852852" y="2896475"/>
            <a:ext cx="343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ABAKADA </a:t>
            </a:r>
            <a:r>
              <a:rPr lang="en-US" sz="25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25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5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endParaRPr sz="2500" b="1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Hanna Trisha B. Napa</a:t>
            </a:r>
            <a:endParaRPr sz="150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92" name="Google Shape;1892;p91"/>
          <p:cNvPicPr preferRelativeResize="0"/>
          <p:nvPr/>
        </p:nvPicPr>
        <p:blipFill rotWithShape="1">
          <a:blip r:embed="rId5">
            <a:alphaModFix/>
          </a:blip>
          <a:srcRect t="19286" b="15156"/>
          <a:stretch/>
        </p:blipFill>
        <p:spPr>
          <a:xfrm>
            <a:off x="1688800" y="1594300"/>
            <a:ext cx="5548749" cy="12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92"/>
          <p:cNvSpPr txBox="1"/>
          <p:nvPr/>
        </p:nvSpPr>
        <p:spPr>
          <a:xfrm>
            <a:off x="4862907" y="462000"/>
            <a:ext cx="281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Objective</a:t>
            </a:r>
            <a:endParaRPr sz="2700" b="1" dirty="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8" name="Google Shape;1898;p92"/>
          <p:cNvSpPr txBox="1"/>
          <p:nvPr/>
        </p:nvSpPr>
        <p:spPr>
          <a:xfrm>
            <a:off x="4748607" y="1061146"/>
            <a:ext cx="37689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wants to introduce/recognition and appreciation of our own native Filipino language</a:t>
            </a:r>
          </a:p>
          <a:p>
            <a:pPr marL="457200" indent="-355600"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By the used of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vital in helping children develop expressive and receptive language skills, improve their reading pronunciation skills, master new Tagalog words and strengthen comprehension in a fun technological way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aims to teach children the Filipino Alphabet, especially those who are not in the Philippines but are interested to learn Filipino language.</a:t>
            </a:r>
          </a:p>
        </p:txBody>
      </p:sp>
      <p:pic>
        <p:nvPicPr>
          <p:cNvPr id="1899" name="Google Shape;1899;p92"/>
          <p:cNvPicPr preferRelativeResize="0"/>
          <p:nvPr/>
        </p:nvPicPr>
        <p:blipFill rotWithShape="1">
          <a:blip r:embed="rId3">
            <a:alphaModFix/>
          </a:blip>
          <a:srcRect t="19286" b="15156"/>
          <a:stretch/>
        </p:blipFill>
        <p:spPr>
          <a:xfrm>
            <a:off x="7777500" y="185475"/>
            <a:ext cx="1117025" cy="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92"/>
          <p:cNvPicPr preferRelativeResize="0"/>
          <p:nvPr/>
        </p:nvPicPr>
        <p:blipFill>
          <a:blip r:embed="rId4"/>
          <a:srcRect/>
          <a:stretch/>
        </p:blipFill>
        <p:spPr>
          <a:xfrm>
            <a:off x="11483" y="462000"/>
            <a:ext cx="4655901" cy="379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252" y="102575"/>
            <a:ext cx="1077775" cy="3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7;p92">
            <a:extLst>
              <a:ext uri="{FF2B5EF4-FFF2-40B4-BE49-F238E27FC236}">
                <a16:creationId xmlns:a16="http://schemas.microsoft.com/office/drawing/2014/main" id="{975209A2-B4A3-8855-486A-BA7840079E72}"/>
              </a:ext>
            </a:extLst>
          </p:cNvPr>
          <p:cNvSpPr txBox="1"/>
          <p:nvPr/>
        </p:nvSpPr>
        <p:spPr>
          <a:xfrm>
            <a:off x="4862907" y="201806"/>
            <a:ext cx="281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Layunin</a:t>
            </a:r>
            <a:endParaRPr sz="2700" b="1" dirty="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1898;p92">
            <a:extLst>
              <a:ext uri="{FF2B5EF4-FFF2-40B4-BE49-F238E27FC236}">
                <a16:creationId xmlns:a16="http://schemas.microsoft.com/office/drawing/2014/main" id="{FEA96624-7C5D-4E90-6AD2-D3A1911EB7BF}"/>
              </a:ext>
            </a:extLst>
          </p:cNvPr>
          <p:cNvSpPr txBox="1"/>
          <p:nvPr/>
        </p:nvSpPr>
        <p:spPr>
          <a:xfrm>
            <a:off x="4453055" y="830689"/>
            <a:ext cx="455713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Nais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nitong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ipakilala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/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kilalanin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at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pahalagahan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ating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sariling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wikang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Filipino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endParaRPr lang="en-US" sz="1600" dirty="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pamamagitan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paggamit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ay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mahalaga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matulungan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bata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masanay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kanilang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sariling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pagpapahayag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pagtanggap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wika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kasanayang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mapagbuti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kanilang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pagbigkas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salita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pagkabisado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bagong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salita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Tagalog at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maihusay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kanilang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pang-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unawa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pamamagitan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nakakaaliw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teknolohikal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paraan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endParaRPr lang="en-US" sz="1600" dirty="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Barlow Semi Condensed"/>
              <a:buAutoNum type="arabicPeriod"/>
            </a:pP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Layunin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nitong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ABAKADA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Tayo’y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Magbasa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ituro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bata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Alpabetong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Filipino,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lalo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banyaga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interesadong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matuto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ng </a:t>
            </a:r>
            <a:r>
              <a:rPr lang="en-US" sz="1600" dirty="0" err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wikang</a:t>
            </a:r>
            <a:r>
              <a:rPr lang="en-US" sz="1600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Filipino.</a:t>
            </a:r>
          </a:p>
        </p:txBody>
      </p:sp>
      <p:pic>
        <p:nvPicPr>
          <p:cNvPr id="5" name="Google Shape;1900;p92">
            <a:extLst>
              <a:ext uri="{FF2B5EF4-FFF2-40B4-BE49-F238E27FC236}">
                <a16:creationId xmlns:a16="http://schemas.microsoft.com/office/drawing/2014/main" id="{601FBB80-2536-4E4C-DF4C-988412728314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-70291" y="462000"/>
            <a:ext cx="4655901" cy="3799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8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94"/>
          <p:cNvSpPr/>
          <p:nvPr/>
        </p:nvSpPr>
        <p:spPr>
          <a:xfrm>
            <a:off x="-75" y="0"/>
            <a:ext cx="9144000" cy="45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94"/>
          <p:cNvSpPr txBox="1">
            <a:spLocks noGrp="1"/>
          </p:cNvSpPr>
          <p:nvPr>
            <p:ph type="title"/>
          </p:nvPr>
        </p:nvSpPr>
        <p:spPr>
          <a:xfrm>
            <a:off x="128600" y="0"/>
            <a:ext cx="8725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Development Process</a:t>
            </a:r>
            <a:endParaRPr sz="2000" b="1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0" name="Google Shape;192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277" y="4667425"/>
            <a:ext cx="1077775" cy="359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36FF89-C44A-6167-949B-E977BFF9B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95436"/>
              </p:ext>
            </p:extLst>
          </p:nvPr>
        </p:nvGraphicFramePr>
        <p:xfrm>
          <a:off x="309283" y="699247"/>
          <a:ext cx="8377518" cy="359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8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5EB27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2C4361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270</Words>
  <Application>Microsoft Office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Montserrat</vt:lpstr>
      <vt:lpstr>Roboto Condensed Light</vt:lpstr>
      <vt:lpstr>Montserrat SemiBold</vt:lpstr>
      <vt:lpstr>Fira Sans Extra Condensed</vt:lpstr>
      <vt:lpstr>Barlow Semi Condensed</vt:lpstr>
      <vt:lpstr>Varela Round</vt:lpstr>
      <vt:lpstr>Arial</vt:lpstr>
      <vt:lpstr>Fjalla One</vt:lpstr>
      <vt:lpstr>Calibri</vt:lpstr>
      <vt:lpstr>Barlow Semi Condensed Medium</vt:lpstr>
      <vt:lpstr>Digit - Multi 1 - Bright</vt:lpstr>
      <vt:lpstr>Simple Light</vt:lpstr>
      <vt:lpstr>Technology Consulting by Slidesgo</vt:lpstr>
      <vt:lpstr>PowerPoint Presentation</vt:lpstr>
      <vt:lpstr>PowerPoint Presentation</vt:lpstr>
      <vt:lpstr>PowerPoint Presentation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Hanari</dc:creator>
  <cp:lastModifiedBy>Hanna Trisha Napa</cp:lastModifiedBy>
  <cp:revision>11</cp:revision>
  <dcterms:modified xsi:type="dcterms:W3CDTF">2023-06-01T03:12:01Z</dcterms:modified>
</cp:coreProperties>
</file>