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61" r:id="rId3"/>
    <p:sldId id="257" r:id="rId4"/>
    <p:sldId id="259" r:id="rId5"/>
    <p:sldId id="262" r:id="rId6"/>
    <p:sldId id="260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7665D-9E51-4B6A-9EA1-7A19D7CCF224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5E487-301E-440E-A04D-383438B4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5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E264-B7ED-46F2-B409-AE816C15095E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r>
              <a:rPr lang="en-US"/>
              <a:t>Created by Junmo Kim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76D12562-0635-466A-8128-4DD9FB309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2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4D65-173F-4D6D-97D7-3A361E39832D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Junmo Kim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0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F7CB-EA79-425D-993F-A02A21A50185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Junmo Kim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57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B887C-47EB-45C6-ADD1-C10A5F4FEF66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Junmo Kim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78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FBB6-F335-4ADE-B370-5A380B5C0DF1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Junmo Kim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01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CF84-A471-42C7-88ED-EF3D892D6D13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Junmo Kim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72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70A6-315F-41F1-96A5-ACFB0F1A4DE8}" type="datetime1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Junmo Kim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B238B-8F31-4D38-807A-CF4E7023447E}" type="datetime1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Junmo Kim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0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C7ABD-8DB0-4AE4-8772-009C8A3FA9E9}" type="datetime1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Junmo Kim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7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9407-FB02-4879-A8F8-A062DC2F5DEC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Junmo Kim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2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D826EFE1-1B4A-4488-9A77-99BE59AB56DD}" type="datetime1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r>
              <a:rPr lang="en-US"/>
              <a:t>Created by Junmo Kim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1794D-F216-47DB-AD91-91C6A204146E}" type="datetime1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Created by Junmo Kim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6D12562-0635-466A-8128-4DD9FB309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8AE11-1C2C-4243-A30D-B6356F7A6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684" y="802299"/>
            <a:ext cx="7708603" cy="2541431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자바</a:t>
            </a:r>
            <a:r>
              <a:rPr lang="en-US" altLang="ko-KR" dirty="0"/>
              <a:t>, </a:t>
            </a:r>
            <a:r>
              <a:rPr lang="ko-KR" altLang="en-US" dirty="0"/>
              <a:t>안드로이드</a:t>
            </a:r>
            <a:r>
              <a:rPr lang="en-US" altLang="ko-KR" dirty="0"/>
              <a:t> </a:t>
            </a:r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게임 개발 </a:t>
            </a:r>
            <a:r>
              <a:rPr lang="en-US" altLang="ko-KR" dirty="0"/>
              <a:t>– </a:t>
            </a:r>
            <a:r>
              <a:rPr lang="ko-KR" altLang="en-US" dirty="0"/>
              <a:t>기초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A9500-F295-4F0A-AC0C-6C7E5BA84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1092" y="6274406"/>
            <a:ext cx="1622788" cy="381576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b="1" dirty="0"/>
              <a:t>제작자 </a:t>
            </a:r>
            <a:r>
              <a:rPr lang="en-US" altLang="ko-KR" b="1" dirty="0"/>
              <a:t>– </a:t>
            </a:r>
            <a:r>
              <a:rPr lang="ko-KR" altLang="en-US" b="1" dirty="0" err="1"/>
              <a:t>김준모</a:t>
            </a:r>
            <a:r>
              <a:rPr lang="en-US" altLang="ko-KR" b="1" dirty="0"/>
              <a:t>.</a:t>
            </a:r>
            <a:endParaRPr lang="en-US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166822-2E74-44E6-878F-460CFF6A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Junmo Kim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342828-99D5-4DF8-A8B0-1C828477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1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2A277-6DA3-48F3-8D94-50719E82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4000" b="1" dirty="0"/>
              <a:t>들어가기 전에</a:t>
            </a:r>
            <a:endParaRPr 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91DE1-CDC8-4340-B6AD-7B50C7B9E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자바와 안드로이드 기초를 함께 가르칠 </a:t>
            </a:r>
            <a:r>
              <a:rPr lang="ko-KR" altLang="en-US" sz="2700" b="1" dirty="0" err="1"/>
              <a:t>김준모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뉴욕 주립대 에서 컴퓨터 사이언스 전공으로 졸업</a:t>
            </a:r>
            <a:endParaRPr lang="en-US" altLang="ko-KR" dirty="0"/>
          </a:p>
          <a:p>
            <a:r>
              <a:rPr lang="ko-KR" altLang="en-US" dirty="0"/>
              <a:t>웹서버 관리회사 </a:t>
            </a:r>
            <a:r>
              <a:rPr lang="en-US" altLang="ko-KR" dirty="0" err="1"/>
              <a:t>Dextro</a:t>
            </a:r>
            <a:r>
              <a:rPr lang="en-US" altLang="ko-KR" dirty="0"/>
              <a:t> Software System </a:t>
            </a:r>
            <a:r>
              <a:rPr lang="en-US" altLang="ko-KR" dirty="0" err="1"/>
              <a:t>inc</a:t>
            </a:r>
            <a:r>
              <a:rPr lang="en-US" altLang="ko-KR" dirty="0"/>
              <a:t> </a:t>
            </a:r>
            <a:r>
              <a:rPr lang="ko-KR" altLang="en-US" dirty="0"/>
              <a:t>에서 서버 관리자로 일한 경험이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석사 과정 중 </a:t>
            </a:r>
            <a:r>
              <a:rPr lang="ko-KR" altLang="en-US" dirty="0" err="1"/>
              <a:t>파이선</a:t>
            </a:r>
            <a:r>
              <a:rPr lang="en-US" altLang="ko-KR" dirty="0"/>
              <a:t>,</a:t>
            </a:r>
            <a:r>
              <a:rPr lang="ko-KR" altLang="en-US" dirty="0"/>
              <a:t> 자바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C++, </a:t>
            </a:r>
            <a:r>
              <a:rPr lang="ko-KR" altLang="en-US" dirty="0"/>
              <a:t>등의 프로그래밍 언어들을 조교로서 가르친 경험이 있으며</a:t>
            </a:r>
            <a:endParaRPr lang="en-US" altLang="ko-KR" dirty="0"/>
          </a:p>
          <a:p>
            <a:r>
              <a:rPr lang="ko-KR" altLang="en-US" dirty="0"/>
              <a:t>학생들의 수업수준에 맞게 기초</a:t>
            </a:r>
            <a:r>
              <a:rPr lang="en-US" altLang="ko-KR" dirty="0"/>
              <a:t>, </a:t>
            </a:r>
            <a:r>
              <a:rPr lang="ko-KR" altLang="en-US" dirty="0"/>
              <a:t>중급 수준으로 나뉘어 수업을 진행한 경험이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262183-3BA1-4274-8C08-B90298D0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Junmo Kim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A22479-95BC-4085-86E9-7C8DA3FF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3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2927E-BD03-44B8-9992-50EAF922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1-1 </a:t>
            </a:r>
            <a:r>
              <a:rPr lang="ko-KR" altLang="en-US" dirty="0"/>
              <a:t>왜 자바</a:t>
            </a:r>
            <a:r>
              <a:rPr lang="en-US" altLang="ko-KR" dirty="0"/>
              <a:t>, </a:t>
            </a:r>
            <a:r>
              <a:rPr lang="ko-KR" altLang="en-US" dirty="0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게임일까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A0FF4-8D7A-4EA8-AF96-B8949BDCE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b="1" dirty="0"/>
              <a:t>넓은 플랫폼</a:t>
            </a:r>
            <a:r>
              <a:rPr lang="en-US" altLang="ko-KR" dirty="0"/>
              <a:t> – </a:t>
            </a:r>
            <a:r>
              <a:rPr lang="ko-KR" altLang="en-US" dirty="0"/>
              <a:t>안드로이드 앱은 특히나 넓은 플랫폼을 가지고 있습니다</a:t>
            </a:r>
            <a:r>
              <a:rPr lang="en-US" altLang="ko-KR" dirty="0"/>
              <a:t>, </a:t>
            </a:r>
            <a:r>
              <a:rPr lang="ko-KR" altLang="en-US" dirty="0"/>
              <a:t>구글에서 제공하는 서비스는 이러한 상황의 가장 큰 이유 중 하나입니다</a:t>
            </a:r>
            <a:r>
              <a:rPr lang="en-US" altLang="ko-KR" dirty="0"/>
              <a:t>. </a:t>
            </a:r>
          </a:p>
          <a:p>
            <a:r>
              <a:rPr lang="ko-KR" altLang="en-US" b="1" dirty="0"/>
              <a:t>오픈소스 자료</a:t>
            </a:r>
            <a:r>
              <a:rPr lang="en-US" altLang="ko-KR" b="1" dirty="0"/>
              <a:t> </a:t>
            </a:r>
            <a:r>
              <a:rPr lang="en-US" altLang="ko-KR" dirty="0"/>
              <a:t>–  </a:t>
            </a:r>
            <a:r>
              <a:rPr lang="ko-KR" altLang="en-US" dirty="0"/>
              <a:t>자바는 실용성 높은 프로그래밍 언어로 관련 문건과 예시문이 인터넷에서 넘쳐흐르는 쓰기 편한 언어 입니다</a:t>
            </a:r>
            <a:endParaRPr lang="en-US" altLang="ko-KR" dirty="0"/>
          </a:p>
          <a:p>
            <a:r>
              <a:rPr lang="ko-KR" altLang="en-US" b="1" dirty="0"/>
              <a:t>여러 스킬들의 종합</a:t>
            </a:r>
            <a:r>
              <a:rPr lang="ko-KR" altLang="en-US" dirty="0"/>
              <a:t> </a:t>
            </a:r>
            <a:r>
              <a:rPr lang="en-US" altLang="ko-KR" dirty="0"/>
              <a:t>–  </a:t>
            </a:r>
            <a:r>
              <a:rPr lang="ko-KR" altLang="en-US" dirty="0"/>
              <a:t>게임은 많은 기술들의 총합이자 그것들을 이해 하지 않고서 는 만들 수 없습니다</a:t>
            </a:r>
            <a:r>
              <a:rPr lang="en-US" altLang="ko-KR" dirty="0"/>
              <a:t>. </a:t>
            </a:r>
            <a:r>
              <a:rPr lang="ko-KR" altLang="en-US" dirty="0"/>
              <a:t>그래픽 처리</a:t>
            </a:r>
            <a:r>
              <a:rPr lang="en-US" altLang="ko-KR" dirty="0"/>
              <a:t>, </a:t>
            </a:r>
            <a:r>
              <a:rPr lang="ko-KR" altLang="en-US" dirty="0"/>
              <a:t>프로그램 내부 변수 관리</a:t>
            </a:r>
            <a:r>
              <a:rPr lang="en-US" altLang="ko-KR" dirty="0"/>
              <a:t>, </a:t>
            </a:r>
            <a:r>
              <a:rPr lang="ko-KR" altLang="en-US" dirty="0"/>
              <a:t>오류 관리를 중심적으로 만들지 않는다면</a:t>
            </a:r>
            <a:r>
              <a:rPr lang="en-US" altLang="ko-KR" dirty="0"/>
              <a:t>, </a:t>
            </a:r>
            <a:r>
              <a:rPr lang="ko-KR" altLang="en-US" dirty="0"/>
              <a:t>게임은 작동하지 않습니다</a:t>
            </a:r>
            <a:r>
              <a:rPr lang="en-US" altLang="ko-KR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BEFA13-6598-4725-A0D3-F7352301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Junmo Kim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9BF615-B3E0-4BBE-A971-AFBD2F12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2927E-BD03-44B8-9992-50EAF922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1-2 </a:t>
            </a:r>
            <a:r>
              <a:rPr lang="ko-KR" altLang="en-US" dirty="0"/>
              <a:t>왜 자바</a:t>
            </a:r>
            <a:r>
              <a:rPr lang="en-US" altLang="ko-KR" dirty="0"/>
              <a:t>, </a:t>
            </a:r>
            <a:r>
              <a:rPr lang="ko-KR" altLang="en-US" dirty="0"/>
              <a:t>안드로이드</a:t>
            </a:r>
            <a:r>
              <a:rPr lang="en-US" altLang="ko-KR" dirty="0"/>
              <a:t>, </a:t>
            </a:r>
            <a:r>
              <a:rPr lang="ko-KR" altLang="en-US" dirty="0"/>
              <a:t>게임일까</a:t>
            </a:r>
            <a:r>
              <a:rPr lang="en-US" altLang="ko-KR" dirty="0"/>
              <a:t>? (2)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A0FF4-8D7A-4EA8-AF96-B8949BDCE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GUI</a:t>
            </a:r>
            <a:r>
              <a:rPr lang="ko-KR" altLang="en-US" b="1" dirty="0"/>
              <a:t>의 이해 </a:t>
            </a:r>
            <a:r>
              <a:rPr lang="en-US" altLang="ko-KR" b="1" dirty="0"/>
              <a:t>–</a:t>
            </a:r>
            <a:r>
              <a:rPr lang="en-US" altLang="ko-KR" dirty="0"/>
              <a:t> Graphical User Interface, GUI</a:t>
            </a:r>
            <a:r>
              <a:rPr lang="ko-KR" altLang="en-US" dirty="0"/>
              <a:t>는 모든 앱과 프로그램의 기초적인 형태로 사용자에게 처음으로 보여지는 프로그램의 형태 입니다</a:t>
            </a:r>
            <a:r>
              <a:rPr lang="en-US" altLang="ko-KR" dirty="0"/>
              <a:t>. </a:t>
            </a:r>
            <a:r>
              <a:rPr lang="ko-KR" altLang="en-US" dirty="0"/>
              <a:t>게임 </a:t>
            </a:r>
            <a:r>
              <a:rPr lang="en-US" altLang="ko-KR" dirty="0"/>
              <a:t>GUI</a:t>
            </a:r>
            <a:r>
              <a:rPr lang="ko-KR" altLang="en-US" dirty="0"/>
              <a:t>는 보다 직관적으로</a:t>
            </a:r>
            <a:r>
              <a:rPr lang="en-US" altLang="ko-KR" dirty="0"/>
              <a:t>, </a:t>
            </a:r>
            <a:r>
              <a:rPr lang="ko-KR" altLang="en-US" dirty="0"/>
              <a:t>사용자가 한눈에 보고 알 수 있게 하는 것이 기본 입니다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응용범위가 넓다 </a:t>
            </a:r>
            <a:r>
              <a:rPr lang="en-US" altLang="ko-KR" b="1" dirty="0"/>
              <a:t>– </a:t>
            </a:r>
            <a:r>
              <a:rPr lang="ko-KR" altLang="en-US" dirty="0"/>
              <a:t>게임 개발을 하는 것은 여러 분야에서 응용이 가능합니다</a:t>
            </a:r>
            <a:r>
              <a:rPr lang="en-US" altLang="ko-KR" dirty="0"/>
              <a:t>. </a:t>
            </a:r>
            <a:r>
              <a:rPr lang="ko-KR" altLang="en-US" dirty="0"/>
              <a:t>이미지처리</a:t>
            </a:r>
            <a:r>
              <a:rPr lang="en-US" altLang="ko-KR" dirty="0"/>
              <a:t>, </a:t>
            </a:r>
            <a:r>
              <a:rPr lang="ko-KR" altLang="en-US" dirty="0"/>
              <a:t>유저 데이터 관리</a:t>
            </a:r>
            <a:r>
              <a:rPr lang="en-US" altLang="ko-KR" dirty="0"/>
              <a:t>, </a:t>
            </a:r>
            <a:r>
              <a:rPr lang="ko-KR" altLang="en-US" dirty="0"/>
              <a:t>앱 디자인 등</a:t>
            </a:r>
            <a:r>
              <a:rPr lang="en-US" altLang="ko-KR" dirty="0"/>
              <a:t>, </a:t>
            </a:r>
            <a:r>
              <a:rPr lang="ko-KR" altLang="en-US" dirty="0"/>
              <a:t>다양한 스킬을 게임 개발 중 배우게 됩니다</a:t>
            </a:r>
            <a:r>
              <a:rPr lang="en-US" altLang="ko-KR" dirty="0"/>
              <a:t>.</a:t>
            </a:r>
            <a:endParaRPr lang="en-US" altLang="ko-KR" b="1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C2205F-B52E-4AB8-A340-3879E03C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Junmo Kim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CA10E6-E061-438E-B59D-A05A2304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2927E-BD03-44B8-9992-50EAF922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1-3 </a:t>
            </a:r>
            <a:r>
              <a:rPr lang="ko-KR" altLang="en-US" dirty="0"/>
              <a:t>만들게 될 게임들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잠수함 찾기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A0FF4-8D7A-4EA8-AF96-B8949BDC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388" y="2226469"/>
            <a:ext cx="4583962" cy="326350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자바의 기초 변수타입과 변수의 활용방법</a:t>
            </a:r>
            <a:r>
              <a:rPr lang="en-US" altLang="ko-KR" dirty="0"/>
              <a:t>, </a:t>
            </a:r>
            <a:r>
              <a:rPr lang="ko-KR" altLang="en-US" dirty="0"/>
              <a:t>비트맵과 화면크기에 따른 게임 화질의 조절 등 자바와 안드로이드에 대한 기초를 모두 알려드립니다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기초 수준의 게임입니다</a:t>
            </a:r>
            <a:r>
              <a:rPr lang="en-US" altLang="ko-KR" dirty="0"/>
              <a:t>, </a:t>
            </a:r>
            <a:r>
              <a:rPr lang="ko-KR" altLang="en-US" dirty="0"/>
              <a:t>단순한 </a:t>
            </a:r>
            <a:r>
              <a:rPr lang="en-US" altLang="ko-KR" dirty="0"/>
              <a:t>UI, </a:t>
            </a:r>
            <a:r>
              <a:rPr lang="ko-KR" altLang="en-US" dirty="0"/>
              <a:t>터치를 통한</a:t>
            </a:r>
            <a:r>
              <a:rPr lang="en-US" altLang="ko-KR" dirty="0"/>
              <a:t> </a:t>
            </a:r>
            <a:r>
              <a:rPr lang="ko-KR" altLang="en-US" dirty="0"/>
              <a:t>로그 메시지 등을 알게 되어 안드로이드 앱 개발의 기초 부분을 충실히 알 수 있습니다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DD39DE-DC3A-4C0C-9D0B-D1C0616E9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54" y="2388216"/>
            <a:ext cx="3506761" cy="1810440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9ED18F-5220-406C-85DF-E9F96AD4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Junmo Kim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B7A603-92C8-4BD6-B8C2-0139B4EC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1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2927E-BD03-44B8-9992-50EAF922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1-3 </a:t>
            </a:r>
            <a:r>
              <a:rPr lang="ko-KR" altLang="en-US" dirty="0"/>
              <a:t>만들게 될 게임들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핑퐁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A0FF4-8D7A-4EA8-AF96-B8949BDC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387" y="2226469"/>
            <a:ext cx="4925533" cy="3263504"/>
          </a:xfrm>
        </p:spPr>
        <p:txBody>
          <a:bodyPr>
            <a:normAutofit/>
          </a:bodyPr>
          <a:lstStyle/>
          <a:p>
            <a:r>
              <a:rPr lang="ko-KR" altLang="en-US" dirty="0"/>
              <a:t>자바</a:t>
            </a:r>
            <a:r>
              <a:rPr lang="en-US" altLang="ko-KR" dirty="0"/>
              <a:t> </a:t>
            </a:r>
            <a:r>
              <a:rPr lang="ko-KR" altLang="en-US" dirty="0"/>
              <a:t>기초 선언문 </a:t>
            </a:r>
            <a:r>
              <a:rPr lang="en-US" altLang="ko-KR" dirty="0"/>
              <a:t>(</a:t>
            </a:r>
            <a:r>
              <a:rPr lang="ko-KR" altLang="en-US" dirty="0"/>
              <a:t>분기문</a:t>
            </a:r>
            <a:r>
              <a:rPr lang="en-US" altLang="ko-KR" dirty="0"/>
              <a:t>, </a:t>
            </a:r>
            <a:r>
              <a:rPr lang="ko-KR" altLang="en-US" dirty="0"/>
              <a:t>반복문</a:t>
            </a:r>
            <a:r>
              <a:rPr lang="en-US" altLang="ko-KR" dirty="0"/>
              <a:t>)</a:t>
            </a:r>
            <a:r>
              <a:rPr lang="ko-KR" altLang="en-US" dirty="0"/>
              <a:t>들을 통한 객체지향 프로그래밍의 기초 </a:t>
            </a:r>
            <a:r>
              <a:rPr lang="en-US" altLang="ko-KR" dirty="0"/>
              <a:t>(Object Oriented Programming) OOP</a:t>
            </a:r>
            <a:r>
              <a:rPr lang="ko-KR" altLang="en-US" dirty="0"/>
              <a:t>에 대한 기초적인 개념을 만들어 드립니다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기초적인 애니메이션 삽입을 이용한 안드로이드 앱 활용 방법을 중점으로 배우게 됩니다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B656E2-FDFE-4763-A719-9C3F46A0D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59" y="2415247"/>
            <a:ext cx="3558331" cy="1836120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7A66D8-5744-4A99-998F-68B0BFD9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Junmo Kim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EB4E69-096F-4C92-B654-60691EDB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4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2927E-BD03-44B8-9992-50EAF922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1-3 </a:t>
            </a:r>
            <a:r>
              <a:rPr lang="ko-KR" altLang="en-US" dirty="0"/>
              <a:t>만들게 될 게임들</a:t>
            </a:r>
            <a:r>
              <a:rPr lang="en-US" altLang="ko-KR" dirty="0"/>
              <a:t>(3)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총알피하기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A0FF4-8D7A-4EA8-AF96-B8949BDC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388" y="2226469"/>
            <a:ext cx="4583962" cy="326350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자바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쓰레드</a:t>
            </a:r>
            <a:r>
              <a:rPr lang="en-US" altLang="ko-KR" dirty="0"/>
              <a:t>, try-catch, </a:t>
            </a:r>
            <a:r>
              <a:rPr lang="ko-KR" altLang="en-US" dirty="0"/>
              <a:t>메소드 오버로딩 </a:t>
            </a:r>
            <a:r>
              <a:rPr lang="en-US" altLang="ko-KR" dirty="0"/>
              <a:t>vs</a:t>
            </a:r>
            <a:r>
              <a:rPr lang="ko-KR" altLang="en-US" dirty="0"/>
              <a:t> 오버라이딩 등을 통해 </a:t>
            </a:r>
            <a:r>
              <a:rPr lang="en-US" altLang="ko-KR" dirty="0"/>
              <a:t>OOP</a:t>
            </a:r>
            <a:r>
              <a:rPr lang="ko-KR" altLang="en-US" dirty="0"/>
              <a:t>에 대한 좀더 확실한 개념을 만들어 드립니다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곰플레이어 프로그램에 삽입된 숨겨진 게임으로 유명한 총알피하기 입니다</a:t>
            </a:r>
            <a:r>
              <a:rPr lang="en-US" altLang="ko-KR" dirty="0"/>
              <a:t>, </a:t>
            </a:r>
            <a:r>
              <a:rPr lang="ko-KR" altLang="en-US" dirty="0"/>
              <a:t>좀더 향상된 애니메이션 효과와 비트맵을 이용한 그래픽 효과와 시간활용을 배우게 됩니다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141B98-4424-4DA3-876B-FC086AC99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7" y="2337538"/>
            <a:ext cx="3691069" cy="2009511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374130-2711-4897-9665-B94E2932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Junmo Kim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03B91F-5A84-497F-A1A5-B53CB88A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1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A5C8E-BADC-4133-B0A5-4EA91DAB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 혹은 연락처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6F5CE-A233-413A-A04B-592F19A9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카카오톡</a:t>
            </a:r>
            <a:r>
              <a:rPr lang="en-US" altLang="ko-KR" dirty="0"/>
              <a:t>:  </a:t>
            </a:r>
            <a:r>
              <a:rPr lang="en-US" altLang="ko-KR" dirty="0" err="1"/>
              <a:t>junmokim</a:t>
            </a:r>
            <a:endParaRPr lang="en-US" altLang="ko-KR" dirty="0"/>
          </a:p>
          <a:p>
            <a:r>
              <a:rPr lang="ko-KR" altLang="en-US" dirty="0"/>
              <a:t>전화번호</a:t>
            </a:r>
            <a:r>
              <a:rPr lang="en-US" altLang="ko-KR" dirty="0"/>
              <a:t>: 010-9118-6072</a:t>
            </a:r>
          </a:p>
          <a:p>
            <a:r>
              <a:rPr lang="ko-KR" altLang="en-US"/>
              <a:t>연락가능 시간대</a:t>
            </a:r>
            <a:r>
              <a:rPr lang="en-US" altLang="ko-KR"/>
              <a:t>: </a:t>
            </a:r>
            <a:r>
              <a:rPr lang="en-US" altLang="ko-KR" dirty="0"/>
              <a:t>10:00AM – 09:00PM</a:t>
            </a:r>
          </a:p>
          <a:p>
            <a:endParaRPr lang="en-US" altLang="ko-KR" dirty="0"/>
          </a:p>
          <a:p>
            <a:r>
              <a:rPr lang="ko-KR" altLang="en-US" dirty="0"/>
              <a:t>궁금하신 점이나 견적사항에 대해 알고 싶으시다면 연락 바랍니다</a:t>
            </a:r>
            <a:r>
              <a:rPr lang="en-US" altLang="ko-KR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09DA15-9B77-4A0A-9865-8E1A5098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Junmo Kim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5A15B7-40EB-460D-A528-16945569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2562-0635-466A-8128-4DD9FB3098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5070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290</TotalTime>
  <Words>452</Words>
  <Application>Microsoft Office PowerPoint</Application>
  <PresentationFormat>화면 슬라이드 쇼(4:3)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갤러리</vt:lpstr>
      <vt:lpstr>자바, 안드로이드 그리고 게임 개발 – 기초</vt:lpstr>
      <vt:lpstr>들어가기 전에</vt:lpstr>
      <vt:lpstr>1-1 왜 자바, 안드로이드, 게임일까?</vt:lpstr>
      <vt:lpstr>1-2 왜 자바, 안드로이드, 게임일까? (2)</vt:lpstr>
      <vt:lpstr>1-3 만들게 될 게임들(1) – 잠수함 찾기</vt:lpstr>
      <vt:lpstr>1-3 만들게 될 게임들(2) – 핑퐁</vt:lpstr>
      <vt:lpstr>1-3 만들게 될 게임들(3) – 총알피하기</vt:lpstr>
      <vt:lpstr>질문 혹은 연락처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1강 자바, 안드로이드, 게임</dc:title>
  <dc:creator>Junmo Kim</dc:creator>
  <cp:lastModifiedBy>Junmo Kim</cp:lastModifiedBy>
  <cp:revision>30</cp:revision>
  <dcterms:created xsi:type="dcterms:W3CDTF">2019-09-05T06:05:54Z</dcterms:created>
  <dcterms:modified xsi:type="dcterms:W3CDTF">2019-09-27T10:45:57Z</dcterms:modified>
</cp:coreProperties>
</file>