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9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3" r:id="rId21"/>
    <p:sldId id="278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4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E83E-7C5A-4850-9B00-522B5A3AA26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76D12562-0635-466A-8128-4DD9FB30987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35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E83E-7C5A-4850-9B00-522B5A3AA26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2562-0635-466A-8128-4DD9FB309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1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E83E-7C5A-4850-9B00-522B5A3AA26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2562-0635-466A-8128-4DD9FB30987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00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E83E-7C5A-4850-9B00-522B5A3AA26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2562-0635-466A-8128-4DD9FB30987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62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E83E-7C5A-4850-9B00-522B5A3AA26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2562-0635-466A-8128-4DD9FB30987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47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E83E-7C5A-4850-9B00-522B5A3AA26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2562-0635-466A-8128-4DD9FB30987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17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E83E-7C5A-4850-9B00-522B5A3AA26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2562-0635-466A-8128-4DD9FB309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0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E83E-7C5A-4850-9B00-522B5A3AA26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2562-0635-466A-8128-4DD9FB309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5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E83E-7C5A-4850-9B00-522B5A3AA26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2562-0635-466A-8128-4DD9FB309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0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E83E-7C5A-4850-9B00-522B5A3AA26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2562-0635-466A-8128-4DD9FB30987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BE3BE83E-7C5A-4850-9B00-522B5A3AA26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2562-0635-466A-8128-4DD9FB30987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03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BE83E-7C5A-4850-9B00-522B5A3AA26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6D12562-0635-466A-8128-4DD9FB309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3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8AE11-1C2C-4243-A30D-B6356F7A66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ko-KR" altLang="en-US" dirty="0"/>
              <a:t>강 안드로이드를 시작하며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A9500-F295-4F0A-AC0C-6C7E5BA84C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17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1B574-16B2-43D7-836F-FD619B54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1-2 </a:t>
            </a:r>
            <a:r>
              <a:rPr lang="ko-KR" altLang="en-US" dirty="0"/>
              <a:t>안드로이드 프로젝트 만들기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7609D-5DB2-4EA2-AC51-4CF2EB64B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프로젝트를 만들기 위해 첫번째 메뉴를 클릭해 주세요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8AAB2C-C1D8-488E-A3F0-BD3E2EE6D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61" y="2801236"/>
            <a:ext cx="6139748" cy="384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46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1B574-16B2-43D7-836F-FD619B54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387" y="854343"/>
            <a:ext cx="6571343" cy="1049235"/>
          </a:xfrm>
        </p:spPr>
        <p:txBody>
          <a:bodyPr/>
          <a:lstStyle/>
          <a:p>
            <a:r>
              <a:rPr lang="en-US" dirty="0"/>
              <a:t>1-2 </a:t>
            </a:r>
            <a:r>
              <a:rPr lang="ko-KR" altLang="en-US" dirty="0"/>
              <a:t>안드로이드 프로젝트 만들기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7609D-5DB2-4EA2-AC51-4CF2EB64B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2203" y="2161833"/>
            <a:ext cx="3450506" cy="4242390"/>
          </a:xfrm>
        </p:spPr>
        <p:txBody>
          <a:bodyPr/>
          <a:lstStyle/>
          <a:p>
            <a:r>
              <a:rPr lang="en-US" dirty="0"/>
              <a:t>Empty Activity</a:t>
            </a:r>
            <a:r>
              <a:rPr lang="ko-KR" altLang="en-US" dirty="0"/>
              <a:t>를 선택해주세요</a:t>
            </a:r>
            <a:r>
              <a:rPr lang="en-US" altLang="ko-KR" dirty="0"/>
              <a:t>. 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B28708-E78F-44AC-95AF-2C32151B3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70" y="1903578"/>
            <a:ext cx="5871710" cy="47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46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1B574-16B2-43D7-836F-FD619B54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387" y="854343"/>
            <a:ext cx="6571343" cy="1049235"/>
          </a:xfrm>
        </p:spPr>
        <p:txBody>
          <a:bodyPr/>
          <a:lstStyle/>
          <a:p>
            <a:r>
              <a:rPr lang="en-US" dirty="0"/>
              <a:t>1-2 </a:t>
            </a:r>
            <a:r>
              <a:rPr lang="ko-KR" altLang="en-US" dirty="0"/>
              <a:t>안드로이드 프로젝트 만들기 </a:t>
            </a:r>
            <a:r>
              <a:rPr lang="en-US" altLang="ko-KR" dirty="0"/>
              <a:t>(2)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7609D-5DB2-4EA2-AC51-4CF2EB64B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207" y="2275454"/>
            <a:ext cx="3354811" cy="4242390"/>
          </a:xfrm>
        </p:spPr>
        <p:txBody>
          <a:bodyPr/>
          <a:lstStyle/>
          <a:p>
            <a:r>
              <a:rPr lang="ko-KR" altLang="en-US" dirty="0"/>
              <a:t>만들어질 앱의 이름과 </a:t>
            </a:r>
            <a:endParaRPr lang="en-US" altLang="ko-KR" dirty="0"/>
          </a:p>
          <a:p>
            <a:r>
              <a:rPr lang="ko-KR" altLang="en-US" dirty="0"/>
              <a:t>패키지 이름</a:t>
            </a:r>
            <a:endParaRPr lang="en-US" altLang="ko-KR" dirty="0"/>
          </a:p>
          <a:p>
            <a:r>
              <a:rPr lang="ko-KR" altLang="en-US" dirty="0"/>
              <a:t>저장할 장소</a:t>
            </a:r>
            <a:endParaRPr lang="en-US" altLang="ko-KR" dirty="0"/>
          </a:p>
          <a:p>
            <a:r>
              <a:rPr lang="ko-KR" altLang="en-US" dirty="0"/>
              <a:t>사용할 프로그래밍 언어</a:t>
            </a:r>
            <a:endParaRPr lang="en-US" altLang="ko-KR" dirty="0"/>
          </a:p>
          <a:p>
            <a:r>
              <a:rPr lang="ko-KR" altLang="en-US" dirty="0"/>
              <a:t>안드로이드 버전 등을 선택 가능합니다</a:t>
            </a:r>
            <a:r>
              <a:rPr lang="en-US" altLang="ko-KR" dirty="0"/>
              <a:t>. </a:t>
            </a:r>
          </a:p>
          <a:p>
            <a:r>
              <a:rPr lang="en-US" dirty="0"/>
              <a:t>Finish </a:t>
            </a:r>
            <a:r>
              <a:rPr lang="ko-KR" altLang="en-US" dirty="0"/>
              <a:t>버튼을 눌러주세요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E39780-CBD9-47CA-BFD4-A0B0ED399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18" y="1933682"/>
            <a:ext cx="5789189" cy="469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47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1B574-16B2-43D7-836F-FD619B54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387" y="854343"/>
            <a:ext cx="6571343" cy="1049235"/>
          </a:xfrm>
        </p:spPr>
        <p:txBody>
          <a:bodyPr/>
          <a:lstStyle/>
          <a:p>
            <a:r>
              <a:rPr lang="en-US" dirty="0"/>
              <a:t>1-2 </a:t>
            </a:r>
            <a:r>
              <a:rPr lang="ko-KR" altLang="en-US" dirty="0"/>
              <a:t>안드로이드 프로젝트 만들기 </a:t>
            </a:r>
            <a:r>
              <a:rPr lang="en-US" altLang="ko-KR" dirty="0"/>
              <a:t>(3)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7609D-5DB2-4EA2-AC51-4CF2EB64B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6252" y="2036771"/>
            <a:ext cx="3094074" cy="4242390"/>
          </a:xfrm>
        </p:spPr>
        <p:txBody>
          <a:bodyPr/>
          <a:lstStyle/>
          <a:p>
            <a:r>
              <a:rPr lang="ko-KR" altLang="en-US" dirty="0"/>
              <a:t>프로젝트가 시작되었을 때의 화면 입니다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F981C1-8092-4513-B277-B8642FCE4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18"/>
          <a:stretch/>
        </p:blipFill>
        <p:spPr>
          <a:xfrm>
            <a:off x="292396" y="2036771"/>
            <a:ext cx="5863856" cy="31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89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1B574-16B2-43D7-836F-FD619B54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387" y="854343"/>
            <a:ext cx="6571343" cy="1049235"/>
          </a:xfrm>
        </p:spPr>
        <p:txBody>
          <a:bodyPr/>
          <a:lstStyle/>
          <a:p>
            <a:r>
              <a:rPr lang="en-US" dirty="0"/>
              <a:t>1-2 </a:t>
            </a:r>
            <a:r>
              <a:rPr lang="ko-KR" altLang="en-US" dirty="0"/>
              <a:t>안드로이드 프로젝트 구성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7609D-5DB2-4EA2-AC51-4CF2EB64B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6252" y="2036771"/>
            <a:ext cx="3094074" cy="4242390"/>
          </a:xfrm>
        </p:spPr>
        <p:txBody>
          <a:bodyPr/>
          <a:lstStyle/>
          <a:p>
            <a:r>
              <a:rPr lang="ko-KR" altLang="en-US" dirty="0"/>
              <a:t>안드로이드의 디자인과 형식을 지원 하는 </a:t>
            </a:r>
            <a:r>
              <a:rPr lang="en-US" altLang="ko-KR" dirty="0"/>
              <a:t>xml </a:t>
            </a:r>
            <a:r>
              <a:rPr lang="ko-KR" altLang="en-US" dirty="0"/>
              <a:t>파일입니다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94DB4F-2D33-4557-A425-431D9AEDA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10" y="2064659"/>
            <a:ext cx="5218371" cy="346889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A1817D7-98A4-40A0-88C7-38255DBF10F6}"/>
              </a:ext>
            </a:extLst>
          </p:cNvPr>
          <p:cNvCxnSpPr>
            <a:cxnSpLocks/>
          </p:cNvCxnSpPr>
          <p:nvPr/>
        </p:nvCxnSpPr>
        <p:spPr>
          <a:xfrm flipH="1">
            <a:off x="1722474" y="2286000"/>
            <a:ext cx="4359349" cy="648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37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1B574-16B2-43D7-836F-FD619B54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387" y="854343"/>
            <a:ext cx="6571343" cy="1049235"/>
          </a:xfrm>
        </p:spPr>
        <p:txBody>
          <a:bodyPr/>
          <a:lstStyle/>
          <a:p>
            <a:r>
              <a:rPr lang="en-US" dirty="0"/>
              <a:t>1-2 </a:t>
            </a:r>
            <a:r>
              <a:rPr lang="ko-KR" altLang="en-US" dirty="0"/>
              <a:t>안드로이드 프로젝트 구성 </a:t>
            </a:r>
            <a:r>
              <a:rPr lang="en-US" altLang="ko-KR" dirty="0"/>
              <a:t>(2)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7609D-5DB2-4EA2-AC51-4CF2EB64B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6252" y="2036771"/>
            <a:ext cx="3094074" cy="4242390"/>
          </a:xfrm>
        </p:spPr>
        <p:txBody>
          <a:bodyPr/>
          <a:lstStyle/>
          <a:p>
            <a:r>
              <a:rPr lang="ko-KR" altLang="en-US" dirty="0"/>
              <a:t>안드로이드로 원하는 작업을 쓰는 </a:t>
            </a:r>
            <a:r>
              <a:rPr lang="en-US" altLang="ko-KR" dirty="0"/>
              <a:t>JAVA </a:t>
            </a:r>
            <a:r>
              <a:rPr lang="ko-KR" altLang="en-US" dirty="0"/>
              <a:t>파일 입니다</a:t>
            </a:r>
            <a:r>
              <a:rPr lang="en-US" altLang="ko-KR" dirty="0"/>
              <a:t>. 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0945DF-139E-4396-BE6A-5D729323F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21" y="2138970"/>
            <a:ext cx="5718102" cy="4140191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A1817D7-98A4-40A0-88C7-38255DBF10F6}"/>
              </a:ext>
            </a:extLst>
          </p:cNvPr>
          <p:cNvCxnSpPr>
            <a:cxnSpLocks/>
          </p:cNvCxnSpPr>
          <p:nvPr/>
        </p:nvCxnSpPr>
        <p:spPr>
          <a:xfrm flipH="1">
            <a:off x="1552353" y="2286000"/>
            <a:ext cx="4529471" cy="1371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191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1B574-16B2-43D7-836F-FD619B54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387" y="854343"/>
            <a:ext cx="6571343" cy="1049235"/>
          </a:xfrm>
        </p:spPr>
        <p:txBody>
          <a:bodyPr/>
          <a:lstStyle/>
          <a:p>
            <a:r>
              <a:rPr lang="en-US" dirty="0"/>
              <a:t>1-2 </a:t>
            </a:r>
            <a:r>
              <a:rPr lang="ko-KR" altLang="en-US" dirty="0"/>
              <a:t>안드로이드 프로젝트 구성 </a:t>
            </a:r>
            <a:r>
              <a:rPr lang="en-US" altLang="ko-KR" dirty="0"/>
              <a:t>(3)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7609D-5DB2-4EA2-AC51-4CF2EB64B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6252" y="2036771"/>
            <a:ext cx="3094074" cy="4242390"/>
          </a:xfrm>
        </p:spPr>
        <p:txBody>
          <a:bodyPr/>
          <a:lstStyle/>
          <a:p>
            <a:r>
              <a:rPr lang="en-US" dirty="0"/>
              <a:t>AVD (Android Virtual Device) </a:t>
            </a:r>
          </a:p>
          <a:p>
            <a:r>
              <a:rPr lang="ko-KR" altLang="en-US" dirty="0"/>
              <a:t>안드로이드 에뮬레이터를 만들기 위한 툴 입니다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BA6360-B48D-46F0-A920-BE43BBC567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372" b="50000"/>
          <a:stretch/>
        </p:blipFill>
        <p:spPr>
          <a:xfrm>
            <a:off x="297714" y="2286000"/>
            <a:ext cx="5784111" cy="340709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A1817D7-98A4-40A0-88C7-38255DBF10F6}"/>
              </a:ext>
            </a:extLst>
          </p:cNvPr>
          <p:cNvCxnSpPr>
            <a:cxnSpLocks/>
          </p:cNvCxnSpPr>
          <p:nvPr/>
        </p:nvCxnSpPr>
        <p:spPr>
          <a:xfrm flipH="1">
            <a:off x="3838353" y="2286000"/>
            <a:ext cx="2243472" cy="446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957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1B574-16B2-43D7-836F-FD619B54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387" y="854343"/>
            <a:ext cx="6571343" cy="1049235"/>
          </a:xfrm>
        </p:spPr>
        <p:txBody>
          <a:bodyPr/>
          <a:lstStyle/>
          <a:p>
            <a:r>
              <a:rPr lang="en-US" dirty="0"/>
              <a:t>1-2 </a:t>
            </a:r>
            <a:r>
              <a:rPr lang="ko-KR" altLang="en-US" dirty="0"/>
              <a:t>안드로이드 프로젝트 구성 </a:t>
            </a:r>
            <a:r>
              <a:rPr lang="en-US" altLang="ko-KR" dirty="0"/>
              <a:t>(4)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7609D-5DB2-4EA2-AC51-4CF2EB64B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6252" y="2036771"/>
            <a:ext cx="3094074" cy="4242390"/>
          </a:xfrm>
        </p:spPr>
        <p:txBody>
          <a:bodyPr/>
          <a:lstStyle/>
          <a:p>
            <a:r>
              <a:rPr lang="ko-KR" altLang="en-US" dirty="0"/>
              <a:t>왼쪽 아래쪽에 있는 </a:t>
            </a:r>
            <a:r>
              <a:rPr lang="en-US" altLang="ko-KR" dirty="0"/>
              <a:t>Create Virtual Device</a:t>
            </a:r>
            <a:r>
              <a:rPr lang="ko-KR" altLang="en-US" dirty="0"/>
              <a:t>를 클릭합니다</a:t>
            </a:r>
            <a:r>
              <a:rPr lang="en-US" altLang="ko-KR" dirty="0"/>
              <a:t>. 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60D072-E5E9-42E3-A3E7-E7F5E68A0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7" y="2286000"/>
            <a:ext cx="5613991" cy="348374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A1817D7-98A4-40A0-88C7-38255DBF10F6}"/>
              </a:ext>
            </a:extLst>
          </p:cNvPr>
          <p:cNvCxnSpPr>
            <a:cxnSpLocks/>
          </p:cNvCxnSpPr>
          <p:nvPr/>
        </p:nvCxnSpPr>
        <p:spPr>
          <a:xfrm flipH="1">
            <a:off x="1190847" y="2286000"/>
            <a:ext cx="4890978" cy="32641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604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2F93B0D-B88D-4336-9CE7-AE79E2C34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49" y="2195315"/>
            <a:ext cx="5672724" cy="380834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FC1B574-16B2-43D7-836F-FD619B54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387" y="854343"/>
            <a:ext cx="6571343" cy="1049235"/>
          </a:xfrm>
        </p:spPr>
        <p:txBody>
          <a:bodyPr/>
          <a:lstStyle/>
          <a:p>
            <a:r>
              <a:rPr lang="en-US" dirty="0"/>
              <a:t>1-2 </a:t>
            </a:r>
            <a:r>
              <a:rPr lang="ko-KR" altLang="en-US" dirty="0"/>
              <a:t>안드로이드 프로젝트 구성 </a:t>
            </a:r>
            <a:r>
              <a:rPr lang="en-US" altLang="ko-KR" dirty="0"/>
              <a:t>(5)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7609D-5DB2-4EA2-AC51-4CF2EB64B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6252" y="2036771"/>
            <a:ext cx="3094074" cy="4242390"/>
          </a:xfrm>
        </p:spPr>
        <p:txBody>
          <a:bodyPr/>
          <a:lstStyle/>
          <a:p>
            <a:r>
              <a:rPr lang="ko-KR" altLang="en-US" dirty="0"/>
              <a:t>여기서 여러 다른 화면크기에 맞는 에뮬레이터를 만들 수 있습니다</a:t>
            </a:r>
            <a:r>
              <a:rPr lang="en-US" altLang="ko-KR" dirty="0"/>
              <a:t>. </a:t>
            </a:r>
            <a:endParaRPr 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A1817D7-98A4-40A0-88C7-38255DBF10F6}"/>
              </a:ext>
            </a:extLst>
          </p:cNvPr>
          <p:cNvCxnSpPr>
            <a:cxnSpLocks/>
          </p:cNvCxnSpPr>
          <p:nvPr/>
        </p:nvCxnSpPr>
        <p:spPr>
          <a:xfrm flipH="1">
            <a:off x="4221126" y="2286000"/>
            <a:ext cx="1860699" cy="35087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384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BE23ABA-6CC6-41D2-A549-F228C56D7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90" y="2403594"/>
            <a:ext cx="5226457" cy="350874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FC1B574-16B2-43D7-836F-FD619B54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387" y="854343"/>
            <a:ext cx="6571343" cy="1049235"/>
          </a:xfrm>
        </p:spPr>
        <p:txBody>
          <a:bodyPr/>
          <a:lstStyle/>
          <a:p>
            <a:r>
              <a:rPr lang="en-US" dirty="0"/>
              <a:t>1-2 </a:t>
            </a:r>
            <a:r>
              <a:rPr lang="ko-KR" altLang="en-US" dirty="0"/>
              <a:t>안드로이드 프로젝트 구성 </a:t>
            </a:r>
            <a:r>
              <a:rPr lang="en-US" altLang="ko-KR" dirty="0"/>
              <a:t>(6)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7609D-5DB2-4EA2-AC51-4CF2EB64B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6252" y="2036771"/>
            <a:ext cx="3094074" cy="4242390"/>
          </a:xfrm>
        </p:spPr>
        <p:txBody>
          <a:bodyPr/>
          <a:lstStyle/>
          <a:p>
            <a:r>
              <a:rPr lang="ko-KR" altLang="en-US" dirty="0"/>
              <a:t>안드로이드 버전 선택과 구버전의 안드로이드</a:t>
            </a:r>
            <a:r>
              <a:rPr lang="en-US" altLang="ko-KR" dirty="0"/>
              <a:t>OS </a:t>
            </a:r>
            <a:r>
              <a:rPr lang="ko-KR" altLang="en-US" dirty="0"/>
              <a:t>선택이 가능합니다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여기서는 안드로이드</a:t>
            </a:r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를 다운받아서 해결 해야 합니다</a:t>
            </a:r>
            <a:r>
              <a:rPr lang="en-US" altLang="ko-KR" dirty="0"/>
              <a:t>. </a:t>
            </a:r>
            <a:endParaRPr 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A1817D7-98A4-40A0-88C7-38255DBF10F6}"/>
              </a:ext>
            </a:extLst>
          </p:cNvPr>
          <p:cNvCxnSpPr>
            <a:cxnSpLocks/>
          </p:cNvCxnSpPr>
          <p:nvPr/>
        </p:nvCxnSpPr>
        <p:spPr>
          <a:xfrm flipH="1">
            <a:off x="1475387" y="2286000"/>
            <a:ext cx="4606440" cy="10313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45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B0FBF-0DEF-46F5-8BF5-48EE4EC9E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</a:t>
            </a:r>
            <a:r>
              <a:rPr lang="ko-KR" altLang="en-US" dirty="0"/>
              <a:t>강의를 시작하며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C5782-1B3B-47E1-B83C-DD2732CF5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이번 강의는 안드로이드 앱 개발용 툴인 </a:t>
            </a:r>
            <a:r>
              <a:rPr lang="en-US" altLang="ko-KR" dirty="0"/>
              <a:t>Android Studio </a:t>
            </a:r>
            <a:r>
              <a:rPr lang="ko-KR" altLang="en-US" dirty="0"/>
              <a:t>를 설치하는 시간입니다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안드로이드 스튜디오를 설치하며 생길 수 있는 몇몇 에러들을 해결하며 안드로이드 스튜디오 자체에 친숙해 지도록 합시다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78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1B574-16B2-43D7-836F-FD619B54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387" y="854343"/>
            <a:ext cx="6571343" cy="1049235"/>
          </a:xfrm>
        </p:spPr>
        <p:txBody>
          <a:bodyPr/>
          <a:lstStyle/>
          <a:p>
            <a:r>
              <a:rPr lang="en-US" dirty="0"/>
              <a:t>1-2 </a:t>
            </a:r>
            <a:r>
              <a:rPr lang="ko-KR" altLang="en-US" dirty="0"/>
              <a:t>안드로이드 프로젝트 구성 </a:t>
            </a:r>
            <a:r>
              <a:rPr lang="en-US" altLang="ko-KR" dirty="0"/>
              <a:t>(7)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7609D-5DB2-4EA2-AC51-4CF2EB64B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6252" y="2036771"/>
            <a:ext cx="3094074" cy="4242390"/>
          </a:xfrm>
        </p:spPr>
        <p:txBody>
          <a:bodyPr/>
          <a:lstStyle/>
          <a:p>
            <a:r>
              <a:rPr lang="ko-KR" altLang="en-US" dirty="0"/>
              <a:t>만들어진 앱을 시험하기 위해 에뮬레이터를 실행 하는 버튼입니다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234871-79E9-463D-BD77-4D3889354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05" y="2924175"/>
            <a:ext cx="6124575" cy="100965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A1817D7-98A4-40A0-88C7-38255DBF10F6}"/>
              </a:ext>
            </a:extLst>
          </p:cNvPr>
          <p:cNvCxnSpPr>
            <a:cxnSpLocks/>
          </p:cNvCxnSpPr>
          <p:nvPr/>
        </p:nvCxnSpPr>
        <p:spPr>
          <a:xfrm flipH="1">
            <a:off x="2753833" y="2286000"/>
            <a:ext cx="3327992" cy="1143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493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1B574-16B2-43D7-836F-FD619B54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387" y="854343"/>
            <a:ext cx="6571343" cy="1049235"/>
          </a:xfrm>
        </p:spPr>
        <p:txBody>
          <a:bodyPr/>
          <a:lstStyle/>
          <a:p>
            <a:r>
              <a:rPr lang="en-US" dirty="0"/>
              <a:t>1-2 </a:t>
            </a:r>
            <a:r>
              <a:rPr lang="ko-KR" altLang="en-US" dirty="0"/>
              <a:t>안드로이드 프로젝트 구성 </a:t>
            </a:r>
            <a:r>
              <a:rPr lang="en-US" altLang="ko-KR" dirty="0"/>
              <a:t>(8)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7609D-5DB2-4EA2-AC51-4CF2EB64B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2246" y="2036771"/>
            <a:ext cx="4378080" cy="4242390"/>
          </a:xfrm>
        </p:spPr>
        <p:txBody>
          <a:bodyPr/>
          <a:lstStyle/>
          <a:p>
            <a:r>
              <a:rPr lang="ko-KR" altLang="en-US" dirty="0"/>
              <a:t>에뮬레이터가 실행된 모습입니다</a:t>
            </a:r>
            <a:r>
              <a:rPr lang="en-US" altLang="ko-KR" dirty="0"/>
              <a:t>. </a:t>
            </a:r>
            <a:r>
              <a:rPr lang="ko-KR" altLang="en-US" dirty="0"/>
              <a:t> 오른쪽에 나열된 버튼을 통해 간단한 조작을 할 수 있습니다</a:t>
            </a:r>
            <a:r>
              <a:rPr lang="en-US" altLang="ko-KR"/>
              <a:t>.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12632A-ACBF-49AF-94B3-32C4F7B10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09" y="1903578"/>
            <a:ext cx="2980547" cy="473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21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F76CA-BE5C-4B6B-B6C7-EE7B4F81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1-3 </a:t>
            </a:r>
            <a:r>
              <a:rPr lang="ko-KR" altLang="en-US" dirty="0"/>
              <a:t>강의를 마치며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FD86C-8F31-48E5-BC5E-F91EF60EC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이상으로 안드로이드 스튜디오를 설치 후 실행하는데 있어서 필요한 모든 것들을 다 확인해 보았습니다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앞으로 강의를 계속해 나가며 안드로이드 스튜디오와 친숙해 지는게 가장 중요한 만큼 앞으로도 안드로이드 스튜디오를 계속 실행하며 이것 저것 확인해 보도록 합시다</a:t>
            </a:r>
            <a:r>
              <a:rPr lang="en-US" altLang="ko-KR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89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2927E-BD03-44B8-9992-50EAF922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1-1 </a:t>
            </a:r>
            <a:r>
              <a:rPr lang="ko-KR" altLang="en-US" dirty="0"/>
              <a:t>안드로이드 설치 과정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A0FF4-8D7A-4EA8-AF96-B8949BDCE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설치 파일 다운로드 </a:t>
            </a:r>
            <a:r>
              <a:rPr lang="en-US" altLang="ko-KR" b="1" dirty="0"/>
              <a:t>- </a:t>
            </a:r>
            <a:r>
              <a:rPr lang="en-US" dirty="0"/>
              <a:t>developer.android.com/studio/index.html</a:t>
            </a:r>
          </a:p>
          <a:p>
            <a:endParaRPr lang="en-US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97FB71-C758-4B6F-BCCF-5AEB1593D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41" y="3044390"/>
            <a:ext cx="7093118" cy="288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7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1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2927E-BD03-44B8-9992-50EAF922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1-1 </a:t>
            </a:r>
            <a:r>
              <a:rPr lang="ko-KR" altLang="en-US" dirty="0"/>
              <a:t>안드로이드 설치 과정 </a:t>
            </a:r>
            <a:r>
              <a:rPr lang="en-US" altLang="ko-KR" dirty="0"/>
              <a:t>(2)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A0FF4-8D7A-4EA8-AF96-B8949BDCEE30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/>
          <a:lstStyle/>
          <a:p>
            <a:r>
              <a:rPr lang="ko-KR" altLang="en-US" dirty="0"/>
              <a:t>약관에 동의하신 후 오른쪽 밑 파란 버튼을 눌러주세요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67E6B2-BEF6-4443-89BC-7BAD897E9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88" y="2543980"/>
            <a:ext cx="7121697" cy="3843456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266439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1B574-16B2-43D7-836F-FD619B54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1-1 </a:t>
            </a:r>
            <a:r>
              <a:rPr lang="ko-KR" altLang="en-US" dirty="0"/>
              <a:t>안드로이드 설치 과정 </a:t>
            </a:r>
            <a:r>
              <a:rPr lang="en-US" altLang="ko-KR" dirty="0"/>
              <a:t>(3)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7609D-5DB2-4EA2-AC51-4CF2EB64B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설치파일을 실행시켜 주세요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12BBE8-2741-455D-AF1B-A21A00EB1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2539519"/>
            <a:ext cx="47053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4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1B574-16B2-43D7-836F-FD619B54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1-1 </a:t>
            </a:r>
            <a:r>
              <a:rPr lang="ko-KR" altLang="en-US" dirty="0"/>
              <a:t>안드로이드 설치 과정 </a:t>
            </a:r>
            <a:r>
              <a:rPr lang="en-US" altLang="ko-KR" dirty="0"/>
              <a:t>(4)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7609D-5DB2-4EA2-AC51-4CF2EB64B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</a:t>
            </a:r>
            <a:r>
              <a:rPr lang="ko-KR" altLang="en-US"/>
              <a:t> 버튼을 클릭해주세요</a:t>
            </a:r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62C863-CBE0-4AB8-8F88-729D9FAE0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753" y="2528887"/>
            <a:ext cx="47053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1B574-16B2-43D7-836F-FD619B54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1-1 </a:t>
            </a:r>
            <a:r>
              <a:rPr lang="ko-KR" altLang="en-US" dirty="0"/>
              <a:t>안드로이드 설치 과정 </a:t>
            </a:r>
            <a:r>
              <a:rPr lang="en-US" altLang="ko-KR" dirty="0"/>
              <a:t>(5)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7609D-5DB2-4EA2-AC51-4CF2EB64B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설치할 컴퓨터의 하드디스크에 </a:t>
            </a:r>
            <a:r>
              <a:rPr lang="en-US" altLang="ko-KR" dirty="0"/>
              <a:t>500MB </a:t>
            </a:r>
            <a:r>
              <a:rPr lang="ko-KR" altLang="en-US" dirty="0"/>
              <a:t>이상의 공간이 남아 있는지 확인해 주세요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422E92-C698-4DCD-9F94-EDD213A40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2858496"/>
            <a:ext cx="47053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37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1B574-16B2-43D7-836F-FD619B54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1-1 </a:t>
            </a:r>
            <a:r>
              <a:rPr lang="ko-KR" altLang="en-US" dirty="0"/>
              <a:t>안드로이드 설치 과정 </a:t>
            </a:r>
            <a:r>
              <a:rPr lang="en-US" altLang="ko-KR" dirty="0"/>
              <a:t>(6)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7609D-5DB2-4EA2-AC51-4CF2EB64B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</a:t>
            </a:r>
            <a:r>
              <a:rPr lang="ko-KR" altLang="en-US" dirty="0"/>
              <a:t> 버튼을 눌러 설치를 시작합니다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4A21EC-4615-4210-BA2C-53C5A9357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2592681"/>
            <a:ext cx="47053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37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1B574-16B2-43D7-836F-FD619B54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1-1 </a:t>
            </a:r>
            <a:r>
              <a:rPr lang="ko-KR" altLang="en-US" dirty="0"/>
              <a:t>안드로이드 설치 과정 </a:t>
            </a:r>
            <a:r>
              <a:rPr lang="en-US" altLang="ko-KR" dirty="0"/>
              <a:t>(7)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7609D-5DB2-4EA2-AC51-4CF2EB64B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 완료 후 </a:t>
            </a:r>
            <a:r>
              <a:rPr lang="en-US" altLang="ko-KR" dirty="0"/>
              <a:t>Android Studio</a:t>
            </a:r>
            <a:r>
              <a:rPr lang="ko-KR" altLang="en-US" dirty="0"/>
              <a:t>를 실행합니다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C873A7-ED3B-4F21-9200-1559F3731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249" y="2638157"/>
            <a:ext cx="4297501" cy="33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16819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415</TotalTime>
  <Words>376</Words>
  <Application>Microsoft Office PowerPoint</Application>
  <PresentationFormat>화면 슬라이드 쇼(4:3)</PresentationFormat>
  <Paragraphs>52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Arial</vt:lpstr>
      <vt:lpstr>Gill Sans MT</vt:lpstr>
      <vt:lpstr>갤러리</vt:lpstr>
      <vt:lpstr>1강 안드로이드를 시작하며</vt:lpstr>
      <vt:lpstr>1 강의를 시작하며</vt:lpstr>
      <vt:lpstr>1-1 안드로이드 설치 과정</vt:lpstr>
      <vt:lpstr>1-1 안드로이드 설치 과정 (2)</vt:lpstr>
      <vt:lpstr>1-1 안드로이드 설치 과정 (3)</vt:lpstr>
      <vt:lpstr>1-1 안드로이드 설치 과정 (4)</vt:lpstr>
      <vt:lpstr>1-1 안드로이드 설치 과정 (5)</vt:lpstr>
      <vt:lpstr>1-1 안드로이드 설치 과정 (6)</vt:lpstr>
      <vt:lpstr>1-1 안드로이드 설치 과정 (7)</vt:lpstr>
      <vt:lpstr>1-2 안드로이드 프로젝트 만들기</vt:lpstr>
      <vt:lpstr>1-2 안드로이드 프로젝트 만들기</vt:lpstr>
      <vt:lpstr>1-2 안드로이드 프로젝트 만들기 (2)</vt:lpstr>
      <vt:lpstr>1-2 안드로이드 프로젝트 만들기 (3)</vt:lpstr>
      <vt:lpstr>1-2 안드로이드 프로젝트 구성</vt:lpstr>
      <vt:lpstr>1-2 안드로이드 프로젝트 구성 (2)</vt:lpstr>
      <vt:lpstr>1-2 안드로이드 프로젝트 구성 (3)</vt:lpstr>
      <vt:lpstr>1-2 안드로이드 프로젝트 구성 (4)</vt:lpstr>
      <vt:lpstr>1-2 안드로이드 프로젝트 구성 (5)</vt:lpstr>
      <vt:lpstr>1-2 안드로이드 프로젝트 구성 (6)</vt:lpstr>
      <vt:lpstr>1-2 안드로이드 프로젝트 구성 (7)</vt:lpstr>
      <vt:lpstr>1-2 안드로이드 프로젝트 구성 (8)</vt:lpstr>
      <vt:lpstr>1-3 강의를 마치며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1강 자바, 안드로이드, 게임</dc:title>
  <dc:creator>Junmo Kim</dc:creator>
  <cp:lastModifiedBy>Junmo Kim</cp:lastModifiedBy>
  <cp:revision>31</cp:revision>
  <dcterms:created xsi:type="dcterms:W3CDTF">2019-09-05T06:05:54Z</dcterms:created>
  <dcterms:modified xsi:type="dcterms:W3CDTF">2019-09-17T01:34:11Z</dcterms:modified>
</cp:coreProperties>
</file>