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bc12005016" initials="k" lastIdx="2" clrIdx="0">
    <p:extLst>
      <p:ext uri="{19B8F6BF-5375-455C-9EA6-DF929625EA0E}">
        <p15:presenceInfo xmlns:p15="http://schemas.microsoft.com/office/powerpoint/2012/main" userId="kbc120050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2T15:18:35.465" idx="1">
    <p:pos x="6832" y="137"/>
    <p:text/>
    <p:extLst>
      <p:ext uri="{C676402C-5697-4E1C-873F-D02D1690AC5C}">
        <p15:threadingInfo xmlns:p15="http://schemas.microsoft.com/office/powerpoint/2012/main" timeZoneBias="-540"/>
      </p:ext>
    </p:extLst>
  </p:cm>
  <p:cm authorId="1" dt="2022-01-02T15:18:37.045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46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4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5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56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83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4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0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9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F8D8-C068-4CD7-8014-4F57FA952F4F}" type="datetimeFigureOut">
              <a:rPr kumimoji="1" lang="ja-JP" altLang="en-US" smtClean="0"/>
              <a:t>2022/1/2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D5DAC-C368-4EC0-BE99-6601A20DA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96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343890" y="207352"/>
            <a:ext cx="9498676" cy="5920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/>
          <p:nvPr/>
        </p:nvCxnSpPr>
        <p:spPr>
          <a:xfrm>
            <a:off x="1346662" y="989215"/>
            <a:ext cx="507076" cy="2244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rot="16200000" flipH="1">
            <a:off x="1749830" y="1325879"/>
            <a:ext cx="448887" cy="2244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1343891" y="1654233"/>
            <a:ext cx="742604" cy="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862051" y="5752408"/>
            <a:ext cx="714894" cy="773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六角形 25"/>
          <p:cNvSpPr/>
          <p:nvPr/>
        </p:nvSpPr>
        <p:spPr>
          <a:xfrm rot="5400000">
            <a:off x="8140930" y="1890367"/>
            <a:ext cx="2942706" cy="246610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724102" y="4148051"/>
            <a:ext cx="4172989" cy="198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674225" y="218123"/>
            <a:ext cx="4231179" cy="2009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60765" y="1314142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階段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92531" y="6180807"/>
            <a:ext cx="6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入口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048297" y="3990109"/>
            <a:ext cx="448887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74624" y="3990109"/>
            <a:ext cx="448887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45773" y="4246079"/>
            <a:ext cx="6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入口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4048297" y="1869368"/>
            <a:ext cx="448887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874623" y="1884594"/>
            <a:ext cx="448887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34689" y="2114229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入口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8154784" y="2861570"/>
            <a:ext cx="448887" cy="53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46718" y="2923280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58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kbc12005016</dc:creator>
  <cp:lastModifiedBy>kbc12005016</cp:lastModifiedBy>
  <cp:revision>2</cp:revision>
  <dcterms:created xsi:type="dcterms:W3CDTF">2022-01-02T06:21:54Z</dcterms:created>
  <dcterms:modified xsi:type="dcterms:W3CDTF">2022-01-02T06:24:00Z</dcterms:modified>
</cp:coreProperties>
</file>