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c12005016" initials="k" lastIdx="2" clrIdx="0">
    <p:extLst>
      <p:ext uri="{19B8F6BF-5375-455C-9EA6-DF929625EA0E}">
        <p15:presenceInfo xmlns:p15="http://schemas.microsoft.com/office/powerpoint/2012/main" userId="kbc120050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2T15:18:35.465" idx="1">
    <p:pos x="6832" y="137"/>
    <p:text/>
    <p:extLst>
      <p:ext uri="{C676402C-5697-4E1C-873F-D02D1690AC5C}">
        <p15:threadingInfo xmlns:p15="http://schemas.microsoft.com/office/powerpoint/2012/main" timeZoneBias="-540"/>
      </p:ext>
    </p:extLst>
  </p:cm>
  <p:cm authorId="1" dt="2022-01-02T15:18:37.045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9AD4-A806-4C71-BEDC-C3767F96340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FFF8B-93FA-4DF3-8D71-1C5BFDBDF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9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4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4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5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83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4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8D8-C068-4CD7-8014-4F57FA952F4F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6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13409" y="213966"/>
            <a:ext cx="9498676" cy="59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/>
          <p:nvPr/>
        </p:nvCxnSpPr>
        <p:spPr>
          <a:xfrm>
            <a:off x="1346662" y="989215"/>
            <a:ext cx="507076" cy="2244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6200000" flipH="1">
            <a:off x="1749830" y="1325879"/>
            <a:ext cx="448887" cy="2244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1343891" y="1654233"/>
            <a:ext cx="742604" cy="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62051" y="5752408"/>
            <a:ext cx="714894" cy="773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/>
          <p:cNvSpPr/>
          <p:nvPr/>
        </p:nvSpPr>
        <p:spPr>
          <a:xfrm rot="5400000">
            <a:off x="8140930" y="1890367"/>
            <a:ext cx="2942706" cy="246610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724102" y="4148051"/>
            <a:ext cx="4172989" cy="198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674225" y="218123"/>
            <a:ext cx="4231179" cy="200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60765" y="131414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階段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92531" y="6180807"/>
            <a:ext cx="6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048297" y="3990109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74624" y="3990109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45773" y="4246079"/>
            <a:ext cx="6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入口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048297" y="1869368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874623" y="1884594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34689" y="2114229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8154784" y="2861570"/>
            <a:ext cx="448887" cy="5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46718" y="2923280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48297" y="448887"/>
            <a:ext cx="349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カメとか水辺にいそうなデカ</a:t>
            </a:r>
            <a:r>
              <a:rPr lang="ja-JP" altLang="en-US" dirty="0" err="1" smtClean="0"/>
              <a:t>い</a:t>
            </a:r>
            <a:r>
              <a:rPr lang="ja-JP" altLang="en-US" dirty="0" smtClean="0"/>
              <a:t>やつゾーン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56364" y="4887884"/>
            <a:ext cx="35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小さい爬虫類とかの展示ゾーン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56315" y="2735816"/>
            <a:ext cx="185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鳥とかのふれあいゾーン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5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98022" y="282633"/>
            <a:ext cx="10947862" cy="62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24842" y="282633"/>
            <a:ext cx="4929447" cy="2227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98022" y="706582"/>
            <a:ext cx="897774" cy="59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7775" y="773084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階段</a:t>
            </a:r>
            <a:endParaRPr kumimoji="1" lang="en-US" altLang="ja-JP" dirty="0" smtClean="0"/>
          </a:p>
        </p:txBody>
      </p:sp>
      <p:sp>
        <p:nvSpPr>
          <p:cNvPr id="6" name="六角形 5"/>
          <p:cNvSpPr/>
          <p:nvPr/>
        </p:nvSpPr>
        <p:spPr>
          <a:xfrm>
            <a:off x="1695796" y="3196244"/>
            <a:ext cx="3104801" cy="2685011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/>
          <p:cNvSpPr/>
          <p:nvPr/>
        </p:nvSpPr>
        <p:spPr>
          <a:xfrm>
            <a:off x="7060276" y="3498273"/>
            <a:ext cx="3104801" cy="2685011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31920" y="623455"/>
            <a:ext cx="409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ウサギとかそこら辺のふれあいゾーン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2378" y="3699164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ひよこふれあいゾーン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40087" y="4089861"/>
            <a:ext cx="1945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カメレオンとかトカゲとか触れそうな爬虫類とか両生類のゾーン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74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38596" y="507076"/>
            <a:ext cx="10332720" cy="601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38596" y="1014152"/>
            <a:ext cx="1379913" cy="640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1600" y="1155469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階段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670174" y="507076"/>
            <a:ext cx="2901142" cy="341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4372" y="931025"/>
            <a:ext cx="180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オラウータンのゾーン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293629" y="4738255"/>
            <a:ext cx="2277687" cy="1787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01199" y="5311833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警備室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238596" y="2676698"/>
            <a:ext cx="2053244" cy="351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46415" y="3133898"/>
            <a:ext cx="161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レーサーパンダとか？</a:t>
            </a:r>
            <a:endParaRPr kumimoji="1" lang="en-US" altLang="ja-JP" dirty="0" smtClean="0"/>
          </a:p>
        </p:txBody>
      </p:sp>
      <p:sp>
        <p:nvSpPr>
          <p:cNvPr id="11" name="六角形 10"/>
          <p:cNvSpPr/>
          <p:nvPr/>
        </p:nvSpPr>
        <p:spPr>
          <a:xfrm>
            <a:off x="4414058" y="2136371"/>
            <a:ext cx="3100647" cy="260188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95455" y="2676698"/>
            <a:ext cx="176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犬ふれあいゾーン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103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 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kbc12005016</dc:creator>
  <cp:lastModifiedBy>kbc12005016</cp:lastModifiedBy>
  <cp:revision>4</cp:revision>
  <dcterms:created xsi:type="dcterms:W3CDTF">2022-01-02T06:21:54Z</dcterms:created>
  <dcterms:modified xsi:type="dcterms:W3CDTF">2022-01-11T08:27:21Z</dcterms:modified>
</cp:coreProperties>
</file>