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9" r:id="rId4"/>
    <p:sldId id="262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5DBDDA-9FCE-4852-A75A-9BB337F65E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14D-0706-4A53-B417-559B90A0E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BD6E8-9439-4611-8155-F66C3DB2E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598</a:t>
            </a:r>
          </a:p>
          <a:p>
            <a:r>
              <a:rPr lang="en-US" dirty="0"/>
              <a:t>Hanavan Kuhn</a:t>
            </a:r>
          </a:p>
        </p:txBody>
      </p:sp>
    </p:spTree>
    <p:extLst>
      <p:ext uri="{BB962C8B-B14F-4D97-AF65-F5344CB8AC3E}">
        <p14:creationId xmlns:p14="http://schemas.microsoft.com/office/powerpoint/2010/main" val="22872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87D6-4325-421A-97D7-D66B1EC1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ADAA-EE36-4A50-8B6E-535D394E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 Progress</a:t>
            </a:r>
          </a:p>
          <a:p>
            <a:r>
              <a:rPr lang="en-US" dirty="0"/>
              <a:t>Overview of Code Structure</a:t>
            </a:r>
          </a:p>
          <a:p>
            <a:r>
              <a:rPr lang="en-US" dirty="0"/>
              <a:t>UML Class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Short Demo</a:t>
            </a:r>
          </a:p>
        </p:txBody>
      </p:sp>
    </p:spTree>
    <p:extLst>
      <p:ext uri="{BB962C8B-B14F-4D97-AF65-F5344CB8AC3E}">
        <p14:creationId xmlns:p14="http://schemas.microsoft.com/office/powerpoint/2010/main" val="38852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B0F9-E6BB-4FCE-BE7F-91C32E8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3F1E-2340-45AE-8B60-17D5487C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  <a:p>
            <a:pPr lvl="1"/>
            <a:r>
              <a:rPr lang="en-US" dirty="0"/>
              <a:t>Tokenizer is complete</a:t>
            </a:r>
          </a:p>
          <a:p>
            <a:pPr lvl="1"/>
            <a:r>
              <a:rPr lang="en-US" dirty="0"/>
              <a:t>Parser can parse basic unit declarations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Finish parser implementation</a:t>
            </a:r>
          </a:p>
          <a:p>
            <a:pPr lvl="1"/>
            <a:r>
              <a:rPr lang="en-US" dirty="0"/>
              <a:t>Implement solver</a:t>
            </a:r>
          </a:p>
          <a:p>
            <a:pPr lvl="1"/>
            <a:r>
              <a:rPr lang="en-US" dirty="0"/>
              <a:t>Begin testing tokenizer, parser, and solver</a:t>
            </a:r>
          </a:p>
        </p:txBody>
      </p:sp>
    </p:spTree>
    <p:extLst>
      <p:ext uri="{BB962C8B-B14F-4D97-AF65-F5344CB8AC3E}">
        <p14:creationId xmlns:p14="http://schemas.microsoft.com/office/powerpoint/2010/main" val="3742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6392-2315-422F-B344-A228DE3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8EDC-C2E9-4DC4-8B22-0B81E279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split into 3 parts: tokenizer, parser, solver</a:t>
            </a:r>
          </a:p>
          <a:p>
            <a:pPr lvl="1"/>
            <a:r>
              <a:rPr lang="en-US" dirty="0"/>
              <a:t>Tokenizer: converts the code into tokens</a:t>
            </a:r>
          </a:p>
          <a:p>
            <a:pPr lvl="1"/>
            <a:r>
              <a:rPr lang="en-US" dirty="0"/>
              <a:t>Parser: converts tokens into a parse tree</a:t>
            </a:r>
          </a:p>
          <a:p>
            <a:pPr lvl="1"/>
            <a:r>
              <a:rPr lang="en-US" dirty="0"/>
              <a:t>Solver: reads the parse tree to compute solution</a:t>
            </a:r>
          </a:p>
          <a:p>
            <a:r>
              <a:rPr lang="en-US" dirty="0"/>
              <a:t>Errors are returned from each stage and reported to user</a:t>
            </a:r>
          </a:p>
        </p:txBody>
      </p:sp>
    </p:spTree>
    <p:extLst>
      <p:ext uri="{BB962C8B-B14F-4D97-AF65-F5344CB8AC3E}">
        <p14:creationId xmlns:p14="http://schemas.microsoft.com/office/powerpoint/2010/main" val="16785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4EFF-C28C-45DC-B4C1-3043DEF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70EAA-6F80-440F-8D4C-42538B58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75061"/>
            <a:ext cx="7315200" cy="40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6A2F-9A1E-4E8B-BFE7-7BBB39B1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2CF32-CC4F-464B-B78E-2BA3F376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811090"/>
            <a:ext cx="7153274" cy="52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F79-C809-4BC9-99F4-9D3AAE2D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C520-BF4F-46D8-83BF-45377547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31545-D3BF-44F1-8E5C-153FE8E9A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58D6ED-9F63-43D9-AFD5-030B4DFF7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2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373</TotalTime>
  <Words>105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Project Design</vt:lpstr>
      <vt:lpstr>Overview</vt:lpstr>
      <vt:lpstr>Optimizer Progress</vt:lpstr>
      <vt:lpstr>Overview of Code Structure</vt:lpstr>
      <vt:lpstr>UML Class Diagram</vt:lpstr>
      <vt:lpstr>Sequence Diagram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Hanavan Kuhn</dc:creator>
  <cp:lastModifiedBy>Hanavan Kuhn</cp:lastModifiedBy>
  <cp:revision>9</cp:revision>
  <dcterms:created xsi:type="dcterms:W3CDTF">2020-10-18T16:58:23Z</dcterms:created>
  <dcterms:modified xsi:type="dcterms:W3CDTF">2020-10-19T21:15:51Z</dcterms:modified>
</cp:coreProperties>
</file>