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9" r:id="rId3"/>
    <p:sldId id="257" r:id="rId4"/>
    <p:sldId id="258" r:id="rId5"/>
    <p:sldId id="260" r:id="rId6"/>
    <p:sldId id="263" r:id="rId7"/>
    <p:sldId id="262" r:id="rId8"/>
    <p:sldId id="261"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B40EEF-7AEC-7B46-8382-F78D8BE86E13}" v="23" dt="2022-02-11T07:22:36.5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72"/>
    <p:restoredTop sz="86501"/>
  </p:normalViewPr>
  <p:slideViewPr>
    <p:cSldViewPr snapToGrid="0" snapToObjects="1">
      <p:cViewPr varScale="1">
        <p:scale>
          <a:sx n="94" d="100"/>
          <a:sy n="94" d="100"/>
        </p:scale>
        <p:origin x="976" y="184"/>
      </p:cViewPr>
      <p:guideLst/>
    </p:cSldViewPr>
  </p:slideViewPr>
  <p:outlineViewPr>
    <p:cViewPr>
      <p:scale>
        <a:sx n="33" d="100"/>
        <a:sy n="33" d="100"/>
      </p:scale>
      <p:origin x="0" y="-12792"/>
    </p:cViewPr>
    <p:sldLst>
      <p:sld r:id="rId1" collapse="1"/>
      <p:sld r:id="rId2" collapse="1"/>
      <p:sld r:id="rId3" collapse="1"/>
      <p:sld r:id="rId4"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_rels/viewProps.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2.xml"/><Relationship Id="rId1" Type="http://schemas.openxmlformats.org/officeDocument/2006/relationships/slide" Target="slides/slide1.xml"/><Relationship Id="rId4"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1319c44-9353-498c-9816-568da113a77b" providerId="ADAL" clId="{27B40EEF-7AEC-7B46-8382-F78D8BE86E13}"/>
    <pc:docChg chg="undo custSel modSld">
      <pc:chgData name="． ．" userId="71319c44-9353-498c-9816-568da113a77b" providerId="ADAL" clId="{27B40EEF-7AEC-7B46-8382-F78D8BE86E13}" dt="2022-02-11T07:22:36.551" v="58"/>
      <pc:docMkLst>
        <pc:docMk/>
      </pc:docMkLst>
      <pc:sldChg chg="addSp delSp modSp mod setBg delDesignElem">
        <pc:chgData name="． ．" userId="71319c44-9353-498c-9816-568da113a77b" providerId="ADAL" clId="{27B40EEF-7AEC-7B46-8382-F78D8BE86E13}" dt="2022-02-11T07:19:33.431" v="4"/>
        <pc:sldMkLst>
          <pc:docMk/>
          <pc:sldMk cId="3739487479" sldId="256"/>
        </pc:sldMkLst>
        <pc:spChg chg="mod">
          <ac:chgData name="． ．" userId="71319c44-9353-498c-9816-568da113a77b" providerId="ADAL" clId="{27B40EEF-7AEC-7B46-8382-F78D8BE86E13}" dt="2022-02-11T07:18:31.217" v="2" actId="26606"/>
          <ac:spMkLst>
            <pc:docMk/>
            <pc:sldMk cId="3739487479" sldId="256"/>
            <ac:spMk id="2" creationId="{93E4FC26-7C7A-F542-885C-15C469744FC6}"/>
          </ac:spMkLst>
        </pc:spChg>
        <pc:spChg chg="mod">
          <ac:chgData name="． ．" userId="71319c44-9353-498c-9816-568da113a77b" providerId="ADAL" clId="{27B40EEF-7AEC-7B46-8382-F78D8BE86E13}" dt="2022-02-11T07:18:31.217" v="2" actId="26606"/>
          <ac:spMkLst>
            <pc:docMk/>
            <pc:sldMk cId="3739487479" sldId="256"/>
            <ac:spMk id="3" creationId="{EA679101-61E0-5348-86C8-24B1552B159C}"/>
          </ac:spMkLst>
        </pc:spChg>
        <pc:spChg chg="add del">
          <ac:chgData name="． ．" userId="71319c44-9353-498c-9816-568da113a77b" providerId="ADAL" clId="{27B40EEF-7AEC-7B46-8382-F78D8BE86E13}" dt="2022-02-11T07:19:33.431" v="4"/>
          <ac:spMkLst>
            <pc:docMk/>
            <pc:sldMk cId="3739487479" sldId="256"/>
            <ac:spMk id="8" creationId="{6F5A5072-7B47-4D32-B52A-4EBBF590B8A5}"/>
          </ac:spMkLst>
        </pc:spChg>
        <pc:spChg chg="add del">
          <ac:chgData name="． ．" userId="71319c44-9353-498c-9816-568da113a77b" providerId="ADAL" clId="{27B40EEF-7AEC-7B46-8382-F78D8BE86E13}" dt="2022-02-11T07:19:33.431" v="4"/>
          <ac:spMkLst>
            <pc:docMk/>
            <pc:sldMk cId="3739487479" sldId="256"/>
            <ac:spMk id="10" creationId="{9715DAF0-AE1B-46C9-8A6B-DB2AA05AB91D}"/>
          </ac:spMkLst>
        </pc:spChg>
        <pc:spChg chg="add del">
          <ac:chgData name="． ．" userId="71319c44-9353-498c-9816-568da113a77b" providerId="ADAL" clId="{27B40EEF-7AEC-7B46-8382-F78D8BE86E13}" dt="2022-02-11T07:19:33.431" v="4"/>
          <ac:spMkLst>
            <pc:docMk/>
            <pc:sldMk cId="3739487479" sldId="256"/>
            <ac:spMk id="12" creationId="{6016219D-510E-4184-9090-6D5578A87BD1}"/>
          </ac:spMkLst>
        </pc:spChg>
        <pc:spChg chg="add del">
          <ac:chgData name="． ．" userId="71319c44-9353-498c-9816-568da113a77b" providerId="ADAL" clId="{27B40EEF-7AEC-7B46-8382-F78D8BE86E13}" dt="2022-02-11T07:19:33.431" v="4"/>
          <ac:spMkLst>
            <pc:docMk/>
            <pc:sldMk cId="3739487479" sldId="256"/>
            <ac:spMk id="14" creationId="{AFF4A713-7B75-4B21-90D7-5AB19547C728}"/>
          </ac:spMkLst>
        </pc:spChg>
        <pc:spChg chg="add del">
          <ac:chgData name="． ．" userId="71319c44-9353-498c-9816-568da113a77b" providerId="ADAL" clId="{27B40EEF-7AEC-7B46-8382-F78D8BE86E13}" dt="2022-02-11T07:19:33.431" v="4"/>
          <ac:spMkLst>
            <pc:docMk/>
            <pc:sldMk cId="3739487479" sldId="256"/>
            <ac:spMk id="16" creationId="{DC631C0B-6DA6-4E57-8231-CE32B3434A7E}"/>
          </ac:spMkLst>
        </pc:spChg>
        <pc:spChg chg="add del">
          <ac:chgData name="． ．" userId="71319c44-9353-498c-9816-568da113a77b" providerId="ADAL" clId="{27B40EEF-7AEC-7B46-8382-F78D8BE86E13}" dt="2022-02-11T07:19:33.431" v="4"/>
          <ac:spMkLst>
            <pc:docMk/>
            <pc:sldMk cId="3739487479" sldId="256"/>
            <ac:spMk id="18" creationId="{C29501E6-A978-4A61-9689-9085AF97A53A}"/>
          </ac:spMkLst>
        </pc:spChg>
      </pc:sldChg>
      <pc:sldChg chg="modSp">
        <pc:chgData name="． ．" userId="71319c44-9353-498c-9816-568da113a77b" providerId="ADAL" clId="{27B40EEF-7AEC-7B46-8382-F78D8BE86E13}" dt="2022-02-11T07:22:36.551" v="58"/>
        <pc:sldMkLst>
          <pc:docMk/>
          <pc:sldMk cId="1461236054" sldId="257"/>
        </pc:sldMkLst>
        <pc:spChg chg="mod">
          <ac:chgData name="． ．" userId="71319c44-9353-498c-9816-568da113a77b" providerId="ADAL" clId="{27B40EEF-7AEC-7B46-8382-F78D8BE86E13}" dt="2022-02-11T07:22:36.551" v="58"/>
          <ac:spMkLst>
            <pc:docMk/>
            <pc:sldMk cId="1461236054" sldId="257"/>
            <ac:spMk id="2" creationId="{BA348C11-E5C7-FC43-B1FB-E73B3A7A35FE}"/>
          </ac:spMkLst>
        </pc:spChg>
        <pc:spChg chg="mod">
          <ac:chgData name="． ．" userId="71319c44-9353-498c-9816-568da113a77b" providerId="ADAL" clId="{27B40EEF-7AEC-7B46-8382-F78D8BE86E13}" dt="2022-02-11T07:22:36.551" v="58"/>
          <ac:spMkLst>
            <pc:docMk/>
            <pc:sldMk cId="1461236054" sldId="257"/>
            <ac:spMk id="3" creationId="{1CA0050F-5BBC-9543-B998-99CF87175D47}"/>
          </ac:spMkLst>
        </pc:spChg>
      </pc:sldChg>
      <pc:sldChg chg="modSp">
        <pc:chgData name="． ．" userId="71319c44-9353-498c-9816-568da113a77b" providerId="ADAL" clId="{27B40EEF-7AEC-7B46-8382-F78D8BE86E13}" dt="2022-02-11T07:22:36.551" v="58"/>
        <pc:sldMkLst>
          <pc:docMk/>
          <pc:sldMk cId="2548367057" sldId="258"/>
        </pc:sldMkLst>
        <pc:spChg chg="mod">
          <ac:chgData name="． ．" userId="71319c44-9353-498c-9816-568da113a77b" providerId="ADAL" clId="{27B40EEF-7AEC-7B46-8382-F78D8BE86E13}" dt="2022-02-11T07:22:36.551" v="58"/>
          <ac:spMkLst>
            <pc:docMk/>
            <pc:sldMk cId="2548367057" sldId="258"/>
            <ac:spMk id="2" creationId="{CCBBD923-FBBA-6B41-9ED6-E45069E9D587}"/>
          </ac:spMkLst>
        </pc:spChg>
        <pc:spChg chg="mod">
          <ac:chgData name="． ．" userId="71319c44-9353-498c-9816-568da113a77b" providerId="ADAL" clId="{27B40EEF-7AEC-7B46-8382-F78D8BE86E13}" dt="2022-02-11T07:22:36.551" v="58"/>
          <ac:spMkLst>
            <pc:docMk/>
            <pc:sldMk cId="2548367057" sldId="258"/>
            <ac:spMk id="3" creationId="{B5B0CE3B-DE28-CA4C-9125-09D5556B03E5}"/>
          </ac:spMkLst>
        </pc:spChg>
      </pc:sldChg>
      <pc:sldChg chg="modSp">
        <pc:chgData name="． ．" userId="71319c44-9353-498c-9816-568da113a77b" providerId="ADAL" clId="{27B40EEF-7AEC-7B46-8382-F78D8BE86E13}" dt="2022-02-11T07:22:36.551" v="58"/>
        <pc:sldMkLst>
          <pc:docMk/>
          <pc:sldMk cId="3886462212" sldId="259"/>
        </pc:sldMkLst>
        <pc:spChg chg="mod">
          <ac:chgData name="． ．" userId="71319c44-9353-498c-9816-568da113a77b" providerId="ADAL" clId="{27B40EEF-7AEC-7B46-8382-F78D8BE86E13}" dt="2022-02-11T07:22:36.551" v="58"/>
          <ac:spMkLst>
            <pc:docMk/>
            <pc:sldMk cId="3886462212" sldId="259"/>
            <ac:spMk id="2" creationId="{38DB7C2B-C01A-494E-A1CB-BC50C5015E1C}"/>
          </ac:spMkLst>
        </pc:spChg>
        <pc:spChg chg="mod">
          <ac:chgData name="． ．" userId="71319c44-9353-498c-9816-568da113a77b" providerId="ADAL" clId="{27B40EEF-7AEC-7B46-8382-F78D8BE86E13}" dt="2022-02-11T07:22:36.551" v="58"/>
          <ac:spMkLst>
            <pc:docMk/>
            <pc:sldMk cId="3886462212" sldId="259"/>
            <ac:spMk id="3" creationId="{9249E7D8-91A4-1E46-A632-981BC1BBB65B}"/>
          </ac:spMkLst>
        </pc:spChg>
      </pc:sldChg>
      <pc:sldChg chg="modSp">
        <pc:chgData name="． ．" userId="71319c44-9353-498c-9816-568da113a77b" providerId="ADAL" clId="{27B40EEF-7AEC-7B46-8382-F78D8BE86E13}" dt="2022-02-11T07:22:36.551" v="58"/>
        <pc:sldMkLst>
          <pc:docMk/>
          <pc:sldMk cId="2247909835" sldId="262"/>
        </pc:sldMkLst>
        <pc:spChg chg="mod">
          <ac:chgData name="． ．" userId="71319c44-9353-498c-9816-568da113a77b" providerId="ADAL" clId="{27B40EEF-7AEC-7B46-8382-F78D8BE86E13}" dt="2022-02-11T07:22:36.551" v="58"/>
          <ac:spMkLst>
            <pc:docMk/>
            <pc:sldMk cId="2247909835" sldId="262"/>
            <ac:spMk id="2" creationId="{28ED0489-3889-3B4D-8AE8-3D3DD3FBC60B}"/>
          </ac:spMkLst>
        </pc:spChg>
      </pc:sldChg>
      <pc:sldChg chg="modSp">
        <pc:chgData name="． ．" userId="71319c44-9353-498c-9816-568da113a77b" providerId="ADAL" clId="{27B40EEF-7AEC-7B46-8382-F78D8BE86E13}" dt="2022-02-11T07:22:36.551" v="58"/>
        <pc:sldMkLst>
          <pc:docMk/>
          <pc:sldMk cId="3449684124" sldId="263"/>
        </pc:sldMkLst>
        <pc:spChg chg="mod">
          <ac:chgData name="． ．" userId="71319c44-9353-498c-9816-568da113a77b" providerId="ADAL" clId="{27B40EEF-7AEC-7B46-8382-F78D8BE86E13}" dt="2022-02-11T07:22:36.551" v="58"/>
          <ac:spMkLst>
            <pc:docMk/>
            <pc:sldMk cId="3449684124" sldId="263"/>
            <ac:spMk id="2" creationId="{A231855A-E9C7-CE4F-B2D1-CEC62596F0D9}"/>
          </ac:spMkLst>
        </pc:spChg>
        <pc:picChg chg="mod">
          <ac:chgData name="． ．" userId="71319c44-9353-498c-9816-568da113a77b" providerId="ADAL" clId="{27B40EEF-7AEC-7B46-8382-F78D8BE86E13}" dt="2022-02-11T07:22:32.070" v="49"/>
          <ac:picMkLst>
            <pc:docMk/>
            <pc:sldMk cId="3449684124" sldId="263"/>
            <ac:picMk id="8" creationId="{F813D826-3E72-3B43-B6F3-A49CDA09E431}"/>
          </ac:picMkLst>
        </pc:picChg>
      </pc:sldChg>
      <pc:sldChg chg="modSp">
        <pc:chgData name="． ．" userId="71319c44-9353-498c-9816-568da113a77b" providerId="ADAL" clId="{27B40EEF-7AEC-7B46-8382-F78D8BE86E13}" dt="2022-02-11T07:22:36.551" v="58"/>
        <pc:sldMkLst>
          <pc:docMk/>
          <pc:sldMk cId="2719493812" sldId="264"/>
        </pc:sldMkLst>
        <pc:spChg chg="mod">
          <ac:chgData name="． ．" userId="71319c44-9353-498c-9816-568da113a77b" providerId="ADAL" clId="{27B40EEF-7AEC-7B46-8382-F78D8BE86E13}" dt="2022-02-11T07:22:36.551" v="58"/>
          <ac:spMkLst>
            <pc:docMk/>
            <pc:sldMk cId="2719493812" sldId="264"/>
            <ac:spMk id="2" creationId="{B31700F5-E504-DD4F-BBE4-27DD0CCB8E4F}"/>
          </ac:spMkLst>
        </pc:spChg>
        <pc:spChg chg="mod">
          <ac:chgData name="． ．" userId="71319c44-9353-498c-9816-568da113a77b" providerId="ADAL" clId="{27B40EEF-7AEC-7B46-8382-F78D8BE86E13}" dt="2022-02-11T07:22:36.551" v="58"/>
          <ac:spMkLst>
            <pc:docMk/>
            <pc:sldMk cId="2719493812" sldId="264"/>
            <ac:spMk id="3" creationId="{9DCD305E-FF8C-DF44-9A91-1248C8265E16}"/>
          </ac:spMkLst>
        </pc:spChg>
      </pc:sldChg>
      <pc:sldChg chg="modSp mod">
        <pc:chgData name="． ．" userId="71319c44-9353-498c-9816-568da113a77b" providerId="ADAL" clId="{27B40EEF-7AEC-7B46-8382-F78D8BE86E13}" dt="2022-02-11T07:22:36.551" v="58"/>
        <pc:sldMkLst>
          <pc:docMk/>
          <pc:sldMk cId="3218409567" sldId="265"/>
        </pc:sldMkLst>
        <pc:spChg chg="mod">
          <ac:chgData name="． ．" userId="71319c44-9353-498c-9816-568da113a77b" providerId="ADAL" clId="{27B40EEF-7AEC-7B46-8382-F78D8BE86E13}" dt="2022-02-11T07:22:36.551" v="58"/>
          <ac:spMkLst>
            <pc:docMk/>
            <pc:sldMk cId="3218409567" sldId="265"/>
            <ac:spMk id="2" creationId="{E70B1956-ED69-EC41-A8B5-FA0D91ADE6C5}"/>
          </ac:spMkLst>
        </pc:spChg>
        <pc:spChg chg="mod">
          <ac:chgData name="． ．" userId="71319c44-9353-498c-9816-568da113a77b" providerId="ADAL" clId="{27B40EEF-7AEC-7B46-8382-F78D8BE86E13}" dt="2022-02-11T07:22:35.780" v="57"/>
          <ac:spMkLst>
            <pc:docMk/>
            <pc:sldMk cId="3218409567" sldId="265"/>
            <ac:spMk id="3" creationId="{E36EE23F-68D2-984F-AAE0-1F65BC0BA374}"/>
          </ac:spMkLst>
        </pc:spChg>
      </pc:sldChg>
      <pc:sldChg chg="modSp mod">
        <pc:chgData name="． ．" userId="71319c44-9353-498c-9816-568da113a77b" providerId="ADAL" clId="{27B40EEF-7AEC-7B46-8382-F78D8BE86E13}" dt="2022-02-11T07:22:36.551" v="58"/>
        <pc:sldMkLst>
          <pc:docMk/>
          <pc:sldMk cId="1820271750" sldId="267"/>
        </pc:sldMkLst>
        <pc:spChg chg="mod">
          <ac:chgData name="． ．" userId="71319c44-9353-498c-9816-568da113a77b" providerId="ADAL" clId="{27B40EEF-7AEC-7B46-8382-F78D8BE86E13}" dt="2022-02-11T07:22:36.551" v="58"/>
          <ac:spMkLst>
            <pc:docMk/>
            <pc:sldMk cId="1820271750" sldId="267"/>
            <ac:spMk id="2" creationId="{D0AA389D-357A-9A4E-9B7C-A5A08B6FAD7A}"/>
          </ac:spMkLst>
        </pc:spChg>
        <pc:spChg chg="mod">
          <ac:chgData name="． ．" userId="71319c44-9353-498c-9816-568da113a77b" providerId="ADAL" clId="{27B40EEF-7AEC-7B46-8382-F78D8BE86E13}" dt="2022-02-11T07:22:36.551" v="58"/>
          <ac:spMkLst>
            <pc:docMk/>
            <pc:sldMk cId="1820271750" sldId="267"/>
            <ac:spMk id="3" creationId="{6C0A874B-B2D1-6044-A2E4-892D4CB7AF97}"/>
          </ac:spMkLst>
        </pc:spChg>
      </pc:sldChg>
      <pc:sldChg chg="modSp mod">
        <pc:chgData name="． ．" userId="71319c44-9353-498c-9816-568da113a77b" providerId="ADAL" clId="{27B40EEF-7AEC-7B46-8382-F78D8BE86E13}" dt="2022-02-11T07:22:36.551" v="58"/>
        <pc:sldMkLst>
          <pc:docMk/>
          <pc:sldMk cId="3770379879" sldId="268"/>
        </pc:sldMkLst>
        <pc:spChg chg="mod">
          <ac:chgData name="． ．" userId="71319c44-9353-498c-9816-568da113a77b" providerId="ADAL" clId="{27B40EEF-7AEC-7B46-8382-F78D8BE86E13}" dt="2022-02-11T07:22:36.551" v="58"/>
          <ac:spMkLst>
            <pc:docMk/>
            <pc:sldMk cId="3770379879" sldId="268"/>
            <ac:spMk id="2" creationId="{C8C770D4-174C-8E45-9667-D25C577A5B4D}"/>
          </ac:spMkLst>
        </pc:spChg>
        <pc:spChg chg="mod">
          <ac:chgData name="． ．" userId="71319c44-9353-498c-9816-568da113a77b" providerId="ADAL" clId="{27B40EEF-7AEC-7B46-8382-F78D8BE86E13}" dt="2022-02-11T07:22:36.551" v="58"/>
          <ac:spMkLst>
            <pc:docMk/>
            <pc:sldMk cId="3770379879" sldId="268"/>
            <ac:spMk id="3" creationId="{99D22761-BD51-2249-8A3D-FB24D3F36A08}"/>
          </ac:spMkLst>
        </pc:spChg>
      </pc:sldChg>
      <pc:sldChg chg="modSp mod">
        <pc:chgData name="． ．" userId="71319c44-9353-498c-9816-568da113a77b" providerId="ADAL" clId="{27B40EEF-7AEC-7B46-8382-F78D8BE86E13}" dt="2022-02-11T07:22:36.551" v="58"/>
        <pc:sldMkLst>
          <pc:docMk/>
          <pc:sldMk cId="504682657" sldId="269"/>
        </pc:sldMkLst>
        <pc:spChg chg="mod">
          <ac:chgData name="． ．" userId="71319c44-9353-498c-9816-568da113a77b" providerId="ADAL" clId="{27B40EEF-7AEC-7B46-8382-F78D8BE86E13}" dt="2022-02-11T07:22:36.551" v="58"/>
          <ac:spMkLst>
            <pc:docMk/>
            <pc:sldMk cId="504682657" sldId="269"/>
            <ac:spMk id="2" creationId="{AF59BE73-A5C3-0048-BC06-262ABC889FFB}"/>
          </ac:spMkLst>
        </pc:spChg>
        <pc:spChg chg="mod">
          <ac:chgData name="． ．" userId="71319c44-9353-498c-9816-568da113a77b" providerId="ADAL" clId="{27B40EEF-7AEC-7B46-8382-F78D8BE86E13}" dt="2022-02-11T07:22:36.551" v="58"/>
          <ac:spMkLst>
            <pc:docMk/>
            <pc:sldMk cId="504682657" sldId="269"/>
            <ac:spMk id="3" creationId="{7633E5CA-6EEC-2043-A15E-FE59905F0C52}"/>
          </ac:spMkLst>
        </pc:spChg>
      </pc:sldChg>
      <pc:sldChg chg="modSp">
        <pc:chgData name="． ．" userId="71319c44-9353-498c-9816-568da113a77b" providerId="ADAL" clId="{27B40EEF-7AEC-7B46-8382-F78D8BE86E13}" dt="2022-02-11T07:22:36.551" v="58"/>
        <pc:sldMkLst>
          <pc:docMk/>
          <pc:sldMk cId="1375178034" sldId="270"/>
        </pc:sldMkLst>
        <pc:spChg chg="mod">
          <ac:chgData name="． ．" userId="71319c44-9353-498c-9816-568da113a77b" providerId="ADAL" clId="{27B40EEF-7AEC-7B46-8382-F78D8BE86E13}" dt="2022-02-11T07:22:36.551" v="58"/>
          <ac:spMkLst>
            <pc:docMk/>
            <pc:sldMk cId="1375178034" sldId="270"/>
            <ac:spMk id="2" creationId="{5267C326-9C67-DC45-9371-6BA1C84928C9}"/>
          </ac:spMkLst>
        </pc:spChg>
        <pc:spChg chg="mod">
          <ac:chgData name="． ．" userId="71319c44-9353-498c-9816-568da113a77b" providerId="ADAL" clId="{27B40EEF-7AEC-7B46-8382-F78D8BE86E13}" dt="2022-02-11T07:22:36.551" v="58"/>
          <ac:spMkLst>
            <pc:docMk/>
            <pc:sldMk cId="1375178034" sldId="270"/>
            <ac:spMk id="3" creationId="{C7999B09-E316-2542-A1B0-D8F532B3141E}"/>
          </ac:spMkLst>
        </pc:spChg>
      </pc:sldChg>
      <pc:sldChg chg="modSp">
        <pc:chgData name="． ．" userId="71319c44-9353-498c-9816-568da113a77b" providerId="ADAL" clId="{27B40EEF-7AEC-7B46-8382-F78D8BE86E13}" dt="2022-02-11T07:22:36.551" v="58"/>
        <pc:sldMkLst>
          <pc:docMk/>
          <pc:sldMk cId="3202664188" sldId="271"/>
        </pc:sldMkLst>
        <pc:spChg chg="mod">
          <ac:chgData name="． ．" userId="71319c44-9353-498c-9816-568da113a77b" providerId="ADAL" clId="{27B40EEF-7AEC-7B46-8382-F78D8BE86E13}" dt="2022-02-11T07:22:36.551" v="58"/>
          <ac:spMkLst>
            <pc:docMk/>
            <pc:sldMk cId="3202664188" sldId="271"/>
            <ac:spMk id="2" creationId="{BEDE655A-BC96-DE46-B546-34160DCAC481}"/>
          </ac:spMkLst>
        </pc:spChg>
        <pc:spChg chg="mod">
          <ac:chgData name="． ．" userId="71319c44-9353-498c-9816-568da113a77b" providerId="ADAL" clId="{27B40EEF-7AEC-7B46-8382-F78D8BE86E13}" dt="2022-02-11T07:22:36.551" v="58"/>
          <ac:spMkLst>
            <pc:docMk/>
            <pc:sldMk cId="3202664188" sldId="271"/>
            <ac:spMk id="3" creationId="{9722E7C5-BD4E-FC4E-872F-F0A39703EC17}"/>
          </ac:spMkLst>
        </pc:spChg>
      </pc:sldChg>
      <pc:sldChg chg="modSp mod">
        <pc:chgData name="． ．" userId="71319c44-9353-498c-9816-568da113a77b" providerId="ADAL" clId="{27B40EEF-7AEC-7B46-8382-F78D8BE86E13}" dt="2022-02-11T07:22:36.551" v="58"/>
        <pc:sldMkLst>
          <pc:docMk/>
          <pc:sldMk cId="3324070812" sldId="272"/>
        </pc:sldMkLst>
        <pc:spChg chg="mod">
          <ac:chgData name="． ．" userId="71319c44-9353-498c-9816-568da113a77b" providerId="ADAL" clId="{27B40EEF-7AEC-7B46-8382-F78D8BE86E13}" dt="2022-02-11T07:22:36.551" v="58"/>
          <ac:spMkLst>
            <pc:docMk/>
            <pc:sldMk cId="3324070812" sldId="272"/>
            <ac:spMk id="2" creationId="{200DEB49-13DB-1246-8338-AC7A894C2768}"/>
          </ac:spMkLst>
        </pc:spChg>
        <pc:spChg chg="mod">
          <ac:chgData name="． ．" userId="71319c44-9353-498c-9816-568da113a77b" providerId="ADAL" clId="{27B40EEF-7AEC-7B46-8382-F78D8BE86E13}" dt="2022-02-11T07:22:36.551" v="58"/>
          <ac:spMkLst>
            <pc:docMk/>
            <pc:sldMk cId="3324070812" sldId="272"/>
            <ac:spMk id="3" creationId="{263FE21A-A96C-1647-9828-09AD96889D94}"/>
          </ac:spMkLst>
        </pc:spChg>
      </pc:sldChg>
      <pc:sldChg chg="modSp">
        <pc:chgData name="． ．" userId="71319c44-9353-498c-9816-568da113a77b" providerId="ADAL" clId="{27B40EEF-7AEC-7B46-8382-F78D8BE86E13}" dt="2022-02-11T07:22:36.551" v="58"/>
        <pc:sldMkLst>
          <pc:docMk/>
          <pc:sldMk cId="3088237030" sldId="273"/>
        </pc:sldMkLst>
        <pc:spChg chg="mod">
          <ac:chgData name="． ．" userId="71319c44-9353-498c-9816-568da113a77b" providerId="ADAL" clId="{27B40EEF-7AEC-7B46-8382-F78D8BE86E13}" dt="2022-02-11T07:22:36.551" v="58"/>
          <ac:spMkLst>
            <pc:docMk/>
            <pc:sldMk cId="3088237030" sldId="273"/>
            <ac:spMk id="2" creationId="{F63653FB-0C04-7542-BBD7-88ADB756769E}"/>
          </ac:spMkLst>
        </pc:spChg>
        <pc:spChg chg="mod">
          <ac:chgData name="． ．" userId="71319c44-9353-498c-9816-568da113a77b" providerId="ADAL" clId="{27B40EEF-7AEC-7B46-8382-F78D8BE86E13}" dt="2022-02-11T07:22:36.551" v="58"/>
          <ac:spMkLst>
            <pc:docMk/>
            <pc:sldMk cId="3088237030" sldId="273"/>
            <ac:spMk id="3" creationId="{DCDAA12D-31A6-1A42-BD4E-1291C7BB198A}"/>
          </ac:spMkLst>
        </pc:spChg>
      </pc:sldChg>
      <pc:sldChg chg="modSp">
        <pc:chgData name="． ．" userId="71319c44-9353-498c-9816-568da113a77b" providerId="ADAL" clId="{27B40EEF-7AEC-7B46-8382-F78D8BE86E13}" dt="2022-02-11T07:22:36.551" v="58"/>
        <pc:sldMkLst>
          <pc:docMk/>
          <pc:sldMk cId="4181710145" sldId="274"/>
        </pc:sldMkLst>
        <pc:spChg chg="mod">
          <ac:chgData name="． ．" userId="71319c44-9353-498c-9816-568da113a77b" providerId="ADAL" clId="{27B40EEF-7AEC-7B46-8382-F78D8BE86E13}" dt="2022-02-11T07:22:36.551" v="58"/>
          <ac:spMkLst>
            <pc:docMk/>
            <pc:sldMk cId="4181710145" sldId="274"/>
            <ac:spMk id="2" creationId="{A4AA9132-30D4-2542-9344-812A6908E2F4}"/>
          </ac:spMkLst>
        </pc:spChg>
        <pc:spChg chg="mod">
          <ac:chgData name="． ．" userId="71319c44-9353-498c-9816-568da113a77b" providerId="ADAL" clId="{27B40EEF-7AEC-7B46-8382-F78D8BE86E13}" dt="2022-02-11T07:22:36.551" v="58"/>
          <ac:spMkLst>
            <pc:docMk/>
            <pc:sldMk cId="4181710145" sldId="274"/>
            <ac:spMk id="3" creationId="{2EAD61DC-E105-964E-83D5-279C0172A852}"/>
          </ac:spMkLst>
        </pc:spChg>
      </pc:sldChg>
      <pc:sldChg chg="modSp">
        <pc:chgData name="． ．" userId="71319c44-9353-498c-9816-568da113a77b" providerId="ADAL" clId="{27B40EEF-7AEC-7B46-8382-F78D8BE86E13}" dt="2022-02-11T07:22:36.551" v="58"/>
        <pc:sldMkLst>
          <pc:docMk/>
          <pc:sldMk cId="2681031296" sldId="275"/>
        </pc:sldMkLst>
        <pc:spChg chg="mod">
          <ac:chgData name="． ．" userId="71319c44-9353-498c-9816-568da113a77b" providerId="ADAL" clId="{27B40EEF-7AEC-7B46-8382-F78D8BE86E13}" dt="2022-02-11T07:22:36.551" v="58"/>
          <ac:spMkLst>
            <pc:docMk/>
            <pc:sldMk cId="2681031296" sldId="275"/>
            <ac:spMk id="2" creationId="{2B4CAB1E-F7FC-8742-BD44-718F74BF7778}"/>
          </ac:spMkLst>
        </pc:spChg>
        <pc:spChg chg="mod">
          <ac:chgData name="． ．" userId="71319c44-9353-498c-9816-568da113a77b" providerId="ADAL" clId="{27B40EEF-7AEC-7B46-8382-F78D8BE86E13}" dt="2022-02-11T07:22:36.551" v="58"/>
          <ac:spMkLst>
            <pc:docMk/>
            <pc:sldMk cId="2681031296" sldId="275"/>
            <ac:spMk id="3" creationId="{5300D9B1-5F26-A441-9579-299E6E62301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ACF98-CD35-9947-B142-EBEAA62B78BC}" type="datetimeFigureOut">
              <a:rPr kumimoji="1" lang="ja-JP" altLang="en-US" smtClean="0"/>
              <a:t>2022/2/11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ED8BD0-0595-B543-9FF2-FF38D27C9E1B}" type="slidenum">
              <a:rPr kumimoji="1" lang="ja-JP" altLang="en-US" smtClean="0"/>
              <a:t>‹#›</a:t>
            </a:fld>
            <a:endParaRPr kumimoji="1" lang="ja-JP" altLang="en-US"/>
          </a:p>
        </p:txBody>
      </p:sp>
    </p:spTree>
    <p:extLst>
      <p:ext uri="{BB962C8B-B14F-4D97-AF65-F5344CB8AC3E}">
        <p14:creationId xmlns:p14="http://schemas.microsoft.com/office/powerpoint/2010/main" val="10808436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5ED8BD0-0595-B543-9FF2-FF38D27C9E1B}" type="slidenum">
              <a:rPr kumimoji="1" lang="ja-JP" altLang="en-US" smtClean="0"/>
              <a:t>1</a:t>
            </a:fld>
            <a:endParaRPr kumimoji="1" lang="ja-JP" altLang="en-US"/>
          </a:p>
        </p:txBody>
      </p:sp>
    </p:spTree>
    <p:extLst>
      <p:ext uri="{BB962C8B-B14F-4D97-AF65-F5344CB8AC3E}">
        <p14:creationId xmlns:p14="http://schemas.microsoft.com/office/powerpoint/2010/main" val="1784531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5ED8BD0-0595-B543-9FF2-FF38D27C9E1B}" type="slidenum">
              <a:rPr kumimoji="1" lang="ja-JP" altLang="en-US" smtClean="0"/>
              <a:t>10</a:t>
            </a:fld>
            <a:endParaRPr kumimoji="1" lang="ja-JP" altLang="en-US"/>
          </a:p>
        </p:txBody>
      </p:sp>
    </p:spTree>
    <p:extLst>
      <p:ext uri="{BB962C8B-B14F-4D97-AF65-F5344CB8AC3E}">
        <p14:creationId xmlns:p14="http://schemas.microsoft.com/office/powerpoint/2010/main" val="1951124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5ED8BD0-0595-B543-9FF2-FF38D27C9E1B}" type="slidenum">
              <a:rPr kumimoji="1" lang="ja-JP" altLang="en-US" smtClean="0"/>
              <a:t>11</a:t>
            </a:fld>
            <a:endParaRPr kumimoji="1" lang="ja-JP" altLang="en-US"/>
          </a:p>
        </p:txBody>
      </p:sp>
    </p:spTree>
    <p:extLst>
      <p:ext uri="{BB962C8B-B14F-4D97-AF65-F5344CB8AC3E}">
        <p14:creationId xmlns:p14="http://schemas.microsoft.com/office/powerpoint/2010/main" val="3794440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取り出したい情報以外の不要な情報をノイズと呼ぶ．</a:t>
            </a:r>
          </a:p>
          <a:p>
            <a:endParaRPr kumimoji="1" lang="ja-JP" altLang="en-US"/>
          </a:p>
        </p:txBody>
      </p:sp>
      <p:sp>
        <p:nvSpPr>
          <p:cNvPr id="4" name="スライド番号プレースホルダー 3"/>
          <p:cNvSpPr>
            <a:spLocks noGrp="1"/>
          </p:cNvSpPr>
          <p:nvPr>
            <p:ph type="sldNum" sz="quarter" idx="5"/>
          </p:nvPr>
        </p:nvSpPr>
        <p:spPr/>
        <p:txBody>
          <a:bodyPr/>
          <a:lstStyle/>
          <a:p>
            <a:fld id="{F5ED8BD0-0595-B543-9FF2-FF38D27C9E1B}" type="slidenum">
              <a:rPr kumimoji="1" lang="ja-JP" altLang="en-US" smtClean="0"/>
              <a:t>12</a:t>
            </a:fld>
            <a:endParaRPr kumimoji="1" lang="ja-JP" altLang="en-US"/>
          </a:p>
        </p:txBody>
      </p:sp>
    </p:spTree>
    <p:extLst>
      <p:ext uri="{BB962C8B-B14F-4D97-AF65-F5344CB8AC3E}">
        <p14:creationId xmlns:p14="http://schemas.microsoft.com/office/powerpoint/2010/main" val="676802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5ED8BD0-0595-B543-9FF2-FF38D27C9E1B}" type="slidenum">
              <a:rPr kumimoji="1" lang="ja-JP" altLang="en-US" smtClean="0"/>
              <a:t>13</a:t>
            </a:fld>
            <a:endParaRPr kumimoji="1" lang="ja-JP" altLang="en-US"/>
          </a:p>
        </p:txBody>
      </p:sp>
    </p:spTree>
    <p:extLst>
      <p:ext uri="{BB962C8B-B14F-4D97-AF65-F5344CB8AC3E}">
        <p14:creationId xmlns:p14="http://schemas.microsoft.com/office/powerpoint/2010/main" val="2458808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5ED8BD0-0595-B543-9FF2-FF38D27C9E1B}" type="slidenum">
              <a:rPr kumimoji="1" lang="ja-JP" altLang="en-US" smtClean="0"/>
              <a:t>14</a:t>
            </a:fld>
            <a:endParaRPr kumimoji="1" lang="ja-JP" altLang="en-US"/>
          </a:p>
        </p:txBody>
      </p:sp>
    </p:spTree>
    <p:extLst>
      <p:ext uri="{BB962C8B-B14F-4D97-AF65-F5344CB8AC3E}">
        <p14:creationId xmlns:p14="http://schemas.microsoft.com/office/powerpoint/2010/main" val="1427928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ARMAX</a:t>
            </a:r>
            <a:r>
              <a:rPr kumimoji="1" lang="ja-JP" altLang="en-US"/>
              <a:t>の次数を増やせば増やすほど，モデルは複雑になって，モデルの対数尤度は大きくなる．</a:t>
            </a:r>
            <a:endParaRPr kumimoji="1" lang="en-US" altLang="ja-JP" dirty="0"/>
          </a:p>
          <a:p>
            <a:r>
              <a:rPr kumimoji="1" lang="ja-JP" altLang="en-US"/>
              <a:t>尤度にパラメタ数という罰則を入れたもの．</a:t>
            </a:r>
          </a:p>
        </p:txBody>
      </p:sp>
      <p:sp>
        <p:nvSpPr>
          <p:cNvPr id="4" name="スライド番号プレースホルダー 3"/>
          <p:cNvSpPr>
            <a:spLocks noGrp="1"/>
          </p:cNvSpPr>
          <p:nvPr>
            <p:ph type="sldNum" sz="quarter" idx="5"/>
          </p:nvPr>
        </p:nvSpPr>
        <p:spPr/>
        <p:txBody>
          <a:bodyPr/>
          <a:lstStyle/>
          <a:p>
            <a:fld id="{F5ED8BD0-0595-B543-9FF2-FF38D27C9E1B}" type="slidenum">
              <a:rPr kumimoji="1" lang="ja-JP" altLang="en-US" smtClean="0"/>
              <a:t>15</a:t>
            </a:fld>
            <a:endParaRPr kumimoji="1" lang="ja-JP" altLang="en-US"/>
          </a:p>
        </p:txBody>
      </p:sp>
    </p:spTree>
    <p:extLst>
      <p:ext uri="{BB962C8B-B14F-4D97-AF65-F5344CB8AC3E}">
        <p14:creationId xmlns:p14="http://schemas.microsoft.com/office/powerpoint/2010/main" val="3118340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5ED8BD0-0595-B543-9FF2-FF38D27C9E1B}" type="slidenum">
              <a:rPr kumimoji="1" lang="ja-JP" altLang="en-US" smtClean="0"/>
              <a:t>16</a:t>
            </a:fld>
            <a:endParaRPr kumimoji="1" lang="ja-JP" altLang="en-US"/>
          </a:p>
        </p:txBody>
      </p:sp>
    </p:spTree>
    <p:extLst>
      <p:ext uri="{BB962C8B-B14F-4D97-AF65-F5344CB8AC3E}">
        <p14:creationId xmlns:p14="http://schemas.microsoft.com/office/powerpoint/2010/main" val="40745838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5ED8BD0-0595-B543-9FF2-FF38D27C9E1B}" type="slidenum">
              <a:rPr kumimoji="1" lang="ja-JP" altLang="en-US" smtClean="0"/>
              <a:t>17</a:t>
            </a:fld>
            <a:endParaRPr kumimoji="1" lang="ja-JP" altLang="en-US"/>
          </a:p>
        </p:txBody>
      </p:sp>
    </p:spTree>
    <p:extLst>
      <p:ext uri="{BB962C8B-B14F-4D97-AF65-F5344CB8AC3E}">
        <p14:creationId xmlns:p14="http://schemas.microsoft.com/office/powerpoint/2010/main" val="9519708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5ED8BD0-0595-B543-9FF2-FF38D27C9E1B}" type="slidenum">
              <a:rPr kumimoji="1" lang="ja-JP" altLang="en-US" smtClean="0"/>
              <a:t>18</a:t>
            </a:fld>
            <a:endParaRPr kumimoji="1" lang="ja-JP" altLang="en-US"/>
          </a:p>
        </p:txBody>
      </p:sp>
    </p:spTree>
    <p:extLst>
      <p:ext uri="{BB962C8B-B14F-4D97-AF65-F5344CB8AC3E}">
        <p14:creationId xmlns:p14="http://schemas.microsoft.com/office/powerpoint/2010/main" val="3538362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5ED8BD0-0595-B543-9FF2-FF38D27C9E1B}" type="slidenum">
              <a:rPr kumimoji="1" lang="ja-JP" altLang="en-US" smtClean="0"/>
              <a:t>19</a:t>
            </a:fld>
            <a:endParaRPr kumimoji="1" lang="ja-JP" altLang="en-US"/>
          </a:p>
        </p:txBody>
      </p:sp>
    </p:spTree>
    <p:extLst>
      <p:ext uri="{BB962C8B-B14F-4D97-AF65-F5344CB8AC3E}">
        <p14:creationId xmlns:p14="http://schemas.microsoft.com/office/powerpoint/2010/main" val="664014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5ED8BD0-0595-B543-9FF2-FF38D27C9E1B}" type="slidenum">
              <a:rPr kumimoji="1" lang="ja-JP" altLang="en-US" smtClean="0"/>
              <a:t>2</a:t>
            </a:fld>
            <a:endParaRPr kumimoji="1" lang="ja-JP" altLang="en-US"/>
          </a:p>
        </p:txBody>
      </p:sp>
    </p:spTree>
    <p:extLst>
      <p:ext uri="{BB962C8B-B14F-4D97-AF65-F5344CB8AC3E}">
        <p14:creationId xmlns:p14="http://schemas.microsoft.com/office/powerpoint/2010/main" val="17688353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5ED8BD0-0595-B543-9FF2-FF38D27C9E1B}" type="slidenum">
              <a:rPr kumimoji="1" lang="ja-JP" altLang="en-US" smtClean="0"/>
              <a:t>20</a:t>
            </a:fld>
            <a:endParaRPr kumimoji="1" lang="ja-JP" altLang="en-US"/>
          </a:p>
        </p:txBody>
      </p:sp>
    </p:spTree>
    <p:extLst>
      <p:ext uri="{BB962C8B-B14F-4D97-AF65-F5344CB8AC3E}">
        <p14:creationId xmlns:p14="http://schemas.microsoft.com/office/powerpoint/2010/main" val="2821666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月や曜日，時間など一定の間隔で取られた一連のデータのこと</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F5ED8BD0-0595-B543-9FF2-FF38D27C9E1B}" type="slidenum">
              <a:rPr kumimoji="1" lang="ja-JP" altLang="en-US" smtClean="0"/>
              <a:t>3</a:t>
            </a:fld>
            <a:endParaRPr kumimoji="1" lang="ja-JP" altLang="en-US"/>
          </a:p>
        </p:txBody>
      </p:sp>
    </p:spTree>
    <p:extLst>
      <p:ext uri="{BB962C8B-B14F-4D97-AF65-F5344CB8AC3E}">
        <p14:creationId xmlns:p14="http://schemas.microsoft.com/office/powerpoint/2010/main" val="3945826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5ED8BD0-0595-B543-9FF2-FF38D27C9E1B}" type="slidenum">
              <a:rPr kumimoji="1" lang="ja-JP" altLang="en-US" smtClean="0"/>
              <a:t>4</a:t>
            </a:fld>
            <a:endParaRPr kumimoji="1" lang="ja-JP" altLang="en-US"/>
          </a:p>
        </p:txBody>
      </p:sp>
    </p:spTree>
    <p:extLst>
      <p:ext uri="{BB962C8B-B14F-4D97-AF65-F5344CB8AC3E}">
        <p14:creationId xmlns:p14="http://schemas.microsoft.com/office/powerpoint/2010/main" val="1670536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周期性をみる</a:t>
            </a:r>
            <a:endParaRPr lang="en-US" altLang="ja-JP" dirty="0"/>
          </a:p>
          <a:p>
            <a:r>
              <a:rPr kumimoji="1" lang="ja-JP" altLang="en-US"/>
              <a:t>時間的な相関をみる</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F5ED8BD0-0595-B543-9FF2-FF38D27C9E1B}" type="slidenum">
              <a:rPr kumimoji="1" lang="ja-JP" altLang="en-US" smtClean="0"/>
              <a:t>5</a:t>
            </a:fld>
            <a:endParaRPr kumimoji="1" lang="ja-JP" altLang="en-US"/>
          </a:p>
        </p:txBody>
      </p:sp>
    </p:spTree>
    <p:extLst>
      <p:ext uri="{BB962C8B-B14F-4D97-AF65-F5344CB8AC3E}">
        <p14:creationId xmlns:p14="http://schemas.microsoft.com/office/powerpoint/2010/main" val="2043287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5ED8BD0-0595-B543-9FF2-FF38D27C9E1B}" type="slidenum">
              <a:rPr kumimoji="1" lang="ja-JP" altLang="en-US" smtClean="0"/>
              <a:t>6</a:t>
            </a:fld>
            <a:endParaRPr kumimoji="1" lang="ja-JP" altLang="en-US"/>
          </a:p>
        </p:txBody>
      </p:sp>
    </p:spTree>
    <p:extLst>
      <p:ext uri="{BB962C8B-B14F-4D97-AF65-F5344CB8AC3E}">
        <p14:creationId xmlns:p14="http://schemas.microsoft.com/office/powerpoint/2010/main" val="2626086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5ED8BD0-0595-B543-9FF2-FF38D27C9E1B}" type="slidenum">
              <a:rPr kumimoji="1" lang="ja-JP" altLang="en-US" smtClean="0"/>
              <a:t>7</a:t>
            </a:fld>
            <a:endParaRPr kumimoji="1" lang="ja-JP" altLang="en-US"/>
          </a:p>
        </p:txBody>
      </p:sp>
    </p:spTree>
    <p:extLst>
      <p:ext uri="{BB962C8B-B14F-4D97-AF65-F5344CB8AC3E}">
        <p14:creationId xmlns:p14="http://schemas.microsoft.com/office/powerpoint/2010/main" val="1292149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5ED8BD0-0595-B543-9FF2-FF38D27C9E1B}" type="slidenum">
              <a:rPr kumimoji="1" lang="ja-JP" altLang="en-US" smtClean="0"/>
              <a:t>8</a:t>
            </a:fld>
            <a:endParaRPr kumimoji="1" lang="ja-JP" altLang="en-US"/>
          </a:p>
        </p:txBody>
      </p:sp>
    </p:spTree>
    <p:extLst>
      <p:ext uri="{BB962C8B-B14F-4D97-AF65-F5344CB8AC3E}">
        <p14:creationId xmlns:p14="http://schemas.microsoft.com/office/powerpoint/2010/main" val="2960241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5ED8BD0-0595-B543-9FF2-FF38D27C9E1B}" type="slidenum">
              <a:rPr kumimoji="1" lang="ja-JP" altLang="en-US" smtClean="0"/>
              <a:t>9</a:t>
            </a:fld>
            <a:endParaRPr kumimoji="1" lang="ja-JP" altLang="en-US"/>
          </a:p>
        </p:txBody>
      </p:sp>
    </p:spTree>
    <p:extLst>
      <p:ext uri="{BB962C8B-B14F-4D97-AF65-F5344CB8AC3E}">
        <p14:creationId xmlns:p14="http://schemas.microsoft.com/office/powerpoint/2010/main" val="1256432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6B3248-DDEE-D849-B46C-B569D7FE2C7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62CBD83-9BDE-7C4E-A36B-E4211D6903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D5BA647-6763-074B-9415-3D9AF508DFB3}"/>
              </a:ext>
            </a:extLst>
          </p:cNvPr>
          <p:cNvSpPr>
            <a:spLocks noGrp="1"/>
          </p:cNvSpPr>
          <p:nvPr>
            <p:ph type="dt" sz="half" idx="10"/>
          </p:nvPr>
        </p:nvSpPr>
        <p:spPr/>
        <p:txBody>
          <a:bodyPr/>
          <a:lstStyle/>
          <a:p>
            <a:fld id="{D2747E99-CF8F-B64E-AF51-F167CE797362}" type="datetimeFigureOut">
              <a:rPr kumimoji="1" lang="ja-JP" altLang="en-US" smtClean="0"/>
              <a:t>2022/2/11</a:t>
            </a:fld>
            <a:endParaRPr kumimoji="1" lang="ja-JP" altLang="en-US"/>
          </a:p>
        </p:txBody>
      </p:sp>
      <p:sp>
        <p:nvSpPr>
          <p:cNvPr id="5" name="フッター プレースホルダー 4">
            <a:extLst>
              <a:ext uri="{FF2B5EF4-FFF2-40B4-BE49-F238E27FC236}">
                <a16:creationId xmlns:a16="http://schemas.microsoft.com/office/drawing/2014/main" id="{59A63E3C-7705-E040-AB45-EFC0F87A11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943634E-C9D0-C04F-BA7B-044CFE33680B}"/>
              </a:ext>
            </a:extLst>
          </p:cNvPr>
          <p:cNvSpPr>
            <a:spLocks noGrp="1"/>
          </p:cNvSpPr>
          <p:nvPr>
            <p:ph type="sldNum" sz="quarter" idx="12"/>
          </p:nvPr>
        </p:nvSpPr>
        <p:spPr/>
        <p:txBody>
          <a:bodyPr/>
          <a:lstStyle/>
          <a:p>
            <a:fld id="{3E01EB24-638E-784C-B9BA-47D030CD4F6E}" type="slidenum">
              <a:rPr kumimoji="1" lang="ja-JP" altLang="en-US" smtClean="0"/>
              <a:t>‹#›</a:t>
            </a:fld>
            <a:endParaRPr kumimoji="1" lang="ja-JP" altLang="en-US"/>
          </a:p>
        </p:txBody>
      </p:sp>
    </p:spTree>
    <p:extLst>
      <p:ext uri="{BB962C8B-B14F-4D97-AF65-F5344CB8AC3E}">
        <p14:creationId xmlns:p14="http://schemas.microsoft.com/office/powerpoint/2010/main" val="174710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667D76-B8A6-5340-8CE3-DB858A0B794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9AF1B2D-658A-E544-A197-1B39C5E1A7B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6B8A686-13AD-474B-8D27-4FE128996BCC}"/>
              </a:ext>
            </a:extLst>
          </p:cNvPr>
          <p:cNvSpPr>
            <a:spLocks noGrp="1"/>
          </p:cNvSpPr>
          <p:nvPr>
            <p:ph type="dt" sz="half" idx="10"/>
          </p:nvPr>
        </p:nvSpPr>
        <p:spPr/>
        <p:txBody>
          <a:bodyPr/>
          <a:lstStyle/>
          <a:p>
            <a:fld id="{D2747E99-CF8F-B64E-AF51-F167CE797362}" type="datetimeFigureOut">
              <a:rPr kumimoji="1" lang="ja-JP" altLang="en-US" smtClean="0"/>
              <a:t>2022/2/11</a:t>
            </a:fld>
            <a:endParaRPr kumimoji="1" lang="ja-JP" altLang="en-US"/>
          </a:p>
        </p:txBody>
      </p:sp>
      <p:sp>
        <p:nvSpPr>
          <p:cNvPr id="5" name="フッター プレースホルダー 4">
            <a:extLst>
              <a:ext uri="{FF2B5EF4-FFF2-40B4-BE49-F238E27FC236}">
                <a16:creationId xmlns:a16="http://schemas.microsoft.com/office/drawing/2014/main" id="{CCFDC19A-2791-4145-9403-29C840225A1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FAA268F-3AA9-5445-AF8D-B2235515A443}"/>
              </a:ext>
            </a:extLst>
          </p:cNvPr>
          <p:cNvSpPr>
            <a:spLocks noGrp="1"/>
          </p:cNvSpPr>
          <p:nvPr>
            <p:ph type="sldNum" sz="quarter" idx="12"/>
          </p:nvPr>
        </p:nvSpPr>
        <p:spPr/>
        <p:txBody>
          <a:bodyPr/>
          <a:lstStyle/>
          <a:p>
            <a:fld id="{3E01EB24-638E-784C-B9BA-47D030CD4F6E}" type="slidenum">
              <a:rPr kumimoji="1" lang="ja-JP" altLang="en-US" smtClean="0"/>
              <a:t>‹#›</a:t>
            </a:fld>
            <a:endParaRPr kumimoji="1" lang="ja-JP" altLang="en-US"/>
          </a:p>
        </p:txBody>
      </p:sp>
    </p:spTree>
    <p:extLst>
      <p:ext uri="{BB962C8B-B14F-4D97-AF65-F5344CB8AC3E}">
        <p14:creationId xmlns:p14="http://schemas.microsoft.com/office/powerpoint/2010/main" val="2290205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38879E4-7A34-3446-A272-15862B255DD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D578CFE-DE80-F346-9453-FE688ADA42C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7F52902-4AB0-FE4C-B1F2-E9B4425FCCE2}"/>
              </a:ext>
            </a:extLst>
          </p:cNvPr>
          <p:cNvSpPr>
            <a:spLocks noGrp="1"/>
          </p:cNvSpPr>
          <p:nvPr>
            <p:ph type="dt" sz="half" idx="10"/>
          </p:nvPr>
        </p:nvSpPr>
        <p:spPr/>
        <p:txBody>
          <a:bodyPr/>
          <a:lstStyle/>
          <a:p>
            <a:fld id="{D2747E99-CF8F-B64E-AF51-F167CE797362}" type="datetimeFigureOut">
              <a:rPr kumimoji="1" lang="ja-JP" altLang="en-US" smtClean="0"/>
              <a:t>2022/2/11</a:t>
            </a:fld>
            <a:endParaRPr kumimoji="1" lang="ja-JP" altLang="en-US"/>
          </a:p>
        </p:txBody>
      </p:sp>
      <p:sp>
        <p:nvSpPr>
          <p:cNvPr id="5" name="フッター プレースホルダー 4">
            <a:extLst>
              <a:ext uri="{FF2B5EF4-FFF2-40B4-BE49-F238E27FC236}">
                <a16:creationId xmlns:a16="http://schemas.microsoft.com/office/drawing/2014/main" id="{2216BEB2-0DDF-F741-93EE-F946769C988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4A857A-7DE1-5A43-9514-7AB54E02DA00}"/>
              </a:ext>
            </a:extLst>
          </p:cNvPr>
          <p:cNvSpPr>
            <a:spLocks noGrp="1"/>
          </p:cNvSpPr>
          <p:nvPr>
            <p:ph type="sldNum" sz="quarter" idx="12"/>
          </p:nvPr>
        </p:nvSpPr>
        <p:spPr/>
        <p:txBody>
          <a:bodyPr/>
          <a:lstStyle/>
          <a:p>
            <a:fld id="{3E01EB24-638E-784C-B9BA-47D030CD4F6E}" type="slidenum">
              <a:rPr kumimoji="1" lang="ja-JP" altLang="en-US" smtClean="0"/>
              <a:t>‹#›</a:t>
            </a:fld>
            <a:endParaRPr kumimoji="1" lang="ja-JP" altLang="en-US"/>
          </a:p>
        </p:txBody>
      </p:sp>
    </p:spTree>
    <p:extLst>
      <p:ext uri="{BB962C8B-B14F-4D97-AF65-F5344CB8AC3E}">
        <p14:creationId xmlns:p14="http://schemas.microsoft.com/office/powerpoint/2010/main" val="1571454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188C64-52CA-8446-B464-0F89B9745C2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A3BC219-CFF7-984C-802F-C1843BD4675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969D31C-12B2-4D43-88EB-6B7BA031D347}"/>
              </a:ext>
            </a:extLst>
          </p:cNvPr>
          <p:cNvSpPr>
            <a:spLocks noGrp="1"/>
          </p:cNvSpPr>
          <p:nvPr>
            <p:ph type="dt" sz="half" idx="10"/>
          </p:nvPr>
        </p:nvSpPr>
        <p:spPr/>
        <p:txBody>
          <a:bodyPr/>
          <a:lstStyle/>
          <a:p>
            <a:fld id="{D2747E99-CF8F-B64E-AF51-F167CE797362}" type="datetimeFigureOut">
              <a:rPr kumimoji="1" lang="ja-JP" altLang="en-US" smtClean="0"/>
              <a:t>2022/2/11</a:t>
            </a:fld>
            <a:endParaRPr kumimoji="1" lang="ja-JP" altLang="en-US"/>
          </a:p>
        </p:txBody>
      </p:sp>
      <p:sp>
        <p:nvSpPr>
          <p:cNvPr id="5" name="フッター プレースホルダー 4">
            <a:extLst>
              <a:ext uri="{FF2B5EF4-FFF2-40B4-BE49-F238E27FC236}">
                <a16:creationId xmlns:a16="http://schemas.microsoft.com/office/drawing/2014/main" id="{9981FEDE-0704-8447-A656-4197C064DE9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700E92-8153-784C-8273-AB3D7F4B3403}"/>
              </a:ext>
            </a:extLst>
          </p:cNvPr>
          <p:cNvSpPr>
            <a:spLocks noGrp="1"/>
          </p:cNvSpPr>
          <p:nvPr>
            <p:ph type="sldNum" sz="quarter" idx="12"/>
          </p:nvPr>
        </p:nvSpPr>
        <p:spPr/>
        <p:txBody>
          <a:bodyPr/>
          <a:lstStyle/>
          <a:p>
            <a:fld id="{3E01EB24-638E-784C-B9BA-47D030CD4F6E}" type="slidenum">
              <a:rPr kumimoji="1" lang="ja-JP" altLang="en-US" smtClean="0"/>
              <a:t>‹#›</a:t>
            </a:fld>
            <a:endParaRPr kumimoji="1" lang="ja-JP" altLang="en-US"/>
          </a:p>
        </p:txBody>
      </p:sp>
    </p:spTree>
    <p:extLst>
      <p:ext uri="{BB962C8B-B14F-4D97-AF65-F5344CB8AC3E}">
        <p14:creationId xmlns:p14="http://schemas.microsoft.com/office/powerpoint/2010/main" val="4068207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30408F-D4B7-064B-AA21-5F8A9BB94F0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3DD341D-FF7C-F443-85BE-2239AAC31B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DFAF6C5-95DF-C94F-A812-A27974856707}"/>
              </a:ext>
            </a:extLst>
          </p:cNvPr>
          <p:cNvSpPr>
            <a:spLocks noGrp="1"/>
          </p:cNvSpPr>
          <p:nvPr>
            <p:ph type="dt" sz="half" idx="10"/>
          </p:nvPr>
        </p:nvSpPr>
        <p:spPr/>
        <p:txBody>
          <a:bodyPr/>
          <a:lstStyle/>
          <a:p>
            <a:fld id="{D2747E99-CF8F-B64E-AF51-F167CE797362}" type="datetimeFigureOut">
              <a:rPr kumimoji="1" lang="ja-JP" altLang="en-US" smtClean="0"/>
              <a:t>2022/2/11</a:t>
            </a:fld>
            <a:endParaRPr kumimoji="1" lang="ja-JP" altLang="en-US"/>
          </a:p>
        </p:txBody>
      </p:sp>
      <p:sp>
        <p:nvSpPr>
          <p:cNvPr id="5" name="フッター プレースホルダー 4">
            <a:extLst>
              <a:ext uri="{FF2B5EF4-FFF2-40B4-BE49-F238E27FC236}">
                <a16:creationId xmlns:a16="http://schemas.microsoft.com/office/drawing/2014/main" id="{3CC8D6EC-D027-D344-BA89-8AB83F8E63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36AC35C-7CE0-654B-B5CC-85973B8DBFF6}"/>
              </a:ext>
            </a:extLst>
          </p:cNvPr>
          <p:cNvSpPr>
            <a:spLocks noGrp="1"/>
          </p:cNvSpPr>
          <p:nvPr>
            <p:ph type="sldNum" sz="quarter" idx="12"/>
          </p:nvPr>
        </p:nvSpPr>
        <p:spPr/>
        <p:txBody>
          <a:bodyPr/>
          <a:lstStyle/>
          <a:p>
            <a:fld id="{3E01EB24-638E-784C-B9BA-47D030CD4F6E}" type="slidenum">
              <a:rPr kumimoji="1" lang="ja-JP" altLang="en-US" smtClean="0"/>
              <a:t>‹#›</a:t>
            </a:fld>
            <a:endParaRPr kumimoji="1" lang="ja-JP" altLang="en-US"/>
          </a:p>
        </p:txBody>
      </p:sp>
    </p:spTree>
    <p:extLst>
      <p:ext uri="{BB962C8B-B14F-4D97-AF65-F5344CB8AC3E}">
        <p14:creationId xmlns:p14="http://schemas.microsoft.com/office/powerpoint/2010/main" val="1069981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820AAA-910C-8240-93EF-F26337AC6A9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849F08-F1D7-B342-BF13-B56B9B75E87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149EB2F-5CEF-674A-8C1F-64454C7FCA1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60A05F7-273A-3F4C-B044-402EA3DC9929}"/>
              </a:ext>
            </a:extLst>
          </p:cNvPr>
          <p:cNvSpPr>
            <a:spLocks noGrp="1"/>
          </p:cNvSpPr>
          <p:nvPr>
            <p:ph type="dt" sz="half" idx="10"/>
          </p:nvPr>
        </p:nvSpPr>
        <p:spPr/>
        <p:txBody>
          <a:bodyPr/>
          <a:lstStyle/>
          <a:p>
            <a:fld id="{D2747E99-CF8F-B64E-AF51-F167CE797362}" type="datetimeFigureOut">
              <a:rPr kumimoji="1" lang="ja-JP" altLang="en-US" smtClean="0"/>
              <a:t>2022/2/11</a:t>
            </a:fld>
            <a:endParaRPr kumimoji="1" lang="ja-JP" altLang="en-US"/>
          </a:p>
        </p:txBody>
      </p:sp>
      <p:sp>
        <p:nvSpPr>
          <p:cNvPr id="6" name="フッター プレースホルダー 5">
            <a:extLst>
              <a:ext uri="{FF2B5EF4-FFF2-40B4-BE49-F238E27FC236}">
                <a16:creationId xmlns:a16="http://schemas.microsoft.com/office/drawing/2014/main" id="{BB960C0F-C1B2-B74C-B553-37EFCC5583B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DB53B2E-3C79-6D4F-9A8D-5C75DF0BD39A}"/>
              </a:ext>
            </a:extLst>
          </p:cNvPr>
          <p:cNvSpPr>
            <a:spLocks noGrp="1"/>
          </p:cNvSpPr>
          <p:nvPr>
            <p:ph type="sldNum" sz="quarter" idx="12"/>
          </p:nvPr>
        </p:nvSpPr>
        <p:spPr/>
        <p:txBody>
          <a:bodyPr/>
          <a:lstStyle/>
          <a:p>
            <a:fld id="{3E01EB24-638E-784C-B9BA-47D030CD4F6E}" type="slidenum">
              <a:rPr kumimoji="1" lang="ja-JP" altLang="en-US" smtClean="0"/>
              <a:t>‹#›</a:t>
            </a:fld>
            <a:endParaRPr kumimoji="1" lang="ja-JP" altLang="en-US"/>
          </a:p>
        </p:txBody>
      </p:sp>
    </p:spTree>
    <p:extLst>
      <p:ext uri="{BB962C8B-B14F-4D97-AF65-F5344CB8AC3E}">
        <p14:creationId xmlns:p14="http://schemas.microsoft.com/office/powerpoint/2010/main" val="777103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A0D44C-D9B0-E846-9B1B-9082B225314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CC797A-98ED-ED4E-9BAC-581B3475D2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515E71A-2AEF-5441-A6FC-7A0C240ACE2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87D4C02-9480-BB42-B9A4-7A508D75C7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75B4D4D-8153-954D-AD45-0CF4412BBF5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2527211-8764-8846-B08B-5F4A1BC1C324}"/>
              </a:ext>
            </a:extLst>
          </p:cNvPr>
          <p:cNvSpPr>
            <a:spLocks noGrp="1"/>
          </p:cNvSpPr>
          <p:nvPr>
            <p:ph type="dt" sz="half" idx="10"/>
          </p:nvPr>
        </p:nvSpPr>
        <p:spPr/>
        <p:txBody>
          <a:bodyPr/>
          <a:lstStyle/>
          <a:p>
            <a:fld id="{D2747E99-CF8F-B64E-AF51-F167CE797362}" type="datetimeFigureOut">
              <a:rPr kumimoji="1" lang="ja-JP" altLang="en-US" smtClean="0"/>
              <a:t>2022/2/11</a:t>
            </a:fld>
            <a:endParaRPr kumimoji="1" lang="ja-JP" altLang="en-US"/>
          </a:p>
        </p:txBody>
      </p:sp>
      <p:sp>
        <p:nvSpPr>
          <p:cNvPr id="8" name="フッター プレースホルダー 7">
            <a:extLst>
              <a:ext uri="{FF2B5EF4-FFF2-40B4-BE49-F238E27FC236}">
                <a16:creationId xmlns:a16="http://schemas.microsoft.com/office/drawing/2014/main" id="{485F9B0A-BEB1-4D4A-B572-792CAA95E96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C2952B4-1A96-EF48-A25A-D23F99E156AB}"/>
              </a:ext>
            </a:extLst>
          </p:cNvPr>
          <p:cNvSpPr>
            <a:spLocks noGrp="1"/>
          </p:cNvSpPr>
          <p:nvPr>
            <p:ph type="sldNum" sz="quarter" idx="12"/>
          </p:nvPr>
        </p:nvSpPr>
        <p:spPr/>
        <p:txBody>
          <a:bodyPr/>
          <a:lstStyle/>
          <a:p>
            <a:fld id="{3E01EB24-638E-784C-B9BA-47D030CD4F6E}" type="slidenum">
              <a:rPr kumimoji="1" lang="ja-JP" altLang="en-US" smtClean="0"/>
              <a:t>‹#›</a:t>
            </a:fld>
            <a:endParaRPr kumimoji="1" lang="ja-JP" altLang="en-US"/>
          </a:p>
        </p:txBody>
      </p:sp>
    </p:spTree>
    <p:extLst>
      <p:ext uri="{BB962C8B-B14F-4D97-AF65-F5344CB8AC3E}">
        <p14:creationId xmlns:p14="http://schemas.microsoft.com/office/powerpoint/2010/main" val="3247122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D7C4C9-6CD8-AC49-9251-255DF97FD38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51BA0A4-3DA1-DA40-8D49-9FC16A9CD6E1}"/>
              </a:ext>
            </a:extLst>
          </p:cNvPr>
          <p:cNvSpPr>
            <a:spLocks noGrp="1"/>
          </p:cNvSpPr>
          <p:nvPr>
            <p:ph type="dt" sz="half" idx="10"/>
          </p:nvPr>
        </p:nvSpPr>
        <p:spPr/>
        <p:txBody>
          <a:bodyPr/>
          <a:lstStyle/>
          <a:p>
            <a:fld id="{D2747E99-CF8F-B64E-AF51-F167CE797362}" type="datetimeFigureOut">
              <a:rPr kumimoji="1" lang="ja-JP" altLang="en-US" smtClean="0"/>
              <a:t>2022/2/11</a:t>
            </a:fld>
            <a:endParaRPr kumimoji="1" lang="ja-JP" altLang="en-US"/>
          </a:p>
        </p:txBody>
      </p:sp>
      <p:sp>
        <p:nvSpPr>
          <p:cNvPr id="4" name="フッター プレースホルダー 3">
            <a:extLst>
              <a:ext uri="{FF2B5EF4-FFF2-40B4-BE49-F238E27FC236}">
                <a16:creationId xmlns:a16="http://schemas.microsoft.com/office/drawing/2014/main" id="{0C2EE7CD-D5E1-664E-8222-50860303C17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13FFB36-52FB-CF4C-B45E-BA328412BA1F}"/>
              </a:ext>
            </a:extLst>
          </p:cNvPr>
          <p:cNvSpPr>
            <a:spLocks noGrp="1"/>
          </p:cNvSpPr>
          <p:nvPr>
            <p:ph type="sldNum" sz="quarter" idx="12"/>
          </p:nvPr>
        </p:nvSpPr>
        <p:spPr/>
        <p:txBody>
          <a:bodyPr/>
          <a:lstStyle/>
          <a:p>
            <a:fld id="{3E01EB24-638E-784C-B9BA-47D030CD4F6E}" type="slidenum">
              <a:rPr kumimoji="1" lang="ja-JP" altLang="en-US" smtClean="0"/>
              <a:t>‹#›</a:t>
            </a:fld>
            <a:endParaRPr kumimoji="1" lang="ja-JP" altLang="en-US"/>
          </a:p>
        </p:txBody>
      </p:sp>
    </p:spTree>
    <p:extLst>
      <p:ext uri="{BB962C8B-B14F-4D97-AF65-F5344CB8AC3E}">
        <p14:creationId xmlns:p14="http://schemas.microsoft.com/office/powerpoint/2010/main" val="1082515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D81A5AC-2207-224F-BD84-46742C1AF763}"/>
              </a:ext>
            </a:extLst>
          </p:cNvPr>
          <p:cNvSpPr>
            <a:spLocks noGrp="1"/>
          </p:cNvSpPr>
          <p:nvPr>
            <p:ph type="dt" sz="half" idx="10"/>
          </p:nvPr>
        </p:nvSpPr>
        <p:spPr/>
        <p:txBody>
          <a:bodyPr/>
          <a:lstStyle/>
          <a:p>
            <a:fld id="{D2747E99-CF8F-B64E-AF51-F167CE797362}" type="datetimeFigureOut">
              <a:rPr kumimoji="1" lang="ja-JP" altLang="en-US" smtClean="0"/>
              <a:t>2022/2/11</a:t>
            </a:fld>
            <a:endParaRPr kumimoji="1" lang="ja-JP" altLang="en-US"/>
          </a:p>
        </p:txBody>
      </p:sp>
      <p:sp>
        <p:nvSpPr>
          <p:cNvPr id="3" name="フッター プレースホルダー 2">
            <a:extLst>
              <a:ext uri="{FF2B5EF4-FFF2-40B4-BE49-F238E27FC236}">
                <a16:creationId xmlns:a16="http://schemas.microsoft.com/office/drawing/2014/main" id="{B3698C08-8F20-6D4B-9B54-C3A05EDBCCD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1D30151-4BC8-B449-BD57-8355DD63E742}"/>
              </a:ext>
            </a:extLst>
          </p:cNvPr>
          <p:cNvSpPr>
            <a:spLocks noGrp="1"/>
          </p:cNvSpPr>
          <p:nvPr>
            <p:ph type="sldNum" sz="quarter" idx="12"/>
          </p:nvPr>
        </p:nvSpPr>
        <p:spPr/>
        <p:txBody>
          <a:bodyPr/>
          <a:lstStyle/>
          <a:p>
            <a:fld id="{3E01EB24-638E-784C-B9BA-47D030CD4F6E}" type="slidenum">
              <a:rPr kumimoji="1" lang="ja-JP" altLang="en-US" smtClean="0"/>
              <a:t>‹#›</a:t>
            </a:fld>
            <a:endParaRPr kumimoji="1" lang="ja-JP" altLang="en-US"/>
          </a:p>
        </p:txBody>
      </p:sp>
    </p:spTree>
    <p:extLst>
      <p:ext uri="{BB962C8B-B14F-4D97-AF65-F5344CB8AC3E}">
        <p14:creationId xmlns:p14="http://schemas.microsoft.com/office/powerpoint/2010/main" val="1538638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C2FE2A-F9EB-B24E-A37F-58DFEADBBFD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B61755B-0281-2D40-BEAF-A35540F612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6941D55-0894-9741-B100-E763833DCD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BA6DBF5-736F-F84D-BC82-60ED75DC5756}"/>
              </a:ext>
            </a:extLst>
          </p:cNvPr>
          <p:cNvSpPr>
            <a:spLocks noGrp="1"/>
          </p:cNvSpPr>
          <p:nvPr>
            <p:ph type="dt" sz="half" idx="10"/>
          </p:nvPr>
        </p:nvSpPr>
        <p:spPr/>
        <p:txBody>
          <a:bodyPr/>
          <a:lstStyle/>
          <a:p>
            <a:fld id="{D2747E99-CF8F-B64E-AF51-F167CE797362}" type="datetimeFigureOut">
              <a:rPr kumimoji="1" lang="ja-JP" altLang="en-US" smtClean="0"/>
              <a:t>2022/2/11</a:t>
            </a:fld>
            <a:endParaRPr kumimoji="1" lang="ja-JP" altLang="en-US"/>
          </a:p>
        </p:txBody>
      </p:sp>
      <p:sp>
        <p:nvSpPr>
          <p:cNvPr id="6" name="フッター プレースホルダー 5">
            <a:extLst>
              <a:ext uri="{FF2B5EF4-FFF2-40B4-BE49-F238E27FC236}">
                <a16:creationId xmlns:a16="http://schemas.microsoft.com/office/drawing/2014/main" id="{3448B04F-4BA0-0D4C-94E8-3D7FFF7E533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6602178-396B-944B-AF04-3F4F92172A33}"/>
              </a:ext>
            </a:extLst>
          </p:cNvPr>
          <p:cNvSpPr>
            <a:spLocks noGrp="1"/>
          </p:cNvSpPr>
          <p:nvPr>
            <p:ph type="sldNum" sz="quarter" idx="12"/>
          </p:nvPr>
        </p:nvSpPr>
        <p:spPr/>
        <p:txBody>
          <a:bodyPr/>
          <a:lstStyle/>
          <a:p>
            <a:fld id="{3E01EB24-638E-784C-B9BA-47D030CD4F6E}" type="slidenum">
              <a:rPr kumimoji="1" lang="ja-JP" altLang="en-US" smtClean="0"/>
              <a:t>‹#›</a:t>
            </a:fld>
            <a:endParaRPr kumimoji="1" lang="ja-JP" altLang="en-US"/>
          </a:p>
        </p:txBody>
      </p:sp>
    </p:spTree>
    <p:extLst>
      <p:ext uri="{BB962C8B-B14F-4D97-AF65-F5344CB8AC3E}">
        <p14:creationId xmlns:p14="http://schemas.microsoft.com/office/powerpoint/2010/main" val="1022853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90A1-8607-064A-9030-3A784CB5306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F2F943D-3A0A-8B48-8899-C86853B899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19EC953-CC82-0540-938B-C899A2E62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F39552E-59FC-E041-A81D-B6B8B1372504}"/>
              </a:ext>
            </a:extLst>
          </p:cNvPr>
          <p:cNvSpPr>
            <a:spLocks noGrp="1"/>
          </p:cNvSpPr>
          <p:nvPr>
            <p:ph type="dt" sz="half" idx="10"/>
          </p:nvPr>
        </p:nvSpPr>
        <p:spPr/>
        <p:txBody>
          <a:bodyPr/>
          <a:lstStyle/>
          <a:p>
            <a:fld id="{D2747E99-CF8F-B64E-AF51-F167CE797362}" type="datetimeFigureOut">
              <a:rPr kumimoji="1" lang="ja-JP" altLang="en-US" smtClean="0"/>
              <a:t>2022/2/11</a:t>
            </a:fld>
            <a:endParaRPr kumimoji="1" lang="ja-JP" altLang="en-US"/>
          </a:p>
        </p:txBody>
      </p:sp>
      <p:sp>
        <p:nvSpPr>
          <p:cNvPr id="6" name="フッター プレースホルダー 5">
            <a:extLst>
              <a:ext uri="{FF2B5EF4-FFF2-40B4-BE49-F238E27FC236}">
                <a16:creationId xmlns:a16="http://schemas.microsoft.com/office/drawing/2014/main" id="{EF1331E2-5703-F344-9EB1-A5CB8E9103A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0F070F0-6FF9-EC44-8E5F-447C5CCA19C9}"/>
              </a:ext>
            </a:extLst>
          </p:cNvPr>
          <p:cNvSpPr>
            <a:spLocks noGrp="1"/>
          </p:cNvSpPr>
          <p:nvPr>
            <p:ph type="sldNum" sz="quarter" idx="12"/>
          </p:nvPr>
        </p:nvSpPr>
        <p:spPr/>
        <p:txBody>
          <a:bodyPr/>
          <a:lstStyle/>
          <a:p>
            <a:fld id="{3E01EB24-638E-784C-B9BA-47D030CD4F6E}" type="slidenum">
              <a:rPr kumimoji="1" lang="ja-JP" altLang="en-US" smtClean="0"/>
              <a:t>‹#›</a:t>
            </a:fld>
            <a:endParaRPr kumimoji="1" lang="ja-JP" altLang="en-US"/>
          </a:p>
        </p:txBody>
      </p:sp>
    </p:spTree>
    <p:extLst>
      <p:ext uri="{BB962C8B-B14F-4D97-AF65-F5344CB8AC3E}">
        <p14:creationId xmlns:p14="http://schemas.microsoft.com/office/powerpoint/2010/main" val="4234667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9379D15-C0AA-3447-BAF2-252897A021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A01CB9F-F7CE-B542-8562-22CFE0C320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6C5C6AB-BDD9-6543-9701-9E27C7854C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747E99-CF8F-B64E-AF51-F167CE797362}" type="datetimeFigureOut">
              <a:rPr kumimoji="1" lang="ja-JP" altLang="en-US" smtClean="0"/>
              <a:t>2022/2/11</a:t>
            </a:fld>
            <a:endParaRPr kumimoji="1" lang="ja-JP" altLang="en-US"/>
          </a:p>
        </p:txBody>
      </p:sp>
      <p:sp>
        <p:nvSpPr>
          <p:cNvPr id="5" name="フッター プレースホルダー 4">
            <a:extLst>
              <a:ext uri="{FF2B5EF4-FFF2-40B4-BE49-F238E27FC236}">
                <a16:creationId xmlns:a16="http://schemas.microsoft.com/office/drawing/2014/main" id="{FD1F7847-F21C-874C-8077-001E672A24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CB6AD89-859C-B04B-8C79-B53F0555CF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B24-638E-784C-B9BA-47D030CD4F6E}" type="slidenum">
              <a:rPr kumimoji="1" lang="ja-JP" altLang="en-US" smtClean="0"/>
              <a:t>‹#›</a:t>
            </a:fld>
            <a:endParaRPr kumimoji="1" lang="ja-JP" altLang="en-US"/>
          </a:p>
        </p:txBody>
      </p:sp>
    </p:spTree>
    <p:extLst>
      <p:ext uri="{BB962C8B-B14F-4D97-AF65-F5344CB8AC3E}">
        <p14:creationId xmlns:p14="http://schemas.microsoft.com/office/powerpoint/2010/main" val="68388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image" Target="../media/image15.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E4FC26-7C7A-F542-885C-15C469744FC6}"/>
              </a:ext>
            </a:extLst>
          </p:cNvPr>
          <p:cNvSpPr>
            <a:spLocks noGrp="1"/>
          </p:cNvSpPr>
          <p:nvPr>
            <p:ph type="ctrTitle"/>
          </p:nvPr>
        </p:nvSpPr>
        <p:spPr>
          <a:xfrm>
            <a:off x="1314824" y="735106"/>
            <a:ext cx="10053763" cy="2928470"/>
          </a:xfrm>
        </p:spPr>
        <p:txBody>
          <a:bodyPr anchor="b">
            <a:normAutofit/>
          </a:bodyPr>
          <a:lstStyle/>
          <a:p>
            <a:pPr algn="l"/>
            <a:r>
              <a:rPr kumimoji="1" lang="en-US" altLang="ja-JP" sz="4800" dirty="0">
                <a:solidFill>
                  <a:srgbClr val="FFFFFF"/>
                </a:solidFill>
                <a:latin typeface="Hiragino Sans W4" panose="020B0400000000000000" pitchFamily="34" charset="-128"/>
                <a:ea typeface="Hiragino Sans W4" panose="020B0400000000000000" pitchFamily="34" charset="-128"/>
              </a:rPr>
              <a:t>ARIMAX</a:t>
            </a:r>
            <a:r>
              <a:rPr kumimoji="1" lang="ja-JP" altLang="en-US" sz="4800">
                <a:solidFill>
                  <a:srgbClr val="FFFFFF"/>
                </a:solidFill>
                <a:latin typeface="Hiragino Sans W4" panose="020B0400000000000000" pitchFamily="34" charset="-128"/>
                <a:ea typeface="Hiragino Sans W4" panose="020B0400000000000000" pitchFamily="34" charset="-128"/>
              </a:rPr>
              <a:t>モデルによる日本の交通事故死傷者数予測</a:t>
            </a:r>
          </a:p>
        </p:txBody>
      </p:sp>
      <p:sp>
        <p:nvSpPr>
          <p:cNvPr id="3" name="字幕 2">
            <a:extLst>
              <a:ext uri="{FF2B5EF4-FFF2-40B4-BE49-F238E27FC236}">
                <a16:creationId xmlns:a16="http://schemas.microsoft.com/office/drawing/2014/main" id="{EA679101-61E0-5348-86C8-24B1552B159C}"/>
              </a:ext>
            </a:extLst>
          </p:cNvPr>
          <p:cNvSpPr>
            <a:spLocks noGrp="1"/>
          </p:cNvSpPr>
          <p:nvPr>
            <p:ph type="subTitle" idx="1"/>
          </p:nvPr>
        </p:nvSpPr>
        <p:spPr>
          <a:xfrm>
            <a:off x="1350682" y="4870824"/>
            <a:ext cx="10005951" cy="1458258"/>
          </a:xfrm>
        </p:spPr>
        <p:txBody>
          <a:bodyPr anchor="ctr">
            <a:normAutofit/>
          </a:bodyPr>
          <a:lstStyle/>
          <a:p>
            <a:pPr algn="l"/>
            <a:endParaRPr kumimoji="1" lang="en-US" altLang="ja-JP" dirty="0"/>
          </a:p>
          <a:p>
            <a:pPr algn="l"/>
            <a:r>
              <a:rPr kumimoji="1" lang="en-US" altLang="ja-JP" dirty="0"/>
              <a:t>18-430 </a:t>
            </a:r>
            <a:r>
              <a:rPr kumimoji="1" lang="ja-JP" altLang="en-US"/>
              <a:t>花澤楓</a:t>
            </a:r>
          </a:p>
        </p:txBody>
      </p:sp>
    </p:spTree>
    <p:extLst>
      <p:ext uri="{BB962C8B-B14F-4D97-AF65-F5344CB8AC3E}">
        <p14:creationId xmlns:p14="http://schemas.microsoft.com/office/powerpoint/2010/main" val="3739487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0B1956-ED69-EC41-A8B5-FA0D91ADE6C5}"/>
              </a:ext>
            </a:extLst>
          </p:cNvPr>
          <p:cNvSpPr>
            <a:spLocks noGrp="1"/>
          </p:cNvSpPr>
          <p:nvPr>
            <p:ph type="title"/>
          </p:nvPr>
        </p:nvSpPr>
        <p:spPr/>
        <p:txBody>
          <a:bodyPr/>
          <a:lstStyle/>
          <a:p>
            <a:r>
              <a:rPr kumimoji="1" lang="ja-JP" altLang="en-US"/>
              <a:t>階差（差分）</a:t>
            </a:r>
          </a:p>
        </p:txBody>
      </p:sp>
      <p:sp>
        <p:nvSpPr>
          <p:cNvPr id="3" name="コンテンツ プレースホルダー 2">
            <a:extLst>
              <a:ext uri="{FF2B5EF4-FFF2-40B4-BE49-F238E27FC236}">
                <a16:creationId xmlns:a16="http://schemas.microsoft.com/office/drawing/2014/main" id="{E36EE23F-68D2-984F-AAE0-1F65BC0BA374}"/>
              </a:ext>
            </a:extLst>
          </p:cNvPr>
          <p:cNvSpPr>
            <a:spLocks noGrp="1"/>
          </p:cNvSpPr>
          <p:nvPr>
            <p:ph idx="1"/>
          </p:nvPr>
        </p:nvSpPr>
        <p:spPr>
          <a:xfrm>
            <a:off x="104274" y="1825625"/>
            <a:ext cx="10515600" cy="4351338"/>
          </a:xfrm>
        </p:spPr>
        <p:txBody>
          <a:bodyPr>
            <a:normAutofit fontScale="92500" lnSpcReduction="10000"/>
          </a:bodyPr>
          <a:lstStyle/>
          <a:p>
            <a:r>
              <a:rPr kumimoji="1" lang="ja-JP" altLang="en-US"/>
              <a:t>階差とは</a:t>
            </a:r>
            <a:r>
              <a:rPr kumimoji="1" lang="en-US" altLang="ja-JP" dirty="0"/>
              <a:t>1</a:t>
            </a:r>
            <a:r>
              <a:rPr kumimoji="1" lang="ja-JP" altLang="en-US"/>
              <a:t>時点前の値との差を計算すること．</a:t>
            </a:r>
            <a:endParaRPr kumimoji="1" lang="en-US" altLang="ja-JP" dirty="0"/>
          </a:p>
          <a:p>
            <a:r>
              <a:rPr kumimoji="1" lang="ja-JP" altLang="en-US"/>
              <a:t>階差によって直線的な動きを除去することができる．</a:t>
            </a:r>
            <a:endParaRPr kumimoji="1" lang="en-US" altLang="ja-JP" dirty="0"/>
          </a:p>
          <a:p>
            <a:pPr marL="0" indent="0">
              <a:buNone/>
            </a:pP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pPr marL="0" indent="0">
              <a:buNone/>
            </a:pPr>
            <a:r>
              <a:rPr lang="ja-JP" altLang="en-US"/>
              <a:t>（</a:t>
            </a:r>
            <a:r>
              <a:rPr lang="en" altLang="ja-JP" dirty="0"/>
              <a:t>http://www.mi.u-tokyo.ac.jp/consortium2/pdf/4-4_literacy_level_note.pdf</a:t>
            </a:r>
            <a:r>
              <a:rPr lang="ja-JP" altLang="en-US"/>
              <a:t> より）</a:t>
            </a:r>
            <a:endParaRPr kumimoji="1" lang="en-US" altLang="ja-JP" dirty="0"/>
          </a:p>
          <a:p>
            <a:pPr marL="0" indent="0">
              <a:buNone/>
            </a:pPr>
            <a:endParaRPr kumimoji="1" lang="ja-JP" altLang="en-US"/>
          </a:p>
        </p:txBody>
      </p:sp>
      <p:pic>
        <p:nvPicPr>
          <p:cNvPr id="4" name="図 3">
            <a:extLst>
              <a:ext uri="{FF2B5EF4-FFF2-40B4-BE49-F238E27FC236}">
                <a16:creationId xmlns:a16="http://schemas.microsoft.com/office/drawing/2014/main" id="{8B6E3E34-0E7B-9341-B586-0E1ED52ED923}"/>
              </a:ext>
            </a:extLst>
          </p:cNvPr>
          <p:cNvPicPr>
            <a:picLocks noChangeAspect="1"/>
          </p:cNvPicPr>
          <p:nvPr/>
        </p:nvPicPr>
        <p:blipFill>
          <a:blip r:embed="rId3"/>
          <a:stretch>
            <a:fillRect/>
          </a:stretch>
        </p:blipFill>
        <p:spPr>
          <a:xfrm>
            <a:off x="5880514" y="597599"/>
            <a:ext cx="5222509" cy="773705"/>
          </a:xfrm>
          <a:prstGeom prst="rect">
            <a:avLst/>
          </a:prstGeom>
        </p:spPr>
      </p:pic>
      <p:pic>
        <p:nvPicPr>
          <p:cNvPr id="6" name="図 5">
            <a:extLst>
              <a:ext uri="{FF2B5EF4-FFF2-40B4-BE49-F238E27FC236}">
                <a16:creationId xmlns:a16="http://schemas.microsoft.com/office/drawing/2014/main" id="{610386DA-D495-694D-94E7-31AB4B483713}"/>
              </a:ext>
            </a:extLst>
          </p:cNvPr>
          <p:cNvPicPr>
            <a:picLocks noChangeAspect="1"/>
          </p:cNvPicPr>
          <p:nvPr/>
        </p:nvPicPr>
        <p:blipFill>
          <a:blip r:embed="rId4"/>
          <a:stretch>
            <a:fillRect/>
          </a:stretch>
        </p:blipFill>
        <p:spPr>
          <a:xfrm>
            <a:off x="2663997" y="3130174"/>
            <a:ext cx="6864006" cy="1742240"/>
          </a:xfrm>
          <a:prstGeom prst="rect">
            <a:avLst/>
          </a:prstGeom>
        </p:spPr>
      </p:pic>
    </p:spTree>
    <p:extLst>
      <p:ext uri="{BB962C8B-B14F-4D97-AF65-F5344CB8AC3E}">
        <p14:creationId xmlns:p14="http://schemas.microsoft.com/office/powerpoint/2010/main" val="3218409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0FAEED-8C93-2440-9CC9-D9A6A80B0C0E}"/>
              </a:ext>
            </a:extLst>
          </p:cNvPr>
          <p:cNvSpPr>
            <a:spLocks noGrp="1"/>
          </p:cNvSpPr>
          <p:nvPr>
            <p:ph type="title"/>
          </p:nvPr>
        </p:nvSpPr>
        <p:spPr>
          <a:xfrm>
            <a:off x="400107" y="468646"/>
            <a:ext cx="9646634" cy="931333"/>
          </a:xfrm>
        </p:spPr>
        <p:txBody>
          <a:bodyPr/>
          <a:lstStyle/>
          <a:p>
            <a:r>
              <a:rPr kumimoji="1" lang="ja-JP" altLang="en-US"/>
              <a:t>交通事故死傷者数の階差</a:t>
            </a:r>
          </a:p>
        </p:txBody>
      </p:sp>
      <p:pic>
        <p:nvPicPr>
          <p:cNvPr id="5" name="コンテンツ プレースホルダー 4">
            <a:extLst>
              <a:ext uri="{FF2B5EF4-FFF2-40B4-BE49-F238E27FC236}">
                <a16:creationId xmlns:a16="http://schemas.microsoft.com/office/drawing/2014/main" id="{35DFC474-6679-E84B-BB59-1025D3E3A72A}"/>
              </a:ext>
            </a:extLst>
          </p:cNvPr>
          <p:cNvPicPr>
            <a:picLocks noGrp="1" noChangeAspect="1"/>
          </p:cNvPicPr>
          <p:nvPr>
            <p:ph idx="1"/>
          </p:nvPr>
        </p:nvPicPr>
        <p:blipFill rotWithShape="1">
          <a:blip r:embed="rId3"/>
          <a:srcRect l="10610" t="10580" r="11523" b="56793"/>
          <a:stretch/>
        </p:blipFill>
        <p:spPr>
          <a:xfrm>
            <a:off x="2463353" y="1528463"/>
            <a:ext cx="6829927" cy="2169538"/>
          </a:xfrm>
        </p:spPr>
      </p:pic>
      <p:pic>
        <p:nvPicPr>
          <p:cNvPr id="7" name="図 6">
            <a:extLst>
              <a:ext uri="{FF2B5EF4-FFF2-40B4-BE49-F238E27FC236}">
                <a16:creationId xmlns:a16="http://schemas.microsoft.com/office/drawing/2014/main" id="{F09B8FD1-3A58-C649-9A7E-CD6F2CC27CF4}"/>
              </a:ext>
            </a:extLst>
          </p:cNvPr>
          <p:cNvPicPr>
            <a:picLocks noChangeAspect="1"/>
          </p:cNvPicPr>
          <p:nvPr/>
        </p:nvPicPr>
        <p:blipFill>
          <a:blip r:embed="rId4"/>
          <a:stretch>
            <a:fillRect/>
          </a:stretch>
        </p:blipFill>
        <p:spPr>
          <a:xfrm>
            <a:off x="2649622" y="4368800"/>
            <a:ext cx="6643658" cy="2181902"/>
          </a:xfrm>
          <a:prstGeom prst="rect">
            <a:avLst/>
          </a:prstGeom>
        </p:spPr>
      </p:pic>
      <p:sp>
        <p:nvSpPr>
          <p:cNvPr id="11" name="下矢印 10">
            <a:extLst>
              <a:ext uri="{FF2B5EF4-FFF2-40B4-BE49-F238E27FC236}">
                <a16:creationId xmlns:a16="http://schemas.microsoft.com/office/drawing/2014/main" id="{DB600D84-E226-7240-B363-3C2395E3DA59}"/>
              </a:ext>
            </a:extLst>
          </p:cNvPr>
          <p:cNvSpPr/>
          <p:nvPr/>
        </p:nvSpPr>
        <p:spPr>
          <a:xfrm flipH="1">
            <a:off x="5769498" y="3757129"/>
            <a:ext cx="653004" cy="5249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83348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AA389D-357A-9A4E-9B7C-A5A08B6FAD7A}"/>
              </a:ext>
            </a:extLst>
          </p:cNvPr>
          <p:cNvSpPr>
            <a:spLocks noGrp="1"/>
          </p:cNvSpPr>
          <p:nvPr>
            <p:ph type="title"/>
          </p:nvPr>
        </p:nvSpPr>
        <p:spPr/>
        <p:txBody>
          <a:bodyPr/>
          <a:lstStyle/>
          <a:p>
            <a:r>
              <a:rPr lang="ja-JP" altLang="en-US"/>
              <a:t>ホワイトノイズ</a:t>
            </a:r>
            <a:endParaRPr kumimoji="1" lang="ja-JP" altLang="en-US"/>
          </a:p>
        </p:txBody>
      </p:sp>
      <p:sp useBgFill="1">
        <p:nvSpPr>
          <p:cNvPr id="3" name="コンテンツ プレースホルダー 2">
            <a:extLst>
              <a:ext uri="{FF2B5EF4-FFF2-40B4-BE49-F238E27FC236}">
                <a16:creationId xmlns:a16="http://schemas.microsoft.com/office/drawing/2014/main" id="{6C0A874B-B2D1-6044-A2E4-892D4CB7AF97}"/>
              </a:ext>
            </a:extLst>
          </p:cNvPr>
          <p:cNvSpPr>
            <a:spLocks noGrp="1"/>
          </p:cNvSpPr>
          <p:nvPr>
            <p:ph idx="1"/>
          </p:nvPr>
        </p:nvSpPr>
        <p:spPr/>
        <p:txBody>
          <a:bodyPr/>
          <a:lstStyle/>
          <a:p>
            <a:r>
              <a:rPr kumimoji="1" lang="ja-JP" altLang="en-US"/>
              <a:t>時系列データの統計学的ばらつきのこと．</a:t>
            </a:r>
            <a:endParaRPr kumimoji="1" lang="en-US" altLang="ja-JP" dirty="0"/>
          </a:p>
          <a:p>
            <a:r>
              <a:rPr lang="ja-JP" altLang="en-US"/>
              <a:t>すべての時点</a:t>
            </a:r>
            <a:r>
              <a:rPr lang="en-US" altLang="ja-JP" dirty="0"/>
              <a:t>t</a:t>
            </a:r>
            <a:r>
              <a:rPr lang="ja-JP" altLang="en-US"/>
              <a:t>において</a:t>
            </a:r>
            <a:endParaRPr lang="en-US" altLang="ja-JP" dirty="0"/>
          </a:p>
          <a:p>
            <a:endParaRPr kumimoji="1" lang="en-US" altLang="ja-JP" dirty="0"/>
          </a:p>
          <a:p>
            <a:endParaRPr lang="en-US" altLang="ja-JP" dirty="0"/>
          </a:p>
          <a:p>
            <a:endParaRPr kumimoji="1" lang="en-US" altLang="ja-JP" dirty="0"/>
          </a:p>
          <a:p>
            <a:endParaRPr lang="en-US" altLang="ja-JP" dirty="0"/>
          </a:p>
          <a:p>
            <a:pPr marL="0" indent="0">
              <a:buNone/>
            </a:pPr>
            <a:endParaRPr lang="en-US" altLang="ja-JP" dirty="0"/>
          </a:p>
          <a:p>
            <a:pPr marL="0" indent="0">
              <a:buNone/>
            </a:pPr>
            <a:r>
              <a:rPr lang="ja-JP" altLang="en-US"/>
              <a:t>が成立するとき，</a:t>
            </a:r>
            <a:r>
              <a:rPr lang="en-US" altLang="ja-JP" dirty="0"/>
              <a:t>   </a:t>
            </a:r>
            <a:r>
              <a:rPr lang="ja-JP" altLang="en-US"/>
              <a:t>はホワイトノイズと呼ばれる．</a:t>
            </a:r>
            <a:endParaRPr kumimoji="1" lang="en-US" altLang="ja-JP" dirty="0"/>
          </a:p>
        </p:txBody>
      </p:sp>
      <p:pic>
        <p:nvPicPr>
          <p:cNvPr id="7" name="図 6">
            <a:extLst>
              <a:ext uri="{FF2B5EF4-FFF2-40B4-BE49-F238E27FC236}">
                <a16:creationId xmlns:a16="http://schemas.microsoft.com/office/drawing/2014/main" id="{0820003E-F163-8945-A454-00FD32C4C62B}"/>
              </a:ext>
            </a:extLst>
          </p:cNvPr>
          <p:cNvPicPr>
            <a:picLocks noChangeAspect="1"/>
          </p:cNvPicPr>
          <p:nvPr/>
        </p:nvPicPr>
        <p:blipFill>
          <a:blip r:embed="rId3"/>
          <a:stretch>
            <a:fillRect/>
          </a:stretch>
        </p:blipFill>
        <p:spPr>
          <a:xfrm>
            <a:off x="1103442" y="3086894"/>
            <a:ext cx="6807200" cy="1828800"/>
          </a:xfrm>
          <a:prstGeom prst="rect">
            <a:avLst/>
          </a:prstGeom>
        </p:spPr>
      </p:pic>
      <p:pic>
        <p:nvPicPr>
          <p:cNvPr id="8" name="図 7">
            <a:extLst>
              <a:ext uri="{FF2B5EF4-FFF2-40B4-BE49-F238E27FC236}">
                <a16:creationId xmlns:a16="http://schemas.microsoft.com/office/drawing/2014/main" id="{2E5F3FFE-C375-E244-8603-744A4CDC1347}"/>
              </a:ext>
            </a:extLst>
          </p:cNvPr>
          <p:cNvPicPr>
            <a:picLocks noChangeAspect="1"/>
          </p:cNvPicPr>
          <p:nvPr/>
        </p:nvPicPr>
        <p:blipFill>
          <a:blip r:embed="rId4"/>
          <a:stretch>
            <a:fillRect/>
          </a:stretch>
        </p:blipFill>
        <p:spPr>
          <a:xfrm>
            <a:off x="3648334" y="5485320"/>
            <a:ext cx="428989" cy="369818"/>
          </a:xfrm>
          <a:prstGeom prst="rect">
            <a:avLst/>
          </a:prstGeom>
        </p:spPr>
      </p:pic>
    </p:spTree>
    <p:extLst>
      <p:ext uri="{BB962C8B-B14F-4D97-AF65-F5344CB8AC3E}">
        <p14:creationId xmlns:p14="http://schemas.microsoft.com/office/powerpoint/2010/main" val="1820271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C770D4-174C-8E45-9667-D25C577A5B4D}"/>
              </a:ext>
            </a:extLst>
          </p:cNvPr>
          <p:cNvSpPr>
            <a:spLocks noGrp="1"/>
          </p:cNvSpPr>
          <p:nvPr>
            <p:ph type="title"/>
          </p:nvPr>
        </p:nvSpPr>
        <p:spPr/>
        <p:txBody>
          <a:bodyPr/>
          <a:lstStyle/>
          <a:p>
            <a:r>
              <a:rPr kumimoji="1" lang="ja-JP" altLang="en-US"/>
              <a:t>時系列の将来を予測する</a:t>
            </a:r>
          </a:p>
        </p:txBody>
      </p:sp>
      <p:sp>
        <p:nvSpPr>
          <p:cNvPr id="3" name="コンテンツ プレースホルダー 2">
            <a:extLst>
              <a:ext uri="{FF2B5EF4-FFF2-40B4-BE49-F238E27FC236}">
                <a16:creationId xmlns:a16="http://schemas.microsoft.com/office/drawing/2014/main" id="{99D22761-BD51-2249-8A3D-FB24D3F36A08}"/>
              </a:ext>
            </a:extLst>
          </p:cNvPr>
          <p:cNvSpPr>
            <a:spLocks noGrp="1"/>
          </p:cNvSpPr>
          <p:nvPr>
            <p:ph idx="1"/>
          </p:nvPr>
        </p:nvSpPr>
        <p:spPr/>
        <p:txBody>
          <a:bodyPr>
            <a:normAutofit lnSpcReduction="10000"/>
          </a:bodyPr>
          <a:lstStyle/>
          <a:p>
            <a:r>
              <a:rPr lang="en-US" altLang="ja-JP" dirty="0"/>
              <a:t>ARIMA(Auto Regressive Integrated Moving Average</a:t>
            </a:r>
            <a:r>
              <a:rPr kumimoji="1" lang="en-US" altLang="ja-JP" dirty="0"/>
              <a:t>)</a:t>
            </a:r>
            <a:r>
              <a:rPr kumimoji="1" lang="ja-JP" altLang="en-US"/>
              <a:t>モデル</a:t>
            </a:r>
            <a:endParaRPr kumimoji="1" lang="en-US" altLang="ja-JP" dirty="0"/>
          </a:p>
          <a:p>
            <a:pPr marL="0" indent="0">
              <a:buNone/>
            </a:pPr>
            <a:r>
              <a:rPr lang="ja-JP" altLang="en-US"/>
              <a:t>階差</a:t>
            </a:r>
            <a:r>
              <a:rPr lang="en-US" altLang="ja-JP" dirty="0"/>
              <a:t>(I)</a:t>
            </a:r>
            <a:r>
              <a:rPr lang="ja-JP" altLang="en-US"/>
              <a:t>をとった時系列データから自己回帰</a:t>
            </a:r>
            <a:r>
              <a:rPr lang="en-US" altLang="ja-JP" dirty="0"/>
              <a:t>(AR)</a:t>
            </a:r>
            <a:r>
              <a:rPr lang="ja-JP" altLang="en-US"/>
              <a:t>と移動平均</a:t>
            </a:r>
            <a:r>
              <a:rPr lang="en-US" altLang="ja-JP" dirty="0"/>
              <a:t>(MA)</a:t>
            </a:r>
            <a:r>
              <a:rPr lang="ja-JP" altLang="en-US"/>
              <a:t>を用いて予測するモデル．</a:t>
            </a:r>
            <a:endParaRPr lang="en-US" altLang="ja-JP" dirty="0"/>
          </a:p>
          <a:p>
            <a:pPr marL="0" indent="0">
              <a:buNone/>
            </a:pPr>
            <a:endParaRPr kumimoji="1" lang="en-US" altLang="ja-JP" dirty="0"/>
          </a:p>
          <a:p>
            <a:r>
              <a:rPr lang="en-US" altLang="ja-JP" dirty="0"/>
              <a:t>ARIMAX</a:t>
            </a:r>
            <a:r>
              <a:rPr lang="ja-JP" altLang="en-US"/>
              <a:t>モデル</a:t>
            </a:r>
            <a:endParaRPr lang="en-US" altLang="ja-JP" dirty="0"/>
          </a:p>
          <a:p>
            <a:pPr marL="0" indent="0">
              <a:buNone/>
            </a:pPr>
            <a:r>
              <a:rPr lang="en-US" altLang="ja-JP" dirty="0"/>
              <a:t>ARIMA</a:t>
            </a:r>
            <a:r>
              <a:rPr lang="ja-JP" altLang="en-US"/>
              <a:t>モデルに外因性</a:t>
            </a:r>
            <a:r>
              <a:rPr lang="en-US" altLang="ja-JP" dirty="0"/>
              <a:t>(exogenous)</a:t>
            </a:r>
            <a:r>
              <a:rPr lang="ja-JP" altLang="en-US"/>
              <a:t>を追加したもの．</a:t>
            </a:r>
            <a:endParaRPr lang="en-US" altLang="ja-JP" dirty="0"/>
          </a:p>
          <a:p>
            <a:pPr marL="0" indent="0">
              <a:buNone/>
            </a:pPr>
            <a:endParaRPr lang="en-US" altLang="ja-JP" dirty="0"/>
          </a:p>
          <a:p>
            <a:r>
              <a:rPr kumimoji="1" lang="ja-JP" altLang="en-US"/>
              <a:t>ナイーブ予測</a:t>
            </a:r>
            <a:endParaRPr kumimoji="1" lang="en-US" altLang="ja-JP" dirty="0"/>
          </a:p>
          <a:p>
            <a:pPr marL="0" indent="0">
              <a:buNone/>
            </a:pPr>
            <a:r>
              <a:rPr lang="ja-JP" altLang="en-US"/>
              <a:t>過去の平均値や前時点の値を予測値として出すもの．</a:t>
            </a:r>
            <a:endParaRPr kumimoji="1" lang="en-US" altLang="ja-JP" dirty="0"/>
          </a:p>
          <a:p>
            <a:pPr marL="0" indent="0">
              <a:buNone/>
            </a:pPr>
            <a:endParaRPr kumimoji="1" lang="ja-JP" altLang="en-US"/>
          </a:p>
        </p:txBody>
      </p:sp>
    </p:spTree>
    <p:extLst>
      <p:ext uri="{BB962C8B-B14F-4D97-AF65-F5344CB8AC3E}">
        <p14:creationId xmlns:p14="http://schemas.microsoft.com/office/powerpoint/2010/main" val="3770379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59BE73-A5C3-0048-BC06-262ABC889FFB}"/>
              </a:ext>
            </a:extLst>
          </p:cNvPr>
          <p:cNvSpPr>
            <a:spLocks noGrp="1"/>
          </p:cNvSpPr>
          <p:nvPr>
            <p:ph type="title"/>
          </p:nvPr>
        </p:nvSpPr>
        <p:spPr/>
        <p:txBody>
          <a:bodyPr/>
          <a:lstStyle/>
          <a:p>
            <a:r>
              <a:rPr kumimoji="1" lang="en-US" altLang="ja-JP" dirty="0"/>
              <a:t>ARIMAX </a:t>
            </a:r>
            <a:r>
              <a:rPr kumimoji="1" lang="ja-JP" altLang="en-US"/>
              <a:t>モデル</a:t>
            </a:r>
          </a:p>
        </p:txBody>
      </p:sp>
      <p:sp>
        <p:nvSpPr>
          <p:cNvPr id="3" name="コンテンツ プレースホルダー 2">
            <a:extLst>
              <a:ext uri="{FF2B5EF4-FFF2-40B4-BE49-F238E27FC236}">
                <a16:creationId xmlns:a16="http://schemas.microsoft.com/office/drawing/2014/main" id="{7633E5CA-6EEC-2043-A15E-FE59905F0C52}"/>
              </a:ext>
            </a:extLst>
          </p:cNvPr>
          <p:cNvSpPr>
            <a:spLocks noGrp="1"/>
          </p:cNvSpPr>
          <p:nvPr>
            <p:ph idx="1"/>
          </p:nvPr>
        </p:nvSpPr>
        <p:spPr/>
        <p:txBody>
          <a:bodyPr/>
          <a:lstStyle/>
          <a:p>
            <a:r>
              <a:rPr lang="en" altLang="ja-JP" dirty="0"/>
              <a:t>r</a:t>
            </a:r>
            <a:r>
              <a:rPr lang="ja-JP" altLang="en-US"/>
              <a:t>個の説明変数があり，時点</a:t>
            </a:r>
            <a:r>
              <a:rPr lang="en" altLang="ja-JP" dirty="0"/>
              <a:t>t</a:t>
            </a:r>
            <a:r>
              <a:rPr lang="ja-JP" altLang="en-US"/>
              <a:t>における</a:t>
            </a:r>
            <a:r>
              <a:rPr lang="en" altLang="ja-JP" dirty="0"/>
              <a:t>k</a:t>
            </a:r>
            <a:r>
              <a:rPr lang="ja-JP" altLang="en-US"/>
              <a:t>番目の説明変数を　　　　　　　　　　　</a:t>
            </a:r>
            <a:r>
              <a:rPr lang="en-US" altLang="ja-JP" dirty="0"/>
              <a:t>  </a:t>
            </a:r>
            <a:r>
              <a:rPr lang="ja-JP" altLang="en-US"/>
              <a:t> 　　　　　　　　　　　　　とおくと</a:t>
            </a:r>
            <a:r>
              <a:rPr lang="en" altLang="ja-JP" dirty="0"/>
              <a:t>ARIMAX(p,0,q)</a:t>
            </a:r>
            <a:r>
              <a:rPr lang="ja-JP" altLang="en-US"/>
              <a:t>モデルは以下のように表せる．</a:t>
            </a:r>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r>
              <a:rPr kumimoji="1" lang="ja-JP" altLang="en-US"/>
              <a:t>　</a:t>
            </a:r>
            <a:r>
              <a:rPr kumimoji="1" lang="en-US" altLang="ja-JP" dirty="0"/>
              <a:t>             </a:t>
            </a:r>
            <a:r>
              <a:rPr kumimoji="1" lang="ja-JP" altLang="en-US"/>
              <a:t>などのパラメータを最小二乗法や最尤法などで求める．</a:t>
            </a:r>
            <a:endParaRPr kumimoji="1" lang="en-US" altLang="ja-JP" dirty="0"/>
          </a:p>
        </p:txBody>
      </p:sp>
      <p:pic>
        <p:nvPicPr>
          <p:cNvPr id="6" name="図 5">
            <a:extLst>
              <a:ext uri="{FF2B5EF4-FFF2-40B4-BE49-F238E27FC236}">
                <a16:creationId xmlns:a16="http://schemas.microsoft.com/office/drawing/2014/main" id="{21887A46-7656-4547-A363-C5552374755B}"/>
              </a:ext>
            </a:extLst>
          </p:cNvPr>
          <p:cNvPicPr>
            <a:picLocks noChangeAspect="1"/>
          </p:cNvPicPr>
          <p:nvPr/>
        </p:nvPicPr>
        <p:blipFill>
          <a:blip r:embed="rId3"/>
          <a:stretch>
            <a:fillRect/>
          </a:stretch>
        </p:blipFill>
        <p:spPr>
          <a:xfrm>
            <a:off x="1150078" y="2825399"/>
            <a:ext cx="9652000" cy="1422400"/>
          </a:xfrm>
          <a:prstGeom prst="rect">
            <a:avLst/>
          </a:prstGeom>
        </p:spPr>
      </p:pic>
      <p:pic>
        <p:nvPicPr>
          <p:cNvPr id="7" name="図 6">
            <a:extLst>
              <a:ext uri="{FF2B5EF4-FFF2-40B4-BE49-F238E27FC236}">
                <a16:creationId xmlns:a16="http://schemas.microsoft.com/office/drawing/2014/main" id="{EA425BD0-0340-F148-A630-7833D13BDB8D}"/>
              </a:ext>
            </a:extLst>
          </p:cNvPr>
          <p:cNvPicPr>
            <a:picLocks noChangeAspect="1"/>
          </p:cNvPicPr>
          <p:nvPr/>
        </p:nvPicPr>
        <p:blipFill>
          <a:blip r:embed="rId4"/>
          <a:stretch>
            <a:fillRect/>
          </a:stretch>
        </p:blipFill>
        <p:spPr>
          <a:xfrm>
            <a:off x="10065478" y="1869490"/>
            <a:ext cx="736600" cy="406400"/>
          </a:xfrm>
          <a:prstGeom prst="rect">
            <a:avLst/>
          </a:prstGeom>
        </p:spPr>
      </p:pic>
      <p:pic>
        <p:nvPicPr>
          <p:cNvPr id="9" name="図 8">
            <a:extLst>
              <a:ext uri="{FF2B5EF4-FFF2-40B4-BE49-F238E27FC236}">
                <a16:creationId xmlns:a16="http://schemas.microsoft.com/office/drawing/2014/main" id="{F0E434F1-4D57-AF4A-9410-5A4DF23F6AD8}"/>
              </a:ext>
            </a:extLst>
          </p:cNvPr>
          <p:cNvPicPr>
            <a:picLocks noChangeAspect="1"/>
          </p:cNvPicPr>
          <p:nvPr/>
        </p:nvPicPr>
        <p:blipFill>
          <a:blip r:embed="rId5"/>
          <a:stretch>
            <a:fillRect/>
          </a:stretch>
        </p:blipFill>
        <p:spPr>
          <a:xfrm>
            <a:off x="1130091" y="4704381"/>
            <a:ext cx="1739900" cy="508000"/>
          </a:xfrm>
          <a:prstGeom prst="rect">
            <a:avLst/>
          </a:prstGeom>
        </p:spPr>
      </p:pic>
    </p:spTree>
    <p:extLst>
      <p:ext uri="{BB962C8B-B14F-4D97-AF65-F5344CB8AC3E}">
        <p14:creationId xmlns:p14="http://schemas.microsoft.com/office/powerpoint/2010/main" val="504682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67C326-9C67-DC45-9371-6BA1C84928C9}"/>
              </a:ext>
            </a:extLst>
          </p:cNvPr>
          <p:cNvSpPr>
            <a:spLocks noGrp="1"/>
          </p:cNvSpPr>
          <p:nvPr>
            <p:ph type="title"/>
          </p:nvPr>
        </p:nvSpPr>
        <p:spPr/>
        <p:txBody>
          <a:bodyPr/>
          <a:lstStyle/>
          <a:p>
            <a:r>
              <a:rPr kumimoji="1" lang="ja-JP" altLang="en-US"/>
              <a:t>モデルの次数選択</a:t>
            </a:r>
          </a:p>
        </p:txBody>
      </p:sp>
      <p:sp>
        <p:nvSpPr>
          <p:cNvPr id="3" name="コンテンツ プレースホルダー 2">
            <a:extLst>
              <a:ext uri="{FF2B5EF4-FFF2-40B4-BE49-F238E27FC236}">
                <a16:creationId xmlns:a16="http://schemas.microsoft.com/office/drawing/2014/main" id="{C7999B09-E316-2542-A1B0-D8F532B3141E}"/>
              </a:ext>
            </a:extLst>
          </p:cNvPr>
          <p:cNvSpPr>
            <a:spLocks noGrp="1"/>
          </p:cNvSpPr>
          <p:nvPr>
            <p:ph idx="1"/>
          </p:nvPr>
        </p:nvSpPr>
        <p:spPr/>
        <p:txBody>
          <a:bodyPr/>
          <a:lstStyle/>
          <a:p>
            <a:r>
              <a:rPr kumimoji="1" lang="ja-JP" altLang="en-US"/>
              <a:t>予測誤差を減らすために最適な次数を選択するために情報量基準</a:t>
            </a:r>
            <a:r>
              <a:rPr kumimoji="1" lang="en-US" altLang="ja-JP" dirty="0"/>
              <a:t>AIC</a:t>
            </a:r>
            <a:r>
              <a:rPr kumimoji="1" lang="ja-JP" altLang="en-US"/>
              <a:t>を最小にする次数</a:t>
            </a:r>
            <a:r>
              <a:rPr kumimoji="1" lang="en-US" altLang="ja-JP" dirty="0"/>
              <a:t>m</a:t>
            </a:r>
            <a:r>
              <a:rPr kumimoji="1" lang="ja-JP" altLang="en-US"/>
              <a:t>を探す．</a:t>
            </a:r>
            <a:endParaRPr kumimoji="1" lang="en-US" altLang="ja-JP" dirty="0"/>
          </a:p>
          <a:p>
            <a:pPr marL="0" indent="0">
              <a:buNone/>
            </a:pPr>
            <a:endParaRPr lang="en-US" altLang="ja-JP" dirty="0"/>
          </a:p>
          <a:p>
            <a:pPr marL="0" indent="0">
              <a:buNone/>
            </a:pPr>
            <a:r>
              <a:rPr kumimoji="1" lang="en-US" altLang="ja-JP" dirty="0"/>
              <a:t>AIC	= -2(</a:t>
            </a:r>
            <a:r>
              <a:rPr kumimoji="1" lang="ja-JP" altLang="en-US"/>
              <a:t>最大化対数尤度</a:t>
            </a:r>
            <a:r>
              <a:rPr kumimoji="1" lang="en-US" altLang="ja-JP" dirty="0"/>
              <a:t>) + 2(</a:t>
            </a:r>
            <a:r>
              <a:rPr kumimoji="1" lang="ja-JP" altLang="en-US"/>
              <a:t>推定されたパラメタの数</a:t>
            </a:r>
            <a:r>
              <a:rPr kumimoji="1" lang="en-US" altLang="ja-JP" dirty="0"/>
              <a:t>)</a:t>
            </a:r>
          </a:p>
          <a:p>
            <a:pPr marL="0" indent="0">
              <a:buNone/>
            </a:pPr>
            <a:r>
              <a:rPr lang="en-US" altLang="ja-JP" dirty="0"/>
              <a:t>  	</a:t>
            </a:r>
            <a:endParaRPr kumimoji="1" lang="ja-JP" altLang="en-US"/>
          </a:p>
        </p:txBody>
      </p:sp>
    </p:spTree>
    <p:extLst>
      <p:ext uri="{BB962C8B-B14F-4D97-AF65-F5344CB8AC3E}">
        <p14:creationId xmlns:p14="http://schemas.microsoft.com/office/powerpoint/2010/main" val="1375178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DE655A-BC96-DE46-B546-34160DCAC481}"/>
              </a:ext>
            </a:extLst>
          </p:cNvPr>
          <p:cNvSpPr>
            <a:spLocks noGrp="1"/>
          </p:cNvSpPr>
          <p:nvPr>
            <p:ph type="title"/>
          </p:nvPr>
        </p:nvSpPr>
        <p:spPr/>
        <p:txBody>
          <a:bodyPr/>
          <a:lstStyle/>
          <a:p>
            <a:r>
              <a:rPr kumimoji="1" lang="en-US" altLang="ja-JP" dirty="0"/>
              <a:t>RMSE</a:t>
            </a:r>
            <a:endParaRPr kumimoji="1" lang="ja-JP" altLang="en-US"/>
          </a:p>
        </p:txBody>
      </p:sp>
      <p:sp>
        <p:nvSpPr>
          <p:cNvPr id="3" name="コンテンツ プレースホルダー 2">
            <a:extLst>
              <a:ext uri="{FF2B5EF4-FFF2-40B4-BE49-F238E27FC236}">
                <a16:creationId xmlns:a16="http://schemas.microsoft.com/office/drawing/2014/main" id="{9722E7C5-BD4E-FC4E-872F-F0A39703EC17}"/>
              </a:ext>
            </a:extLst>
          </p:cNvPr>
          <p:cNvSpPr>
            <a:spLocks noGrp="1"/>
          </p:cNvSpPr>
          <p:nvPr>
            <p:ph idx="1"/>
          </p:nvPr>
        </p:nvSpPr>
        <p:spPr/>
        <p:txBody>
          <a:bodyPr/>
          <a:lstStyle/>
          <a:p>
            <a:r>
              <a:rPr kumimoji="1" lang="ja-JP" altLang="en-US"/>
              <a:t>実際のデータからモデルによる推測値を引いたものが残差．</a:t>
            </a:r>
            <a:endParaRPr kumimoji="1" lang="en-US" altLang="ja-JP" dirty="0"/>
          </a:p>
          <a:p>
            <a:r>
              <a:rPr lang="en-US" altLang="ja-JP" dirty="0"/>
              <a:t>RMSE(Root Mean Square Error)</a:t>
            </a:r>
            <a:r>
              <a:rPr lang="ja-JP" altLang="en-US"/>
              <a:t>は一定期間</a:t>
            </a:r>
            <a:r>
              <a:rPr lang="en-US" altLang="ja-JP" dirty="0"/>
              <a:t>T</a:t>
            </a:r>
            <a:r>
              <a:rPr lang="ja-JP" altLang="en-US"/>
              <a:t>における予測残差の大きさを評価するもの．小さければ小さいほど実データと推測値が一致している．</a:t>
            </a:r>
            <a:endParaRPr kumimoji="1" lang="ja-JP" altLang="en-US"/>
          </a:p>
        </p:txBody>
      </p:sp>
      <p:pic>
        <p:nvPicPr>
          <p:cNvPr id="4" name="図 3">
            <a:extLst>
              <a:ext uri="{FF2B5EF4-FFF2-40B4-BE49-F238E27FC236}">
                <a16:creationId xmlns:a16="http://schemas.microsoft.com/office/drawing/2014/main" id="{B625DA47-7802-7D4B-A804-7224355BA3C2}"/>
              </a:ext>
            </a:extLst>
          </p:cNvPr>
          <p:cNvPicPr>
            <a:picLocks noChangeAspect="1"/>
          </p:cNvPicPr>
          <p:nvPr/>
        </p:nvPicPr>
        <p:blipFill>
          <a:blip r:embed="rId3"/>
          <a:stretch>
            <a:fillRect/>
          </a:stretch>
        </p:blipFill>
        <p:spPr>
          <a:xfrm>
            <a:off x="3453983" y="4480760"/>
            <a:ext cx="4460823" cy="1831140"/>
          </a:xfrm>
          <a:prstGeom prst="rect">
            <a:avLst/>
          </a:prstGeom>
        </p:spPr>
      </p:pic>
      <p:pic>
        <p:nvPicPr>
          <p:cNvPr id="6" name="図 5">
            <a:extLst>
              <a:ext uri="{FF2B5EF4-FFF2-40B4-BE49-F238E27FC236}">
                <a16:creationId xmlns:a16="http://schemas.microsoft.com/office/drawing/2014/main" id="{4EA40140-E22D-844C-92E9-AF54A691B54F}"/>
              </a:ext>
            </a:extLst>
          </p:cNvPr>
          <p:cNvPicPr>
            <a:picLocks noChangeAspect="1"/>
          </p:cNvPicPr>
          <p:nvPr/>
        </p:nvPicPr>
        <p:blipFill>
          <a:blip r:embed="rId4"/>
          <a:stretch>
            <a:fillRect/>
          </a:stretch>
        </p:blipFill>
        <p:spPr>
          <a:xfrm>
            <a:off x="1090639" y="3728244"/>
            <a:ext cx="7912100" cy="546100"/>
          </a:xfrm>
          <a:prstGeom prst="rect">
            <a:avLst/>
          </a:prstGeom>
        </p:spPr>
      </p:pic>
    </p:spTree>
    <p:extLst>
      <p:ext uri="{BB962C8B-B14F-4D97-AF65-F5344CB8AC3E}">
        <p14:creationId xmlns:p14="http://schemas.microsoft.com/office/powerpoint/2010/main" val="3202664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0DEB49-13DB-1246-8338-AC7A894C2768}"/>
              </a:ext>
            </a:extLst>
          </p:cNvPr>
          <p:cNvSpPr>
            <a:spLocks noGrp="1"/>
          </p:cNvSpPr>
          <p:nvPr>
            <p:ph type="title"/>
          </p:nvPr>
        </p:nvSpPr>
        <p:spPr/>
        <p:txBody>
          <a:bodyPr/>
          <a:lstStyle/>
          <a:p>
            <a:r>
              <a:rPr kumimoji="1" lang="ja-JP" altLang="en-US"/>
              <a:t>実験方法</a:t>
            </a:r>
          </a:p>
        </p:txBody>
      </p:sp>
      <p:sp>
        <p:nvSpPr>
          <p:cNvPr id="3" name="コンテンツ プレースホルダー 2">
            <a:extLst>
              <a:ext uri="{FF2B5EF4-FFF2-40B4-BE49-F238E27FC236}">
                <a16:creationId xmlns:a16="http://schemas.microsoft.com/office/drawing/2014/main" id="{263FE21A-A96C-1647-9828-09AD96889D94}"/>
              </a:ext>
            </a:extLst>
          </p:cNvPr>
          <p:cNvSpPr>
            <a:spLocks noGrp="1"/>
          </p:cNvSpPr>
          <p:nvPr>
            <p:ph idx="1"/>
          </p:nvPr>
        </p:nvSpPr>
        <p:spPr/>
        <p:txBody>
          <a:bodyPr/>
          <a:lstStyle/>
          <a:p>
            <a:pPr marL="0" indent="0">
              <a:buNone/>
            </a:pPr>
            <a:r>
              <a:rPr lang="ja-JP" altLang="en-US"/>
              <a:t>データを</a:t>
            </a:r>
            <a:r>
              <a:rPr lang="en-US" altLang="ja-JP" dirty="0"/>
              <a:t>2006</a:t>
            </a:r>
            <a:r>
              <a:rPr lang="ja-JP" altLang="en-US"/>
              <a:t>年</a:t>
            </a:r>
            <a:r>
              <a:rPr lang="en-US" altLang="ja-JP" dirty="0"/>
              <a:t>1</a:t>
            </a:r>
            <a:r>
              <a:rPr lang="ja-JP" altLang="en-US"/>
              <a:t>月から</a:t>
            </a:r>
            <a:r>
              <a:rPr lang="en-US" altLang="ja-JP" dirty="0"/>
              <a:t>2018</a:t>
            </a:r>
            <a:r>
              <a:rPr lang="ja-JP" altLang="en-US"/>
              <a:t>年</a:t>
            </a:r>
            <a:r>
              <a:rPr lang="en-US" altLang="ja-JP" dirty="0"/>
              <a:t>12</a:t>
            </a:r>
            <a:r>
              <a:rPr lang="ja-JP" altLang="en-US"/>
              <a:t>月までの訓練データと</a:t>
            </a:r>
            <a:r>
              <a:rPr lang="en-US" altLang="ja-JP" dirty="0"/>
              <a:t>2019</a:t>
            </a:r>
            <a:r>
              <a:rPr lang="ja-JP" altLang="en-US"/>
              <a:t>年</a:t>
            </a:r>
            <a:r>
              <a:rPr lang="en-US" altLang="ja-JP" dirty="0"/>
              <a:t>1</a:t>
            </a:r>
            <a:r>
              <a:rPr lang="ja-JP" altLang="en-US"/>
              <a:t>月から</a:t>
            </a:r>
            <a:r>
              <a:rPr lang="en-US" altLang="ja-JP" dirty="0"/>
              <a:t>2019</a:t>
            </a:r>
            <a:r>
              <a:rPr lang="ja-JP" altLang="en-US"/>
              <a:t>年</a:t>
            </a:r>
            <a:r>
              <a:rPr lang="en-US" altLang="ja-JP" dirty="0"/>
              <a:t>12</a:t>
            </a:r>
            <a:r>
              <a:rPr lang="ja-JP" altLang="en-US"/>
              <a:t>月までのテストデータに分けた．訓練データからモデルを推定して，テストデータとの残差で評価する．</a:t>
            </a:r>
            <a:endParaRPr lang="en-US" altLang="ja-JP" dirty="0"/>
          </a:p>
          <a:p>
            <a:pPr marL="0" indent="0">
              <a:buNone/>
            </a:pPr>
            <a:endParaRPr lang="en-US" altLang="ja-JP" dirty="0"/>
          </a:p>
          <a:p>
            <a:pPr marL="514350" indent="-514350">
              <a:buFont typeface="+mj-lt"/>
              <a:buAutoNum type="arabicPeriod"/>
            </a:pPr>
            <a:r>
              <a:rPr lang="ja-JP" altLang="en-US"/>
              <a:t>対象データが定常性を満たすようデータを整形する．</a:t>
            </a:r>
          </a:p>
          <a:p>
            <a:pPr marL="514350" indent="-514350">
              <a:buFont typeface="+mj-lt"/>
              <a:buAutoNum type="arabicPeriod"/>
            </a:pPr>
            <a:r>
              <a:rPr lang="ja-JP" altLang="en-US"/>
              <a:t>整形済みデータに対して，</a:t>
            </a:r>
            <a:r>
              <a:rPr lang="en" altLang="ja-JP" dirty="0"/>
              <a:t>ARMA</a:t>
            </a:r>
            <a:r>
              <a:rPr lang="ja-JP" altLang="en-US"/>
              <a:t>モデルを適用してモデルを推定する．</a:t>
            </a:r>
          </a:p>
          <a:p>
            <a:pPr marL="514350" indent="-514350">
              <a:buFont typeface="+mj-lt"/>
              <a:buAutoNum type="arabicPeriod"/>
            </a:pPr>
            <a:r>
              <a:rPr lang="ja-JP" altLang="en-US"/>
              <a:t>推定されたモデルの</a:t>
            </a:r>
            <a:r>
              <a:rPr lang="en" altLang="ja-JP" dirty="0"/>
              <a:t>RMSE</a:t>
            </a:r>
            <a:r>
              <a:rPr lang="ja-JP" altLang="en-US"/>
              <a:t>による評価を行う．</a:t>
            </a:r>
          </a:p>
          <a:p>
            <a:pPr marL="514350" indent="-514350">
              <a:buFont typeface="+mj-lt"/>
              <a:buAutoNum type="arabicPeriod"/>
            </a:pPr>
            <a:endParaRPr lang="en-US" altLang="ja-JP" dirty="0"/>
          </a:p>
          <a:p>
            <a:pPr marL="0" indent="0">
              <a:buNone/>
            </a:pPr>
            <a:endParaRPr lang="ja-JP" altLang="en-US"/>
          </a:p>
          <a:p>
            <a:pPr marL="0" indent="0">
              <a:buNone/>
            </a:pPr>
            <a:endParaRPr kumimoji="1" lang="ja-JP" altLang="en-US"/>
          </a:p>
        </p:txBody>
      </p:sp>
    </p:spTree>
    <p:extLst>
      <p:ext uri="{BB962C8B-B14F-4D97-AF65-F5344CB8AC3E}">
        <p14:creationId xmlns:p14="http://schemas.microsoft.com/office/powerpoint/2010/main" val="3324070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653FB-0C04-7542-BBD7-88ADB756769E}"/>
              </a:ext>
            </a:extLst>
          </p:cNvPr>
          <p:cNvSpPr>
            <a:spLocks noGrp="1"/>
          </p:cNvSpPr>
          <p:nvPr>
            <p:ph type="title"/>
          </p:nvPr>
        </p:nvSpPr>
        <p:spPr/>
        <p:txBody>
          <a:bodyPr/>
          <a:lstStyle/>
          <a:p>
            <a:r>
              <a:rPr kumimoji="1" lang="ja-JP" altLang="en-US"/>
              <a:t>実験結果</a:t>
            </a:r>
            <a:r>
              <a:rPr kumimoji="1" lang="en-US" altLang="ja-JP" dirty="0"/>
              <a:t>(1)</a:t>
            </a:r>
            <a:endParaRPr kumimoji="1" lang="ja-JP" altLang="en-US"/>
          </a:p>
        </p:txBody>
      </p:sp>
      <p:sp>
        <p:nvSpPr>
          <p:cNvPr id="3" name="コンテンツ プレースホルダー 2">
            <a:extLst>
              <a:ext uri="{FF2B5EF4-FFF2-40B4-BE49-F238E27FC236}">
                <a16:creationId xmlns:a16="http://schemas.microsoft.com/office/drawing/2014/main" id="{DCDAA12D-31A6-1A42-BD4E-1291C7BB198A}"/>
              </a:ext>
            </a:extLst>
          </p:cNvPr>
          <p:cNvSpPr>
            <a:spLocks noGrp="1"/>
          </p:cNvSpPr>
          <p:nvPr>
            <p:ph idx="1"/>
          </p:nvPr>
        </p:nvSpPr>
        <p:spPr/>
        <p:txBody>
          <a:bodyPr/>
          <a:lstStyle/>
          <a:p>
            <a:r>
              <a:rPr kumimoji="1" lang="ja-JP" altLang="en-US"/>
              <a:t>結果は以下の通り</a:t>
            </a:r>
            <a:endParaRPr kumimoji="1" lang="en-US" altLang="ja-JP" dirty="0"/>
          </a:p>
          <a:p>
            <a:endParaRPr kumimoji="1" lang="ja-JP" altLang="en-US"/>
          </a:p>
        </p:txBody>
      </p:sp>
      <p:pic>
        <p:nvPicPr>
          <p:cNvPr id="4" name="図 3">
            <a:extLst>
              <a:ext uri="{FF2B5EF4-FFF2-40B4-BE49-F238E27FC236}">
                <a16:creationId xmlns:a16="http://schemas.microsoft.com/office/drawing/2014/main" id="{B960F6F4-4B2B-2241-98A8-C621F52C126C}"/>
              </a:ext>
            </a:extLst>
          </p:cNvPr>
          <p:cNvPicPr>
            <a:picLocks noChangeAspect="1"/>
          </p:cNvPicPr>
          <p:nvPr/>
        </p:nvPicPr>
        <p:blipFill>
          <a:blip r:embed="rId3"/>
          <a:stretch>
            <a:fillRect/>
          </a:stretch>
        </p:blipFill>
        <p:spPr>
          <a:xfrm>
            <a:off x="1045356" y="2313592"/>
            <a:ext cx="9432769" cy="3717242"/>
          </a:xfrm>
          <a:prstGeom prst="rect">
            <a:avLst/>
          </a:prstGeom>
        </p:spPr>
      </p:pic>
    </p:spTree>
    <p:extLst>
      <p:ext uri="{BB962C8B-B14F-4D97-AF65-F5344CB8AC3E}">
        <p14:creationId xmlns:p14="http://schemas.microsoft.com/office/powerpoint/2010/main" val="3088237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AA9132-30D4-2542-9344-812A6908E2F4}"/>
              </a:ext>
            </a:extLst>
          </p:cNvPr>
          <p:cNvSpPr>
            <a:spLocks noGrp="1"/>
          </p:cNvSpPr>
          <p:nvPr>
            <p:ph type="title"/>
          </p:nvPr>
        </p:nvSpPr>
        <p:spPr/>
        <p:txBody>
          <a:bodyPr/>
          <a:lstStyle/>
          <a:p>
            <a:r>
              <a:rPr kumimoji="1" lang="ja-JP" altLang="en-US"/>
              <a:t>実験結果</a:t>
            </a:r>
            <a:r>
              <a:rPr kumimoji="1" lang="en-US" altLang="ja-JP" dirty="0"/>
              <a:t>(2)</a:t>
            </a:r>
            <a:endParaRPr kumimoji="1" lang="ja-JP" altLang="en-US"/>
          </a:p>
        </p:txBody>
      </p:sp>
      <p:sp>
        <p:nvSpPr>
          <p:cNvPr id="3" name="コンテンツ プレースホルダー 2">
            <a:extLst>
              <a:ext uri="{FF2B5EF4-FFF2-40B4-BE49-F238E27FC236}">
                <a16:creationId xmlns:a16="http://schemas.microsoft.com/office/drawing/2014/main" id="{2EAD61DC-E105-964E-83D5-279C0172A852}"/>
              </a:ext>
            </a:extLst>
          </p:cNvPr>
          <p:cNvSpPr>
            <a:spLocks noGrp="1"/>
          </p:cNvSpPr>
          <p:nvPr>
            <p:ph idx="1"/>
          </p:nvPr>
        </p:nvSpPr>
        <p:spPr/>
        <p:txBody>
          <a:bodyPr/>
          <a:lstStyle/>
          <a:p>
            <a:r>
              <a:rPr kumimoji="1" lang="ja-JP" altLang="en-US"/>
              <a:t>外生変数を自動車購入費とした</a:t>
            </a:r>
            <a:r>
              <a:rPr kumimoji="1" lang="en-US" altLang="ja-JP" dirty="0"/>
              <a:t>ARIMAX</a:t>
            </a:r>
            <a:r>
              <a:rPr kumimoji="1" lang="ja-JP" altLang="en-US"/>
              <a:t>モデルの予測</a:t>
            </a:r>
          </a:p>
        </p:txBody>
      </p:sp>
      <p:pic>
        <p:nvPicPr>
          <p:cNvPr id="7" name="図 6">
            <a:extLst>
              <a:ext uri="{FF2B5EF4-FFF2-40B4-BE49-F238E27FC236}">
                <a16:creationId xmlns:a16="http://schemas.microsoft.com/office/drawing/2014/main" id="{8684D22F-6D6A-794D-8A65-75B24E15549D}"/>
              </a:ext>
            </a:extLst>
          </p:cNvPr>
          <p:cNvPicPr>
            <a:picLocks noChangeAspect="1"/>
          </p:cNvPicPr>
          <p:nvPr/>
        </p:nvPicPr>
        <p:blipFill>
          <a:blip r:embed="rId3"/>
          <a:stretch>
            <a:fillRect/>
          </a:stretch>
        </p:blipFill>
        <p:spPr>
          <a:xfrm>
            <a:off x="1543987" y="2347466"/>
            <a:ext cx="9304428" cy="3964434"/>
          </a:xfrm>
          <a:prstGeom prst="rect">
            <a:avLst/>
          </a:prstGeom>
        </p:spPr>
      </p:pic>
    </p:spTree>
    <p:extLst>
      <p:ext uri="{BB962C8B-B14F-4D97-AF65-F5344CB8AC3E}">
        <p14:creationId xmlns:p14="http://schemas.microsoft.com/office/powerpoint/2010/main" val="4181710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DB7C2B-C01A-494E-A1CB-BC50C5015E1C}"/>
              </a:ext>
            </a:extLst>
          </p:cNvPr>
          <p:cNvSpPr>
            <a:spLocks noGrp="1"/>
          </p:cNvSpPr>
          <p:nvPr>
            <p:ph type="title"/>
          </p:nvPr>
        </p:nvSpPr>
        <p:spPr/>
        <p:txBody>
          <a:bodyPr/>
          <a:lstStyle/>
          <a:p>
            <a:r>
              <a:rPr lang="ja-JP" altLang="en-US"/>
              <a:t>内容</a:t>
            </a:r>
            <a:endParaRPr kumimoji="1" lang="ja-JP" altLang="en-US"/>
          </a:p>
        </p:txBody>
      </p:sp>
      <p:sp>
        <p:nvSpPr>
          <p:cNvPr id="3" name="コンテンツ プレースホルダー 2">
            <a:extLst>
              <a:ext uri="{FF2B5EF4-FFF2-40B4-BE49-F238E27FC236}">
                <a16:creationId xmlns:a16="http://schemas.microsoft.com/office/drawing/2014/main" id="{9249E7D8-91A4-1E46-A632-981BC1BBB65B}"/>
              </a:ext>
            </a:extLst>
          </p:cNvPr>
          <p:cNvSpPr>
            <a:spLocks noGrp="1"/>
          </p:cNvSpPr>
          <p:nvPr>
            <p:ph idx="1"/>
          </p:nvPr>
        </p:nvSpPr>
        <p:spPr/>
        <p:txBody>
          <a:bodyPr/>
          <a:lstStyle/>
          <a:p>
            <a:r>
              <a:rPr kumimoji="1" lang="ja-JP" altLang="en-US"/>
              <a:t>時系列データとは</a:t>
            </a:r>
            <a:r>
              <a:rPr kumimoji="1" lang="en-US" altLang="ja-JP" dirty="0"/>
              <a:t>	</a:t>
            </a:r>
          </a:p>
          <a:p>
            <a:pPr marL="193675" indent="-193675">
              <a:tabLst>
                <a:tab pos="171450" algn="l"/>
                <a:tab pos="1763713" algn="l"/>
              </a:tabLst>
            </a:pPr>
            <a:r>
              <a:rPr lang="ja-JP" altLang="en-US"/>
              <a:t>本研究の目的</a:t>
            </a:r>
            <a:r>
              <a:rPr lang="en-US" altLang="ja-JP" dirty="0"/>
              <a:t>	         </a:t>
            </a:r>
          </a:p>
          <a:p>
            <a:pPr marL="193675" indent="-193675">
              <a:tabLst>
                <a:tab pos="171450" algn="l"/>
                <a:tab pos="1763713" algn="l"/>
              </a:tabLst>
            </a:pPr>
            <a:r>
              <a:rPr lang="ja-JP" altLang="en-US"/>
              <a:t>時系列データの可視化</a:t>
            </a:r>
            <a:endParaRPr lang="en-US" altLang="ja-JP" dirty="0"/>
          </a:p>
          <a:p>
            <a:pPr marL="193675" indent="-193675">
              <a:tabLst>
                <a:tab pos="171450" algn="l"/>
                <a:tab pos="1763713" algn="l"/>
              </a:tabLst>
            </a:pPr>
            <a:r>
              <a:rPr lang="ja-JP" altLang="en-US"/>
              <a:t>時系列データ予測モデル</a:t>
            </a:r>
            <a:endParaRPr lang="en-US" altLang="ja-JP" dirty="0"/>
          </a:p>
          <a:p>
            <a:pPr marL="193675" indent="-193675">
              <a:tabLst>
                <a:tab pos="171450" algn="l"/>
                <a:tab pos="1763713" algn="l"/>
              </a:tabLst>
            </a:pPr>
            <a:r>
              <a:rPr lang="ja-JP" altLang="en-US"/>
              <a:t>実験結果</a:t>
            </a:r>
            <a:endParaRPr lang="en-US" altLang="ja-JP" dirty="0"/>
          </a:p>
          <a:p>
            <a:pPr marL="193675" indent="-193675">
              <a:tabLst>
                <a:tab pos="171450" algn="l"/>
                <a:tab pos="1763713" algn="l"/>
              </a:tabLst>
            </a:pPr>
            <a:r>
              <a:rPr lang="ja-JP" altLang="en-US"/>
              <a:t>考察・まとめ</a:t>
            </a:r>
            <a:endParaRPr lang="en-US" altLang="ja-JP" dirty="0"/>
          </a:p>
          <a:p>
            <a:pPr marL="193675" indent="-193675">
              <a:tabLst>
                <a:tab pos="171450" algn="l"/>
                <a:tab pos="1763713" algn="l"/>
              </a:tabLst>
            </a:pPr>
            <a:endParaRPr kumimoji="1" lang="ja-JP" altLang="en-US"/>
          </a:p>
        </p:txBody>
      </p:sp>
      <p:sp>
        <p:nvSpPr>
          <p:cNvPr id="4" name="テキスト ボックス 3">
            <a:extLst>
              <a:ext uri="{FF2B5EF4-FFF2-40B4-BE49-F238E27FC236}">
                <a16:creationId xmlns:a16="http://schemas.microsoft.com/office/drawing/2014/main" id="{621770B6-F973-F043-8C20-618FCBAD1975}"/>
              </a:ext>
            </a:extLst>
          </p:cNvPr>
          <p:cNvSpPr txBox="1"/>
          <p:nvPr/>
        </p:nvSpPr>
        <p:spPr>
          <a:xfrm>
            <a:off x="4093029" y="2133600"/>
            <a:ext cx="184731" cy="369332"/>
          </a:xfrm>
          <a:prstGeom prst="rect">
            <a:avLst/>
          </a:prstGeom>
          <a:noFill/>
        </p:spPr>
        <p:txBody>
          <a:bodyPr wrap="none" rtlCol="0">
            <a:spAutoFit/>
          </a:bodyPr>
          <a:lstStyle/>
          <a:p>
            <a:endParaRPr kumimoji="1" lang="ja-JP" altLang="en-US"/>
          </a:p>
        </p:txBody>
      </p:sp>
    </p:spTree>
    <p:extLst>
      <p:ext uri="{BB962C8B-B14F-4D97-AF65-F5344CB8AC3E}">
        <p14:creationId xmlns:p14="http://schemas.microsoft.com/office/powerpoint/2010/main" val="3886462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CAB1E-F7FC-8742-BD44-718F74BF7778}"/>
              </a:ext>
            </a:extLst>
          </p:cNvPr>
          <p:cNvSpPr>
            <a:spLocks noGrp="1"/>
          </p:cNvSpPr>
          <p:nvPr>
            <p:ph type="title"/>
          </p:nvPr>
        </p:nvSpPr>
        <p:spPr/>
        <p:txBody>
          <a:bodyPr/>
          <a:lstStyle/>
          <a:p>
            <a:r>
              <a:rPr kumimoji="1" lang="ja-JP" altLang="en-US"/>
              <a:t>考察・まとめ</a:t>
            </a:r>
          </a:p>
        </p:txBody>
      </p:sp>
      <p:sp>
        <p:nvSpPr>
          <p:cNvPr id="3" name="コンテンツ プレースホルダー 2">
            <a:extLst>
              <a:ext uri="{FF2B5EF4-FFF2-40B4-BE49-F238E27FC236}">
                <a16:creationId xmlns:a16="http://schemas.microsoft.com/office/drawing/2014/main" id="{5300D9B1-5F26-A441-9579-299E6E623018}"/>
              </a:ext>
            </a:extLst>
          </p:cNvPr>
          <p:cNvSpPr>
            <a:spLocks noGrp="1"/>
          </p:cNvSpPr>
          <p:nvPr>
            <p:ph idx="1"/>
          </p:nvPr>
        </p:nvSpPr>
        <p:spPr/>
        <p:txBody>
          <a:bodyPr/>
          <a:lstStyle/>
          <a:p>
            <a:r>
              <a:rPr kumimoji="1" lang="ja-JP" altLang="en-US"/>
              <a:t>外生変数の有無はあまり関係しなかった．</a:t>
            </a:r>
            <a:endParaRPr kumimoji="1" lang="en-US" altLang="ja-JP" dirty="0"/>
          </a:p>
          <a:p>
            <a:r>
              <a:rPr lang="ja-JP" altLang="en-US"/>
              <a:t>自己回帰のみで十分な予測モデルが得られた．</a:t>
            </a:r>
            <a:endParaRPr lang="en-US" altLang="ja-JP" dirty="0"/>
          </a:p>
          <a:p>
            <a:r>
              <a:rPr kumimoji="1" lang="ja-JP" altLang="en-US"/>
              <a:t>各変数間の相関は表すことができたが，変数間の因果関係は明らかになっていない．</a:t>
            </a:r>
            <a:endParaRPr kumimoji="1" lang="en-US" altLang="ja-JP" dirty="0"/>
          </a:p>
          <a:p>
            <a:r>
              <a:rPr lang="ja-JP" altLang="en-US"/>
              <a:t>今後は各変数間の統計学的因果関係を明らかにする研究を行いたい．</a:t>
            </a:r>
            <a:endParaRPr lang="en-US" altLang="ja-JP" dirty="0"/>
          </a:p>
        </p:txBody>
      </p:sp>
    </p:spTree>
    <p:extLst>
      <p:ext uri="{BB962C8B-B14F-4D97-AF65-F5344CB8AC3E}">
        <p14:creationId xmlns:p14="http://schemas.microsoft.com/office/powerpoint/2010/main" val="2681031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348C11-E5C7-FC43-B1FB-E73B3A7A35FE}"/>
              </a:ext>
            </a:extLst>
          </p:cNvPr>
          <p:cNvSpPr>
            <a:spLocks noGrp="1"/>
          </p:cNvSpPr>
          <p:nvPr>
            <p:ph type="title"/>
          </p:nvPr>
        </p:nvSpPr>
        <p:spPr/>
        <p:txBody>
          <a:bodyPr/>
          <a:lstStyle/>
          <a:p>
            <a:r>
              <a:rPr kumimoji="1" lang="ja-JP" altLang="en-US"/>
              <a:t>時系列データとは</a:t>
            </a:r>
          </a:p>
        </p:txBody>
      </p:sp>
      <p:sp>
        <p:nvSpPr>
          <p:cNvPr id="3" name="コンテンツ プレースホルダー 2">
            <a:extLst>
              <a:ext uri="{FF2B5EF4-FFF2-40B4-BE49-F238E27FC236}">
                <a16:creationId xmlns:a16="http://schemas.microsoft.com/office/drawing/2014/main" id="{1CA0050F-5BBC-9543-B998-99CF87175D47}"/>
              </a:ext>
            </a:extLst>
          </p:cNvPr>
          <p:cNvSpPr>
            <a:spLocks noGrp="1"/>
          </p:cNvSpPr>
          <p:nvPr>
            <p:ph idx="1"/>
          </p:nvPr>
        </p:nvSpPr>
        <p:spPr/>
        <p:txBody>
          <a:bodyPr/>
          <a:lstStyle/>
          <a:p>
            <a:pPr marL="0" indent="0">
              <a:buNone/>
            </a:pPr>
            <a:r>
              <a:rPr lang="ja-JP" altLang="en-US"/>
              <a:t>例として，</a:t>
            </a:r>
            <a:endParaRPr lang="en-US" altLang="ja-JP" dirty="0"/>
          </a:p>
          <a:p>
            <a:r>
              <a:rPr kumimoji="1" lang="ja-JP" altLang="en-US"/>
              <a:t>気温，気圧</a:t>
            </a:r>
            <a:endParaRPr kumimoji="1" lang="en-US" altLang="ja-JP" dirty="0"/>
          </a:p>
          <a:p>
            <a:r>
              <a:rPr lang="ja-JP" altLang="en-US"/>
              <a:t>株価，為替レート</a:t>
            </a:r>
            <a:endParaRPr lang="en-US" altLang="ja-JP" dirty="0"/>
          </a:p>
          <a:p>
            <a:r>
              <a:rPr kumimoji="1" lang="en-US" altLang="ja-JP" dirty="0"/>
              <a:t>GDP</a:t>
            </a:r>
            <a:r>
              <a:rPr kumimoji="1" lang="ja-JP" altLang="en-US"/>
              <a:t>，消費者物価指数</a:t>
            </a:r>
            <a:endParaRPr kumimoji="1" lang="en-US" altLang="ja-JP" dirty="0"/>
          </a:p>
          <a:p>
            <a:r>
              <a:rPr lang="ja-JP" altLang="en-US"/>
              <a:t>血圧，脈拍，脳波　</a:t>
            </a:r>
            <a:endParaRPr lang="en-US" altLang="ja-JP" dirty="0"/>
          </a:p>
          <a:p>
            <a:r>
              <a:rPr lang="ja-JP" altLang="en-US" b="1"/>
              <a:t>交通事故死傷者数</a:t>
            </a:r>
            <a:r>
              <a:rPr lang="ja-JP" altLang="en-US"/>
              <a:t>など</a:t>
            </a:r>
            <a:endParaRPr lang="en-US" altLang="ja-JP" dirty="0"/>
          </a:p>
          <a:p>
            <a:pPr marL="0" indent="0">
              <a:buNone/>
            </a:pPr>
            <a:endParaRPr kumimoji="1" lang="ja-JP" altLang="en-US"/>
          </a:p>
        </p:txBody>
      </p:sp>
    </p:spTree>
    <p:extLst>
      <p:ext uri="{BB962C8B-B14F-4D97-AF65-F5344CB8AC3E}">
        <p14:creationId xmlns:p14="http://schemas.microsoft.com/office/powerpoint/2010/main" val="1461236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BD923-FBBA-6B41-9ED6-E45069E9D587}"/>
              </a:ext>
            </a:extLst>
          </p:cNvPr>
          <p:cNvSpPr>
            <a:spLocks noGrp="1"/>
          </p:cNvSpPr>
          <p:nvPr>
            <p:ph type="title"/>
          </p:nvPr>
        </p:nvSpPr>
        <p:spPr/>
        <p:txBody>
          <a:bodyPr/>
          <a:lstStyle/>
          <a:p>
            <a:r>
              <a:rPr kumimoji="1" lang="ja-JP" altLang="en-US"/>
              <a:t>本研究の目的</a:t>
            </a:r>
          </a:p>
        </p:txBody>
      </p:sp>
      <p:sp>
        <p:nvSpPr>
          <p:cNvPr id="3" name="コンテンツ プレースホルダー 2">
            <a:extLst>
              <a:ext uri="{FF2B5EF4-FFF2-40B4-BE49-F238E27FC236}">
                <a16:creationId xmlns:a16="http://schemas.microsoft.com/office/drawing/2014/main" id="{B5B0CE3B-DE28-CA4C-9125-09D5556B03E5}"/>
              </a:ext>
            </a:extLst>
          </p:cNvPr>
          <p:cNvSpPr>
            <a:spLocks noGrp="1"/>
          </p:cNvSpPr>
          <p:nvPr>
            <p:ph idx="1"/>
          </p:nvPr>
        </p:nvSpPr>
        <p:spPr/>
        <p:txBody>
          <a:bodyPr/>
          <a:lstStyle/>
          <a:p>
            <a:pPr marL="514350" indent="-514350">
              <a:buFont typeface="+mj-lt"/>
              <a:buAutoNum type="arabicPeriod"/>
            </a:pPr>
            <a:r>
              <a:rPr kumimoji="1" lang="ja-JP" altLang="en-US"/>
              <a:t>可視化（特徴を捉える）</a:t>
            </a:r>
            <a:endParaRPr kumimoji="1" lang="en-US" altLang="ja-JP" dirty="0"/>
          </a:p>
          <a:p>
            <a:pPr marL="514350" indent="-514350">
              <a:buFont typeface="+mj-lt"/>
              <a:buAutoNum type="arabicPeriod"/>
            </a:pPr>
            <a:r>
              <a:rPr kumimoji="1" lang="ja-JP" altLang="en-US"/>
              <a:t>情報抽出（時系列から情報を取り出す）</a:t>
            </a:r>
            <a:endParaRPr kumimoji="1" lang="en-US" altLang="ja-JP" dirty="0"/>
          </a:p>
          <a:p>
            <a:pPr marL="514350" indent="-514350">
              <a:buFont typeface="+mj-lt"/>
              <a:buAutoNum type="arabicPeriod"/>
            </a:pPr>
            <a:r>
              <a:rPr lang="ja-JP" altLang="en-US"/>
              <a:t>予測（データの将来を予測）</a:t>
            </a:r>
            <a:endParaRPr lang="en-US" altLang="ja-JP" dirty="0"/>
          </a:p>
          <a:p>
            <a:pPr marL="514350" indent="-514350">
              <a:buFont typeface="+mj-lt"/>
              <a:buAutoNum type="arabicPeriod"/>
            </a:pPr>
            <a:r>
              <a:rPr lang="ja-JP" altLang="en-US"/>
              <a:t>モデルの評価</a:t>
            </a:r>
            <a:endParaRPr kumimoji="1" lang="ja-JP" altLang="en-US"/>
          </a:p>
        </p:txBody>
      </p:sp>
    </p:spTree>
    <p:extLst>
      <p:ext uri="{BB962C8B-B14F-4D97-AF65-F5344CB8AC3E}">
        <p14:creationId xmlns:p14="http://schemas.microsoft.com/office/powerpoint/2010/main" val="2548367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C8EC0B-F079-ED41-AF22-370DC5A4FAEF}"/>
              </a:ext>
            </a:extLst>
          </p:cNvPr>
          <p:cNvSpPr>
            <a:spLocks noGrp="1"/>
          </p:cNvSpPr>
          <p:nvPr>
            <p:ph type="title"/>
          </p:nvPr>
        </p:nvSpPr>
        <p:spPr>
          <a:xfrm>
            <a:off x="838200" y="365125"/>
            <a:ext cx="10515600" cy="953635"/>
          </a:xfrm>
        </p:spPr>
        <p:txBody>
          <a:bodyPr/>
          <a:lstStyle/>
          <a:p>
            <a:r>
              <a:rPr kumimoji="1" lang="ja-JP" altLang="en-US"/>
              <a:t>時系列データの可視化</a:t>
            </a:r>
          </a:p>
        </p:txBody>
      </p:sp>
      <p:sp>
        <p:nvSpPr>
          <p:cNvPr id="3" name="コンテンツ プレースホルダー 2">
            <a:extLst>
              <a:ext uri="{FF2B5EF4-FFF2-40B4-BE49-F238E27FC236}">
                <a16:creationId xmlns:a16="http://schemas.microsoft.com/office/drawing/2014/main" id="{E5906B19-E6E9-A84C-9551-0C10DA57CD15}"/>
              </a:ext>
            </a:extLst>
          </p:cNvPr>
          <p:cNvSpPr>
            <a:spLocks noGrp="1"/>
          </p:cNvSpPr>
          <p:nvPr>
            <p:ph idx="1"/>
          </p:nvPr>
        </p:nvSpPr>
        <p:spPr>
          <a:xfrm>
            <a:off x="838200" y="1203767"/>
            <a:ext cx="10515600" cy="4973196"/>
          </a:xfrm>
        </p:spPr>
        <p:txBody>
          <a:bodyPr/>
          <a:lstStyle/>
          <a:p>
            <a:r>
              <a:rPr kumimoji="1" lang="ja-JP" altLang="en-US"/>
              <a:t> データのプロット</a:t>
            </a:r>
            <a:endParaRPr kumimoji="1" lang="en-US" altLang="ja-JP" dirty="0"/>
          </a:p>
        </p:txBody>
      </p:sp>
      <p:pic>
        <p:nvPicPr>
          <p:cNvPr id="5" name="図 4" descr="グラフィカル ユーザー インターフェイス, アプリケーション&#10;&#10;自動的に生成された説明">
            <a:extLst>
              <a:ext uri="{FF2B5EF4-FFF2-40B4-BE49-F238E27FC236}">
                <a16:creationId xmlns:a16="http://schemas.microsoft.com/office/drawing/2014/main" id="{B7109340-DAF8-B443-8427-89D92E404814}"/>
              </a:ext>
            </a:extLst>
          </p:cNvPr>
          <p:cNvPicPr>
            <a:picLocks noChangeAspect="1"/>
          </p:cNvPicPr>
          <p:nvPr/>
        </p:nvPicPr>
        <p:blipFill>
          <a:blip r:embed="rId3"/>
          <a:stretch>
            <a:fillRect/>
          </a:stretch>
        </p:blipFill>
        <p:spPr>
          <a:xfrm>
            <a:off x="634558" y="2036890"/>
            <a:ext cx="10922883" cy="3790157"/>
          </a:xfrm>
          <a:prstGeom prst="rect">
            <a:avLst/>
          </a:prstGeom>
        </p:spPr>
      </p:pic>
    </p:spTree>
    <p:extLst>
      <p:ext uri="{BB962C8B-B14F-4D97-AF65-F5344CB8AC3E}">
        <p14:creationId xmlns:p14="http://schemas.microsoft.com/office/powerpoint/2010/main" val="3877310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31855A-E9C7-CE4F-B2D1-CEC62596F0D9}"/>
              </a:ext>
            </a:extLst>
          </p:cNvPr>
          <p:cNvSpPr>
            <a:spLocks noGrp="1"/>
          </p:cNvSpPr>
          <p:nvPr>
            <p:ph type="title"/>
          </p:nvPr>
        </p:nvSpPr>
        <p:spPr/>
        <p:txBody>
          <a:bodyPr/>
          <a:lstStyle/>
          <a:p>
            <a:r>
              <a:rPr kumimoji="1" lang="ja-JP" altLang="en-US"/>
              <a:t>月ごとにプロット</a:t>
            </a:r>
          </a:p>
        </p:txBody>
      </p:sp>
      <p:pic>
        <p:nvPicPr>
          <p:cNvPr id="8" name="コンテンツ プレースホルダー 7">
            <a:extLst>
              <a:ext uri="{FF2B5EF4-FFF2-40B4-BE49-F238E27FC236}">
                <a16:creationId xmlns:a16="http://schemas.microsoft.com/office/drawing/2014/main" id="{F813D826-3E72-3B43-B6F3-A49CDA09E431}"/>
              </a:ext>
            </a:extLst>
          </p:cNvPr>
          <p:cNvPicPr>
            <a:picLocks noGrp="1" noChangeAspect="1"/>
          </p:cNvPicPr>
          <p:nvPr>
            <p:ph idx="1"/>
          </p:nvPr>
        </p:nvPicPr>
        <p:blipFill>
          <a:blip r:embed="rId3"/>
          <a:stretch>
            <a:fillRect/>
          </a:stretch>
        </p:blipFill>
        <p:spPr>
          <a:xfrm>
            <a:off x="1169233" y="1499083"/>
            <a:ext cx="9443803" cy="4796327"/>
          </a:xfrm>
        </p:spPr>
      </p:pic>
    </p:spTree>
    <p:extLst>
      <p:ext uri="{BB962C8B-B14F-4D97-AF65-F5344CB8AC3E}">
        <p14:creationId xmlns:p14="http://schemas.microsoft.com/office/powerpoint/2010/main" val="3449684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ED0489-3889-3B4D-8AE8-3D3DD3FBC60B}"/>
              </a:ext>
            </a:extLst>
          </p:cNvPr>
          <p:cNvSpPr>
            <a:spLocks noGrp="1"/>
          </p:cNvSpPr>
          <p:nvPr>
            <p:ph type="title"/>
          </p:nvPr>
        </p:nvSpPr>
        <p:spPr/>
        <p:txBody>
          <a:bodyPr/>
          <a:lstStyle/>
          <a:p>
            <a:r>
              <a:rPr kumimoji="1" lang="ja-JP" altLang="en-US"/>
              <a:t>自己共分散</a:t>
            </a:r>
          </a:p>
        </p:txBody>
      </p:sp>
      <p:pic>
        <p:nvPicPr>
          <p:cNvPr id="4" name="コンテンツ プレースホルダー 3">
            <a:extLst>
              <a:ext uri="{FF2B5EF4-FFF2-40B4-BE49-F238E27FC236}">
                <a16:creationId xmlns:a16="http://schemas.microsoft.com/office/drawing/2014/main" id="{24AFE918-69B6-C045-81A5-900914EDB783}"/>
              </a:ext>
            </a:extLst>
          </p:cNvPr>
          <p:cNvPicPr>
            <a:picLocks noGrp="1" noChangeAspect="1"/>
          </p:cNvPicPr>
          <p:nvPr>
            <p:ph idx="1"/>
          </p:nvPr>
        </p:nvPicPr>
        <p:blipFill>
          <a:blip r:embed="rId3"/>
          <a:stretch>
            <a:fillRect/>
          </a:stretch>
        </p:blipFill>
        <p:spPr>
          <a:xfrm>
            <a:off x="573504" y="1564523"/>
            <a:ext cx="10701517" cy="625224"/>
          </a:xfrm>
          <a:prstGeom prst="rect">
            <a:avLst/>
          </a:prstGeom>
        </p:spPr>
      </p:pic>
      <p:pic>
        <p:nvPicPr>
          <p:cNvPr id="5" name="図 4">
            <a:extLst>
              <a:ext uri="{FF2B5EF4-FFF2-40B4-BE49-F238E27FC236}">
                <a16:creationId xmlns:a16="http://schemas.microsoft.com/office/drawing/2014/main" id="{6AB8FEB8-562B-824B-B08C-0838903C5EF9}"/>
              </a:ext>
            </a:extLst>
          </p:cNvPr>
          <p:cNvPicPr>
            <a:picLocks noChangeAspect="1"/>
          </p:cNvPicPr>
          <p:nvPr/>
        </p:nvPicPr>
        <p:blipFill>
          <a:blip r:embed="rId4"/>
          <a:stretch>
            <a:fillRect/>
          </a:stretch>
        </p:blipFill>
        <p:spPr>
          <a:xfrm>
            <a:off x="838200" y="3085026"/>
            <a:ext cx="9327299" cy="753048"/>
          </a:xfrm>
          <a:prstGeom prst="rect">
            <a:avLst/>
          </a:prstGeom>
        </p:spPr>
      </p:pic>
    </p:spTree>
    <p:extLst>
      <p:ext uri="{BB962C8B-B14F-4D97-AF65-F5344CB8AC3E}">
        <p14:creationId xmlns:p14="http://schemas.microsoft.com/office/powerpoint/2010/main" val="2247909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1A5A49-42AE-944C-97AE-E7C2D0AE0064}"/>
              </a:ext>
            </a:extLst>
          </p:cNvPr>
          <p:cNvSpPr>
            <a:spLocks noGrp="1"/>
          </p:cNvSpPr>
          <p:nvPr>
            <p:ph type="title"/>
          </p:nvPr>
        </p:nvSpPr>
        <p:spPr>
          <a:xfrm flipH="1">
            <a:off x="7998106" y="266796"/>
            <a:ext cx="115747" cy="45719"/>
          </a:xfrm>
        </p:spPr>
        <p:txBody>
          <a:bodyPr>
            <a:normAutofit fontScale="90000"/>
          </a:bodyPr>
          <a:lstStyle/>
          <a:p>
            <a:endParaRPr kumimoji="1" lang="ja-JP" altLang="en-US"/>
          </a:p>
        </p:txBody>
      </p:sp>
      <p:sp>
        <p:nvSpPr>
          <p:cNvPr id="3" name="コンテンツ プレースホルダー 2">
            <a:extLst>
              <a:ext uri="{FF2B5EF4-FFF2-40B4-BE49-F238E27FC236}">
                <a16:creationId xmlns:a16="http://schemas.microsoft.com/office/drawing/2014/main" id="{D84F05C3-8649-6E46-B8F8-B2A900E87564}"/>
              </a:ext>
            </a:extLst>
          </p:cNvPr>
          <p:cNvSpPr>
            <a:spLocks noGrp="1"/>
          </p:cNvSpPr>
          <p:nvPr>
            <p:ph idx="1"/>
          </p:nvPr>
        </p:nvSpPr>
        <p:spPr>
          <a:xfrm>
            <a:off x="838200" y="417734"/>
            <a:ext cx="10515600" cy="5759229"/>
          </a:xfrm>
        </p:spPr>
        <p:txBody>
          <a:bodyPr>
            <a:normAutofit/>
          </a:bodyPr>
          <a:lstStyle/>
          <a:p>
            <a:r>
              <a:rPr kumimoji="1" lang="en-US" altLang="ja-JP" dirty="0"/>
              <a:t>ACF(</a:t>
            </a:r>
            <a:r>
              <a:rPr kumimoji="1" lang="en-US" altLang="ja-JP" dirty="0" err="1"/>
              <a:t>AutoCorrelation</a:t>
            </a:r>
            <a:r>
              <a:rPr kumimoji="1" lang="en-US" altLang="ja-JP" dirty="0"/>
              <a:t> Function) </a:t>
            </a:r>
          </a:p>
          <a:p>
            <a:pPr marL="0" indent="0">
              <a:buNone/>
            </a:pPr>
            <a:r>
              <a:rPr kumimoji="1" lang="ja-JP" altLang="en-US"/>
              <a:t>異なる時点間のデータの関係性を表すもの．</a:t>
            </a:r>
            <a:r>
              <a:rPr lang="ja-JP" altLang="en-US"/>
              <a:t>値が</a:t>
            </a:r>
            <a:r>
              <a:rPr lang="en-US" altLang="ja-JP" dirty="0"/>
              <a:t>1</a:t>
            </a:r>
            <a:r>
              <a:rPr lang="ja-JP" altLang="en-US"/>
              <a:t>なら正の相関，</a:t>
            </a:r>
            <a:r>
              <a:rPr lang="en-US" altLang="ja-JP" dirty="0"/>
              <a:t>-1</a:t>
            </a:r>
            <a:r>
              <a:rPr lang="ja-JP" altLang="en-US"/>
              <a:t>なら負の相関，</a:t>
            </a:r>
            <a:r>
              <a:rPr lang="en-US" altLang="ja-JP" dirty="0"/>
              <a:t>0</a:t>
            </a:r>
            <a:r>
              <a:rPr lang="ja-JP" altLang="en-US"/>
              <a:t>なら相関なし．</a:t>
            </a:r>
            <a:endParaRPr lang="en-US" altLang="ja-JP" dirty="0"/>
          </a:p>
          <a:p>
            <a:pPr marL="0" indent="0">
              <a:buNone/>
            </a:pPr>
            <a:endParaRPr lang="en-US" altLang="ja-JP" dirty="0"/>
          </a:p>
          <a:p>
            <a:endParaRPr lang="en-US" altLang="ja-JP" dirty="0"/>
          </a:p>
          <a:p>
            <a:endParaRPr lang="en-US" altLang="ja-JP" dirty="0"/>
          </a:p>
          <a:p>
            <a:r>
              <a:rPr lang="en-US" altLang="ja-JP" dirty="0"/>
              <a:t>PACF(Partial </a:t>
            </a:r>
            <a:r>
              <a:rPr lang="en-US" altLang="ja-JP" dirty="0" err="1"/>
              <a:t>AutoCorrelation</a:t>
            </a:r>
            <a:r>
              <a:rPr lang="en-US" altLang="ja-JP" dirty="0"/>
              <a:t> Function)</a:t>
            </a:r>
          </a:p>
          <a:p>
            <a:pPr marL="0" indent="0">
              <a:buNone/>
            </a:pPr>
            <a:r>
              <a:rPr lang="ja-JP" altLang="en-US"/>
              <a:t>時点</a:t>
            </a:r>
            <a:r>
              <a:rPr lang="en-US" altLang="ja-JP" dirty="0"/>
              <a:t>t</a:t>
            </a:r>
            <a:r>
              <a:rPr lang="ja-JP" altLang="en-US"/>
              <a:t>と</a:t>
            </a:r>
            <a:r>
              <a:rPr lang="en-US" altLang="ja-JP" dirty="0"/>
              <a:t>t-j</a:t>
            </a:r>
            <a:r>
              <a:rPr lang="ja-JP" altLang="en-US"/>
              <a:t>の間に存在している</a:t>
            </a:r>
            <a:r>
              <a:rPr lang="en-US" altLang="ja-JP" dirty="0"/>
              <a:t>j-1</a:t>
            </a:r>
            <a:r>
              <a:rPr lang="ja-JP" altLang="en-US"/>
              <a:t>個のデータの影響を取り除いた後の時点</a:t>
            </a:r>
            <a:r>
              <a:rPr lang="en-US" altLang="ja-JP" dirty="0"/>
              <a:t>t</a:t>
            </a:r>
            <a:r>
              <a:rPr lang="ja-JP" altLang="en-US"/>
              <a:t>と</a:t>
            </a:r>
            <a:r>
              <a:rPr lang="en-US" altLang="ja-JP" dirty="0"/>
              <a:t>t-j</a:t>
            </a:r>
            <a:r>
              <a:rPr lang="ja-JP" altLang="en-US"/>
              <a:t>の間の相関．</a:t>
            </a:r>
            <a:endParaRPr lang="en-US" altLang="ja-JP" dirty="0"/>
          </a:p>
          <a:p>
            <a:endParaRPr lang="en-US" altLang="ja-JP" dirty="0"/>
          </a:p>
          <a:p>
            <a:pPr marL="0" indent="0">
              <a:buNone/>
            </a:pPr>
            <a:endParaRPr kumimoji="1" lang="ja-JP" altLang="en-US"/>
          </a:p>
        </p:txBody>
      </p:sp>
      <p:sp>
        <p:nvSpPr>
          <p:cNvPr id="4" name="テキスト ボックス 3">
            <a:extLst>
              <a:ext uri="{FF2B5EF4-FFF2-40B4-BE49-F238E27FC236}">
                <a16:creationId xmlns:a16="http://schemas.microsoft.com/office/drawing/2014/main" id="{58EA9BDB-AA36-B446-A83B-DCE0DA7978BF}"/>
              </a:ext>
            </a:extLst>
          </p:cNvPr>
          <p:cNvSpPr txBox="1"/>
          <p:nvPr/>
        </p:nvSpPr>
        <p:spPr>
          <a:xfrm>
            <a:off x="6250329" y="625033"/>
            <a:ext cx="184731" cy="369332"/>
          </a:xfrm>
          <a:prstGeom prst="rect">
            <a:avLst/>
          </a:prstGeom>
          <a:noFill/>
        </p:spPr>
        <p:txBody>
          <a:bodyPr wrap="none" rtlCol="0">
            <a:spAutoFit/>
          </a:bodyPr>
          <a:lstStyle/>
          <a:p>
            <a:endParaRPr kumimoji="1" lang="ja-JP" altLang="en-US"/>
          </a:p>
        </p:txBody>
      </p:sp>
      <p:pic>
        <p:nvPicPr>
          <p:cNvPr id="5" name="図 4">
            <a:extLst>
              <a:ext uri="{FF2B5EF4-FFF2-40B4-BE49-F238E27FC236}">
                <a16:creationId xmlns:a16="http://schemas.microsoft.com/office/drawing/2014/main" id="{4512B992-AB57-364D-BD86-C4855C38F112}"/>
              </a:ext>
            </a:extLst>
          </p:cNvPr>
          <p:cNvPicPr>
            <a:picLocks noChangeAspect="1"/>
          </p:cNvPicPr>
          <p:nvPr/>
        </p:nvPicPr>
        <p:blipFill>
          <a:blip r:embed="rId3"/>
          <a:stretch>
            <a:fillRect/>
          </a:stretch>
        </p:blipFill>
        <p:spPr>
          <a:xfrm>
            <a:off x="2495550" y="1722714"/>
            <a:ext cx="7200900" cy="1181100"/>
          </a:xfrm>
          <a:prstGeom prst="rect">
            <a:avLst/>
          </a:prstGeom>
        </p:spPr>
      </p:pic>
      <p:pic>
        <p:nvPicPr>
          <p:cNvPr id="7" name="図 6">
            <a:extLst>
              <a:ext uri="{FF2B5EF4-FFF2-40B4-BE49-F238E27FC236}">
                <a16:creationId xmlns:a16="http://schemas.microsoft.com/office/drawing/2014/main" id="{1BAA7AEF-3174-0B4D-9F81-195F4F048F6E}"/>
              </a:ext>
            </a:extLst>
          </p:cNvPr>
          <p:cNvPicPr>
            <a:picLocks noChangeAspect="1"/>
          </p:cNvPicPr>
          <p:nvPr/>
        </p:nvPicPr>
        <p:blipFill>
          <a:blip r:embed="rId4"/>
          <a:stretch>
            <a:fillRect/>
          </a:stretch>
        </p:blipFill>
        <p:spPr>
          <a:xfrm>
            <a:off x="2495550" y="4945063"/>
            <a:ext cx="6350000" cy="1231900"/>
          </a:xfrm>
          <a:prstGeom prst="rect">
            <a:avLst/>
          </a:prstGeom>
        </p:spPr>
      </p:pic>
      <p:pic>
        <p:nvPicPr>
          <p:cNvPr id="8" name="図 7">
            <a:extLst>
              <a:ext uri="{FF2B5EF4-FFF2-40B4-BE49-F238E27FC236}">
                <a16:creationId xmlns:a16="http://schemas.microsoft.com/office/drawing/2014/main" id="{E03AA731-A0AA-974D-B18E-D69B92C3E786}"/>
              </a:ext>
            </a:extLst>
          </p:cNvPr>
          <p:cNvPicPr>
            <a:picLocks noChangeAspect="1"/>
          </p:cNvPicPr>
          <p:nvPr/>
        </p:nvPicPr>
        <p:blipFill>
          <a:blip r:embed="rId5"/>
          <a:stretch>
            <a:fillRect/>
          </a:stretch>
        </p:blipFill>
        <p:spPr>
          <a:xfrm>
            <a:off x="7998106" y="6186266"/>
            <a:ext cx="3937000" cy="508000"/>
          </a:xfrm>
          <a:prstGeom prst="rect">
            <a:avLst/>
          </a:prstGeom>
        </p:spPr>
      </p:pic>
    </p:spTree>
    <p:extLst>
      <p:ext uri="{BB962C8B-B14F-4D97-AF65-F5344CB8AC3E}">
        <p14:creationId xmlns:p14="http://schemas.microsoft.com/office/powerpoint/2010/main" val="3730376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1700F5-E504-DD4F-BBE4-27DD0CCB8E4F}"/>
              </a:ext>
            </a:extLst>
          </p:cNvPr>
          <p:cNvSpPr>
            <a:spLocks noGrp="1"/>
          </p:cNvSpPr>
          <p:nvPr>
            <p:ph type="title"/>
          </p:nvPr>
        </p:nvSpPr>
        <p:spPr/>
        <p:txBody>
          <a:bodyPr/>
          <a:lstStyle/>
          <a:p>
            <a:r>
              <a:rPr kumimoji="1" lang="ja-JP" altLang="en-US"/>
              <a:t>時系列から情報を取り出す</a:t>
            </a:r>
          </a:p>
        </p:txBody>
      </p:sp>
      <p:sp>
        <p:nvSpPr>
          <p:cNvPr id="3" name="コンテンツ プレースホルダー 2">
            <a:extLst>
              <a:ext uri="{FF2B5EF4-FFF2-40B4-BE49-F238E27FC236}">
                <a16:creationId xmlns:a16="http://schemas.microsoft.com/office/drawing/2014/main" id="{9DCD305E-FF8C-DF44-9A91-1248C8265E16}"/>
              </a:ext>
            </a:extLst>
          </p:cNvPr>
          <p:cNvSpPr>
            <a:spLocks noGrp="1"/>
          </p:cNvSpPr>
          <p:nvPr>
            <p:ph idx="1"/>
          </p:nvPr>
        </p:nvSpPr>
        <p:spPr/>
        <p:txBody>
          <a:bodyPr/>
          <a:lstStyle/>
          <a:p>
            <a:r>
              <a:rPr kumimoji="1" lang="ja-JP" altLang="en-US"/>
              <a:t>時系列の傾向を見たい</a:t>
            </a:r>
            <a:endParaRPr kumimoji="1" lang="en-US" altLang="ja-JP" dirty="0"/>
          </a:p>
          <a:p>
            <a:pPr marL="0" indent="0">
              <a:buNone/>
            </a:pPr>
            <a:r>
              <a:rPr lang="ja-JP" altLang="en-US"/>
              <a:t>→</a:t>
            </a:r>
            <a:r>
              <a:rPr kumimoji="1" lang="ja-JP" altLang="en-US"/>
              <a:t>トレンド・移動平均</a:t>
            </a:r>
            <a:endParaRPr kumimoji="1" lang="en-US" altLang="ja-JP" dirty="0"/>
          </a:p>
          <a:p>
            <a:pPr marL="0" indent="0">
              <a:buNone/>
            </a:pPr>
            <a:endParaRPr kumimoji="1" lang="en-US" altLang="ja-JP" dirty="0"/>
          </a:p>
          <a:p>
            <a:r>
              <a:rPr lang="ja-JP" altLang="en-US"/>
              <a:t>短期的な動きを見たい</a:t>
            </a:r>
            <a:endParaRPr lang="en-US" altLang="ja-JP" dirty="0"/>
          </a:p>
          <a:p>
            <a:pPr marL="0" indent="0">
              <a:buNone/>
            </a:pPr>
            <a:r>
              <a:rPr lang="ja-JP" altLang="en-US"/>
              <a:t>→ノイズ・階差</a:t>
            </a:r>
            <a:endParaRPr kumimoji="1" lang="en-US" altLang="ja-JP" dirty="0"/>
          </a:p>
        </p:txBody>
      </p:sp>
    </p:spTree>
    <p:extLst>
      <p:ext uri="{BB962C8B-B14F-4D97-AF65-F5344CB8AC3E}">
        <p14:creationId xmlns:p14="http://schemas.microsoft.com/office/powerpoint/2010/main" val="27194938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955</TotalTime>
  <Words>773</Words>
  <Application>Microsoft Macintosh PowerPoint</Application>
  <PresentationFormat>ワイド画面</PresentationFormat>
  <Paragraphs>125</Paragraphs>
  <Slides>20</Slides>
  <Notes>20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20</vt:i4>
      </vt:variant>
    </vt:vector>
  </HeadingPairs>
  <TitlesOfParts>
    <vt:vector size="25" baseType="lpstr">
      <vt:lpstr>Hiragino Sans W4</vt:lpstr>
      <vt:lpstr>游ゴシック</vt:lpstr>
      <vt:lpstr>游ゴシック Light</vt:lpstr>
      <vt:lpstr>Arial</vt:lpstr>
      <vt:lpstr>Office テーマ</vt:lpstr>
      <vt:lpstr>ARIMAXモデルによる日本の交通事故死傷者数予測</vt:lpstr>
      <vt:lpstr>内容</vt:lpstr>
      <vt:lpstr>時系列データとは</vt:lpstr>
      <vt:lpstr>本研究の目的</vt:lpstr>
      <vt:lpstr>時系列データの可視化</vt:lpstr>
      <vt:lpstr>月ごとにプロット</vt:lpstr>
      <vt:lpstr>自己共分散</vt:lpstr>
      <vt:lpstr>PowerPoint プレゼンテーション</vt:lpstr>
      <vt:lpstr>時系列から情報を取り出す</vt:lpstr>
      <vt:lpstr>階差（差分）</vt:lpstr>
      <vt:lpstr>交通事故死傷者数の階差</vt:lpstr>
      <vt:lpstr>ホワイトノイズ</vt:lpstr>
      <vt:lpstr>時系列の将来を予測する</vt:lpstr>
      <vt:lpstr>ARIMAX モデル</vt:lpstr>
      <vt:lpstr>モデルの次数選択</vt:lpstr>
      <vt:lpstr>RMSE</vt:lpstr>
      <vt:lpstr>実験方法</vt:lpstr>
      <vt:lpstr>実験結果(1)</vt:lpstr>
      <vt:lpstr>実験結果(2)</vt:lpstr>
      <vt:lpstr>考察・まとめ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ARIMAXモデルによる日本の交通事故死傷者数予測</dc:title>
  <dc:creator>hanakaede0@gmail.com</dc:creator>
  <cp:lastModifiedBy>hanakaede0@gmail.com</cp:lastModifiedBy>
  <cp:revision>1</cp:revision>
  <dcterms:created xsi:type="dcterms:W3CDTF">2022-02-07T14:25:38Z</dcterms:created>
  <dcterms:modified xsi:type="dcterms:W3CDTF">2022-02-11T07:22:41Z</dcterms:modified>
</cp:coreProperties>
</file>