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AÇ" initials="M" lastIdx="7" clrIdx="0">
    <p:extLst>
      <p:ext uri="{19B8F6BF-5375-455C-9EA6-DF929625EA0E}">
        <p15:presenceInfo xmlns:p15="http://schemas.microsoft.com/office/powerpoint/2012/main" userId="c3ed0cccf15132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3" autoAdjust="0"/>
  </p:normalViewPr>
  <p:slideViewPr>
    <p:cSldViewPr>
      <p:cViewPr varScale="1">
        <p:scale>
          <a:sx n="85" d="100"/>
          <a:sy n="85" d="100"/>
        </p:scale>
        <p:origin x="140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Ç" userId="c3ed0cccf15132c9" providerId="LiveId" clId="{BA5F6892-D394-4247-BC63-FD2E418DF8E8}"/>
    <pc:docChg chg="undo custSel addSld modSld">
      <pc:chgData name="MİRAÇ" userId="c3ed0cccf15132c9" providerId="LiveId" clId="{BA5F6892-D394-4247-BC63-FD2E418DF8E8}" dt="2022-11-09T23:04:59.173" v="2024" actId="1076"/>
      <pc:docMkLst>
        <pc:docMk/>
      </pc:docMkLst>
      <pc:sldChg chg="modSp mod">
        <pc:chgData name="MİRAÇ" userId="c3ed0cccf15132c9" providerId="LiveId" clId="{BA5F6892-D394-4247-BC63-FD2E418DF8E8}" dt="2022-11-09T21:27:34.399" v="884" actId="27636"/>
        <pc:sldMkLst>
          <pc:docMk/>
          <pc:sldMk cId="0" sldId="258"/>
        </pc:sldMkLst>
        <pc:spChg chg="mod">
          <ac:chgData name="MİRAÇ" userId="c3ed0cccf15132c9" providerId="LiveId" clId="{BA5F6892-D394-4247-BC63-FD2E418DF8E8}" dt="2022-11-09T21:27:34.399" v="884" actId="27636"/>
          <ac:spMkLst>
            <pc:docMk/>
            <pc:sldMk cId="0" sldId="258"/>
            <ac:spMk id="7" creationId="{2D3584A6-4225-E8D4-83DB-B8B97EBDEC2D}"/>
          </ac:spMkLst>
        </pc:spChg>
      </pc:sldChg>
      <pc:sldChg chg="modSp mod">
        <pc:chgData name="MİRAÇ" userId="c3ed0cccf15132c9" providerId="LiveId" clId="{BA5F6892-D394-4247-BC63-FD2E418DF8E8}" dt="2022-11-09T21:36:13.449" v="1275" actId="20577"/>
        <pc:sldMkLst>
          <pc:docMk/>
          <pc:sldMk cId="0" sldId="259"/>
        </pc:sldMkLst>
        <pc:spChg chg="mod">
          <ac:chgData name="MİRAÇ" userId="c3ed0cccf15132c9" providerId="LiveId" clId="{BA5F6892-D394-4247-BC63-FD2E418DF8E8}" dt="2022-11-09T21:28:43.647" v="896" actId="20577"/>
          <ac:spMkLst>
            <pc:docMk/>
            <pc:sldMk cId="0" sldId="259"/>
            <ac:spMk id="2" creationId="{00000000-0000-0000-0000-000000000000}"/>
          </ac:spMkLst>
        </pc:spChg>
        <pc:spChg chg="mod">
          <ac:chgData name="MİRAÇ" userId="c3ed0cccf15132c9" providerId="LiveId" clId="{BA5F6892-D394-4247-BC63-FD2E418DF8E8}" dt="2022-11-09T21:36:13.449" v="1275" actId="20577"/>
          <ac:spMkLst>
            <pc:docMk/>
            <pc:sldMk cId="0" sldId="259"/>
            <ac:spMk id="3" creationId="{00000000-0000-0000-0000-000000000000}"/>
          </ac:spMkLst>
        </pc:spChg>
      </pc:sldChg>
      <pc:sldChg chg="addSp delSp modSp mod modClrScheme addCm delCm modCm chgLayout">
        <pc:chgData name="MİRAÇ" userId="c3ed0cccf15132c9" providerId="LiveId" clId="{BA5F6892-D394-4247-BC63-FD2E418DF8E8}" dt="2022-11-09T22:12:17.056" v="1551" actId="1440"/>
        <pc:sldMkLst>
          <pc:docMk/>
          <pc:sldMk cId="0" sldId="260"/>
        </pc:sldMkLst>
        <pc:spChg chg="mod ord">
          <ac:chgData name="MİRAÇ" userId="c3ed0cccf15132c9" providerId="LiveId" clId="{BA5F6892-D394-4247-BC63-FD2E418DF8E8}" dt="2022-11-09T22:11:52.205" v="1550" actId="1076"/>
          <ac:spMkLst>
            <pc:docMk/>
            <pc:sldMk cId="0" sldId="260"/>
            <ac:spMk id="2" creationId="{00000000-0000-0000-0000-000000000000}"/>
          </ac:spMkLst>
        </pc:spChg>
        <pc:spChg chg="del mod ord">
          <ac:chgData name="MİRAÇ" userId="c3ed0cccf15132c9" providerId="LiveId" clId="{BA5F6892-D394-4247-BC63-FD2E418DF8E8}" dt="2022-11-09T21:56:36.278" v="1400" actId="700"/>
          <ac:spMkLst>
            <pc:docMk/>
            <pc:sldMk cId="0" sldId="260"/>
            <ac:spMk id="3" creationId="{00000000-0000-0000-0000-000000000000}"/>
          </ac:spMkLst>
        </pc:spChg>
        <pc:spChg chg="add del mod">
          <ac:chgData name="MİRAÇ" userId="c3ed0cccf15132c9" providerId="LiveId" clId="{BA5F6892-D394-4247-BC63-FD2E418DF8E8}" dt="2022-11-09T21:56:29.021" v="1399"/>
          <ac:spMkLst>
            <pc:docMk/>
            <pc:sldMk cId="0" sldId="260"/>
            <ac:spMk id="6" creationId="{8E69AC1C-8358-4C19-99D6-6F000F09E3E3}"/>
          </ac:spMkLst>
        </pc:spChg>
        <pc:spChg chg="add del">
          <ac:chgData name="MİRAÇ" userId="c3ed0cccf15132c9" providerId="LiveId" clId="{BA5F6892-D394-4247-BC63-FD2E418DF8E8}" dt="2022-11-09T21:52:05.578" v="1343" actId="22"/>
          <ac:spMkLst>
            <pc:docMk/>
            <pc:sldMk cId="0" sldId="260"/>
            <ac:spMk id="8" creationId="{77181C5B-DB0A-62F5-E8BF-149659AF4CB0}"/>
          </ac:spMkLst>
        </pc:spChg>
        <pc:spChg chg="add del mod ord">
          <ac:chgData name="MİRAÇ" userId="c3ed0cccf15132c9" providerId="LiveId" clId="{BA5F6892-D394-4247-BC63-FD2E418DF8E8}" dt="2022-11-09T21:58:06.644" v="1416" actId="931"/>
          <ac:spMkLst>
            <pc:docMk/>
            <pc:sldMk cId="0" sldId="260"/>
            <ac:spMk id="9" creationId="{65EAA873-B72F-CFC0-EF50-828C970E17EE}"/>
          </ac:spMkLst>
        </pc:spChg>
        <pc:spChg chg="add mod ord">
          <ac:chgData name="MİRAÇ" userId="c3ed0cccf15132c9" providerId="LiveId" clId="{BA5F6892-D394-4247-BC63-FD2E418DF8E8}" dt="2022-11-09T22:11:21.159" v="1542" actId="1076"/>
          <ac:spMkLst>
            <pc:docMk/>
            <pc:sldMk cId="0" sldId="260"/>
            <ac:spMk id="10" creationId="{CB1CED16-6C2F-F017-E451-186E50691817}"/>
          </ac:spMkLst>
        </pc:spChg>
        <pc:spChg chg="add mod">
          <ac:chgData name="MİRAÇ" userId="c3ed0cccf15132c9" providerId="LiveId" clId="{BA5F6892-D394-4247-BC63-FD2E418DF8E8}" dt="2022-11-09T22:11:09.720" v="1539" actId="1076"/>
          <ac:spMkLst>
            <pc:docMk/>
            <pc:sldMk cId="0" sldId="260"/>
            <ac:spMk id="14" creationId="{89ABD4EE-6D34-4C91-4266-6386A81F9C07}"/>
          </ac:spMkLst>
        </pc:spChg>
        <pc:spChg chg="add del mod">
          <ac:chgData name="MİRAÇ" userId="c3ed0cccf15132c9" providerId="LiveId" clId="{BA5F6892-D394-4247-BC63-FD2E418DF8E8}" dt="2022-11-09T22:08:24.252" v="1508"/>
          <ac:spMkLst>
            <pc:docMk/>
            <pc:sldMk cId="0" sldId="260"/>
            <ac:spMk id="17" creationId="{D05E2374-4C9A-0490-00E6-903E87FF0812}"/>
          </ac:spMkLst>
        </pc:spChg>
        <pc:spChg chg="add mod">
          <ac:chgData name="MİRAÇ" userId="c3ed0cccf15132c9" providerId="LiveId" clId="{BA5F6892-D394-4247-BC63-FD2E418DF8E8}" dt="2022-11-09T22:11:18.646" v="1541" actId="1076"/>
          <ac:spMkLst>
            <pc:docMk/>
            <pc:sldMk cId="0" sldId="260"/>
            <ac:spMk id="18" creationId="{B69B1A6A-017F-0B3E-2AA1-21C5095E538F}"/>
          </ac:spMkLst>
        </pc:spChg>
        <pc:spChg chg="add mod">
          <ac:chgData name="MİRAÇ" userId="c3ed0cccf15132c9" providerId="LiveId" clId="{BA5F6892-D394-4247-BC63-FD2E418DF8E8}" dt="2022-11-09T22:11:03.636" v="1537" actId="1076"/>
          <ac:spMkLst>
            <pc:docMk/>
            <pc:sldMk cId="0" sldId="260"/>
            <ac:spMk id="19" creationId="{CEF5AF1F-143F-6259-7072-EDC28972963F}"/>
          </ac:spMkLst>
        </pc:spChg>
        <pc:picChg chg="add del mod">
          <ac:chgData name="MİRAÇ" userId="c3ed0cccf15132c9" providerId="LiveId" clId="{BA5F6892-D394-4247-BC63-FD2E418DF8E8}" dt="2022-11-09T21:56:29.018" v="1397" actId="21"/>
          <ac:picMkLst>
            <pc:docMk/>
            <pc:sldMk cId="0" sldId="260"/>
            <ac:picMk id="5" creationId="{879D3EAF-5144-B397-079A-805BC5B33823}"/>
          </ac:picMkLst>
        </pc:picChg>
        <pc:picChg chg="add del mod">
          <ac:chgData name="MİRAÇ" userId="c3ed0cccf15132c9" providerId="LiveId" clId="{BA5F6892-D394-4247-BC63-FD2E418DF8E8}" dt="2022-11-09T21:56:41.040" v="1403" actId="21"/>
          <ac:picMkLst>
            <pc:docMk/>
            <pc:sldMk cId="0" sldId="260"/>
            <ac:picMk id="11" creationId="{4F4B0070-F30E-4DCD-AB25-4E31331420DA}"/>
          </ac:picMkLst>
        </pc:picChg>
        <pc:picChg chg="add mod ord">
          <ac:chgData name="MİRAÇ" userId="c3ed0cccf15132c9" providerId="LiveId" clId="{BA5F6892-D394-4247-BC63-FD2E418DF8E8}" dt="2022-11-09T22:11:13.588" v="1540" actId="1076"/>
          <ac:picMkLst>
            <pc:docMk/>
            <pc:sldMk cId="0" sldId="260"/>
            <ac:picMk id="13" creationId="{5CBD0BB0-552E-4D1B-C350-DF8E570CAA90}"/>
          </ac:picMkLst>
        </pc:picChg>
        <pc:picChg chg="add mod">
          <ac:chgData name="MİRAÇ" userId="c3ed0cccf15132c9" providerId="LiveId" clId="{BA5F6892-D394-4247-BC63-FD2E418DF8E8}" dt="2022-11-09T22:12:17.056" v="1551" actId="1440"/>
          <ac:picMkLst>
            <pc:docMk/>
            <pc:sldMk cId="0" sldId="260"/>
            <ac:picMk id="16" creationId="{356DD2C6-C03E-01C4-6A27-17EC2641183E}"/>
          </ac:picMkLst>
        </pc:picChg>
      </pc:sldChg>
      <pc:sldChg chg="addSp delSp modSp mod modClrScheme chgLayout">
        <pc:chgData name="MİRAÇ" userId="c3ed0cccf15132c9" providerId="LiveId" clId="{BA5F6892-D394-4247-BC63-FD2E418DF8E8}" dt="2022-11-09T22:18:39.205" v="1621"/>
        <pc:sldMkLst>
          <pc:docMk/>
          <pc:sldMk cId="0" sldId="261"/>
        </pc:sldMkLst>
        <pc:spChg chg="del mod ord">
          <ac:chgData name="MİRAÇ" userId="c3ed0cccf15132c9" providerId="LiveId" clId="{BA5F6892-D394-4247-BC63-FD2E418DF8E8}" dt="2022-11-09T21:55:39.927" v="1387" actId="700"/>
          <ac:spMkLst>
            <pc:docMk/>
            <pc:sldMk cId="0" sldId="261"/>
            <ac:spMk id="2" creationId="{00000000-0000-0000-0000-000000000000}"/>
          </ac:spMkLst>
        </pc:spChg>
        <pc:spChg chg="del mod ord">
          <ac:chgData name="MİRAÇ" userId="c3ed0cccf15132c9" providerId="LiveId" clId="{BA5F6892-D394-4247-BC63-FD2E418DF8E8}" dt="2022-11-09T22:15:55.590" v="1584" actId="21"/>
          <ac:spMkLst>
            <pc:docMk/>
            <pc:sldMk cId="0" sldId="261"/>
            <ac:spMk id="3" creationId="{00000000-0000-0000-0000-000000000000}"/>
          </ac:spMkLst>
        </pc:spChg>
        <pc:spChg chg="add del mod ord">
          <ac:chgData name="MİRAÇ" userId="c3ed0cccf15132c9" providerId="LiveId" clId="{BA5F6892-D394-4247-BC63-FD2E418DF8E8}" dt="2022-11-09T22:10:45.312" v="1533"/>
          <ac:spMkLst>
            <pc:docMk/>
            <pc:sldMk cId="0" sldId="261"/>
            <ac:spMk id="4" creationId="{7AE79AE9-C391-A742-7C21-A251A762D5F8}"/>
          </ac:spMkLst>
        </pc:spChg>
        <pc:spChg chg="add del mod ord">
          <ac:chgData name="MİRAÇ" userId="c3ed0cccf15132c9" providerId="LiveId" clId="{BA5F6892-D394-4247-BC63-FD2E418DF8E8}" dt="2022-11-09T21:56:07.651" v="1389" actId="931"/>
          <ac:spMkLst>
            <pc:docMk/>
            <pc:sldMk cId="0" sldId="261"/>
            <ac:spMk id="5" creationId="{D41CCF76-F33F-A862-BB77-18114FAD55FE}"/>
          </ac:spMkLst>
        </pc:spChg>
        <pc:spChg chg="add del mod">
          <ac:chgData name="MİRAÇ" userId="c3ed0cccf15132c9" providerId="LiveId" clId="{BA5F6892-D394-4247-BC63-FD2E418DF8E8}" dt="2022-11-09T22:12:46.715" v="1558" actId="478"/>
          <ac:spMkLst>
            <pc:docMk/>
            <pc:sldMk cId="0" sldId="261"/>
            <ac:spMk id="8" creationId="{3FFB9950-E681-4384-18ED-920CE95CCB5E}"/>
          </ac:spMkLst>
        </pc:spChg>
        <pc:spChg chg="add del mod">
          <ac:chgData name="MİRAÇ" userId="c3ed0cccf15132c9" providerId="LiveId" clId="{BA5F6892-D394-4247-BC63-FD2E418DF8E8}" dt="2022-11-09T22:10:45.312" v="1533"/>
          <ac:spMkLst>
            <pc:docMk/>
            <pc:sldMk cId="0" sldId="261"/>
            <ac:spMk id="9" creationId="{A2546FD6-C2FC-0BE3-EAA2-74080A5E8D50}"/>
          </ac:spMkLst>
        </pc:spChg>
        <pc:spChg chg="add del mod">
          <ac:chgData name="MİRAÇ" userId="c3ed0cccf15132c9" providerId="LiveId" clId="{BA5F6892-D394-4247-BC63-FD2E418DF8E8}" dt="2022-11-09T22:10:45.312" v="1533"/>
          <ac:spMkLst>
            <pc:docMk/>
            <pc:sldMk cId="0" sldId="261"/>
            <ac:spMk id="10" creationId="{1BC34636-04D1-955F-9C8D-3DBED49EB58A}"/>
          </ac:spMkLst>
        </pc:spChg>
        <pc:spChg chg="add del mod">
          <ac:chgData name="MİRAÇ" userId="c3ed0cccf15132c9" providerId="LiveId" clId="{BA5F6892-D394-4247-BC63-FD2E418DF8E8}" dt="2022-11-09T22:12:40.234" v="1553" actId="700"/>
          <ac:spMkLst>
            <pc:docMk/>
            <pc:sldMk cId="0" sldId="261"/>
            <ac:spMk id="11" creationId="{DE410688-7A67-1A98-8DE0-BBA2B0FA3CA0}"/>
          </ac:spMkLst>
        </pc:spChg>
        <pc:spChg chg="add del mod">
          <ac:chgData name="MİRAÇ" userId="c3ed0cccf15132c9" providerId="LiveId" clId="{BA5F6892-D394-4247-BC63-FD2E418DF8E8}" dt="2022-11-09T22:12:40.234" v="1553" actId="700"/>
          <ac:spMkLst>
            <pc:docMk/>
            <pc:sldMk cId="0" sldId="261"/>
            <ac:spMk id="13" creationId="{8B27E965-061C-6C18-B48A-B96C80B549D0}"/>
          </ac:spMkLst>
        </pc:spChg>
        <pc:spChg chg="add mod">
          <ac:chgData name="MİRAÇ" userId="c3ed0cccf15132c9" providerId="LiveId" clId="{BA5F6892-D394-4247-BC63-FD2E418DF8E8}" dt="2022-11-09T22:15:28.514" v="1579" actId="14100"/>
          <ac:spMkLst>
            <pc:docMk/>
            <pc:sldMk cId="0" sldId="261"/>
            <ac:spMk id="16" creationId="{8C8A2FBE-EED7-1989-37C3-7927B4EB5065}"/>
          </ac:spMkLst>
        </pc:spChg>
        <pc:spChg chg="add del mod">
          <ac:chgData name="MİRAÇ" userId="c3ed0cccf15132c9" providerId="LiveId" clId="{BA5F6892-D394-4247-BC63-FD2E418DF8E8}" dt="2022-11-09T22:17:15.262" v="1594"/>
          <ac:spMkLst>
            <pc:docMk/>
            <pc:sldMk cId="0" sldId="261"/>
            <ac:spMk id="19" creationId="{D0987160-D746-2AC3-95A6-25362802809D}"/>
          </ac:spMkLst>
        </pc:spChg>
        <pc:spChg chg="add mod">
          <ac:chgData name="MİRAÇ" userId="c3ed0cccf15132c9" providerId="LiveId" clId="{BA5F6892-D394-4247-BC63-FD2E418DF8E8}" dt="2022-11-09T22:17:30.480" v="1598"/>
          <ac:spMkLst>
            <pc:docMk/>
            <pc:sldMk cId="0" sldId="261"/>
            <ac:spMk id="20" creationId="{117EC685-A1A3-13DD-E587-8E9D602672B1}"/>
          </ac:spMkLst>
        </pc:spChg>
        <pc:spChg chg="add mod">
          <ac:chgData name="MİRAÇ" userId="c3ed0cccf15132c9" providerId="LiveId" clId="{BA5F6892-D394-4247-BC63-FD2E418DF8E8}" dt="2022-11-09T22:18:15.202" v="1611" actId="255"/>
          <ac:spMkLst>
            <pc:docMk/>
            <pc:sldMk cId="0" sldId="261"/>
            <ac:spMk id="21" creationId="{E0A1C882-2FCC-3A70-E340-FE25CBE6D742}"/>
          </ac:spMkLst>
        </pc:spChg>
        <pc:spChg chg="add del mod">
          <ac:chgData name="MİRAÇ" userId="c3ed0cccf15132c9" providerId="LiveId" clId="{BA5F6892-D394-4247-BC63-FD2E418DF8E8}" dt="2022-11-09T22:18:39.205" v="1621"/>
          <ac:spMkLst>
            <pc:docMk/>
            <pc:sldMk cId="0" sldId="261"/>
            <ac:spMk id="22" creationId="{7AE4FA9A-E511-08C5-D1E0-8D688EEB85D7}"/>
          </ac:spMkLst>
        </pc:spChg>
        <pc:spChg chg="add mod">
          <ac:chgData name="MİRAÇ" userId="c3ed0cccf15132c9" providerId="LiveId" clId="{BA5F6892-D394-4247-BC63-FD2E418DF8E8}" dt="2022-11-09T22:18:38.123" v="1619"/>
          <ac:spMkLst>
            <pc:docMk/>
            <pc:sldMk cId="0" sldId="261"/>
            <ac:spMk id="23" creationId="{11DF7EA6-552F-228B-E7F1-1590C2B42233}"/>
          </ac:spMkLst>
        </pc:spChg>
        <pc:picChg chg="add del mod">
          <ac:chgData name="MİRAÇ" userId="c3ed0cccf15132c9" providerId="LiveId" clId="{BA5F6892-D394-4247-BC63-FD2E418DF8E8}" dt="2022-11-09T22:12:23.589" v="1552" actId="21"/>
          <ac:picMkLst>
            <pc:docMk/>
            <pc:sldMk cId="0" sldId="261"/>
            <ac:picMk id="7" creationId="{F93888A6-8EC2-063A-576C-202FA5D6868A}"/>
          </ac:picMkLst>
        </pc:picChg>
        <pc:picChg chg="add mod">
          <ac:chgData name="MİRAÇ" userId="c3ed0cccf15132c9" providerId="LiveId" clId="{BA5F6892-D394-4247-BC63-FD2E418DF8E8}" dt="2022-11-09T22:15:23.948" v="1578" actId="14100"/>
          <ac:picMkLst>
            <pc:docMk/>
            <pc:sldMk cId="0" sldId="261"/>
            <ac:picMk id="15" creationId="{E9738EE7-DCC7-93F9-08CB-389F53BA95D5}"/>
          </ac:picMkLst>
        </pc:picChg>
        <pc:picChg chg="add mod">
          <ac:chgData name="MİRAÇ" userId="c3ed0cccf15132c9" providerId="LiveId" clId="{BA5F6892-D394-4247-BC63-FD2E418DF8E8}" dt="2022-11-09T22:17:38.659" v="1601" actId="14100"/>
          <ac:picMkLst>
            <pc:docMk/>
            <pc:sldMk cId="0" sldId="261"/>
            <ac:picMk id="18" creationId="{B2EA8735-4DD9-7117-853C-8B08AB21496B}"/>
          </ac:picMkLst>
        </pc:picChg>
      </pc:sldChg>
      <pc:sldChg chg="addSp delSp modSp mod modClrScheme chgLayout">
        <pc:chgData name="MİRAÇ" userId="c3ed0cccf15132c9" providerId="LiveId" clId="{BA5F6892-D394-4247-BC63-FD2E418DF8E8}" dt="2022-11-09T22:25:54.601" v="1710" actId="1076"/>
        <pc:sldMkLst>
          <pc:docMk/>
          <pc:sldMk cId="0" sldId="262"/>
        </pc:sldMkLst>
        <pc:spChg chg="del mod ord">
          <ac:chgData name="MİRAÇ" userId="c3ed0cccf15132c9" providerId="LiveId" clId="{BA5F6892-D394-4247-BC63-FD2E418DF8E8}" dt="2022-11-09T22:18:46.670" v="1622" actId="700"/>
          <ac:spMkLst>
            <pc:docMk/>
            <pc:sldMk cId="0" sldId="262"/>
            <ac:spMk id="2" creationId="{00000000-0000-0000-0000-000000000000}"/>
          </ac:spMkLst>
        </pc:spChg>
        <pc:spChg chg="del mod ord">
          <ac:chgData name="MİRAÇ" userId="c3ed0cccf15132c9" providerId="LiveId" clId="{BA5F6892-D394-4247-BC63-FD2E418DF8E8}" dt="2022-11-09T22:18:53.992" v="1626" actId="21"/>
          <ac:spMkLst>
            <pc:docMk/>
            <pc:sldMk cId="0" sldId="262"/>
            <ac:spMk id="3" creationId="{00000000-0000-0000-0000-000000000000}"/>
          </ac:spMkLst>
        </pc:spChg>
        <pc:spChg chg="add del mod ord">
          <ac:chgData name="MİRAÇ" userId="c3ed0cccf15132c9" providerId="LiveId" clId="{BA5F6892-D394-4247-BC63-FD2E418DF8E8}" dt="2022-11-09T22:02:46.801" v="1477" actId="700"/>
          <ac:spMkLst>
            <pc:docMk/>
            <pc:sldMk cId="0" sldId="262"/>
            <ac:spMk id="4" creationId="{2AF14610-03AF-B33D-628D-58FE64A1A6CC}"/>
          </ac:spMkLst>
        </pc:spChg>
        <pc:spChg chg="add del mod ord">
          <ac:chgData name="MİRAÇ" userId="c3ed0cccf15132c9" providerId="LiveId" clId="{BA5F6892-D394-4247-BC63-FD2E418DF8E8}" dt="2022-11-09T22:02:46.801" v="1477" actId="700"/>
          <ac:spMkLst>
            <pc:docMk/>
            <pc:sldMk cId="0" sldId="262"/>
            <ac:spMk id="5" creationId="{DC6C2FA6-BA52-747A-2373-9D43ECE93397}"/>
          </ac:spMkLst>
        </pc:spChg>
        <pc:spChg chg="add del mod ord">
          <ac:chgData name="MİRAÇ" userId="c3ed0cccf15132c9" providerId="LiveId" clId="{BA5F6892-D394-4247-BC63-FD2E418DF8E8}" dt="2022-11-09T22:02:46.801" v="1477" actId="700"/>
          <ac:spMkLst>
            <pc:docMk/>
            <pc:sldMk cId="0" sldId="262"/>
            <ac:spMk id="6" creationId="{82514680-D10B-7769-2DF6-64DD20B8941A}"/>
          </ac:spMkLst>
        </pc:spChg>
        <pc:spChg chg="add del mod ord">
          <ac:chgData name="MİRAÇ" userId="c3ed0cccf15132c9" providerId="LiveId" clId="{BA5F6892-D394-4247-BC63-FD2E418DF8E8}" dt="2022-11-09T22:02:56.880" v="1478" actId="700"/>
          <ac:spMkLst>
            <pc:docMk/>
            <pc:sldMk cId="0" sldId="262"/>
            <ac:spMk id="7" creationId="{5C55F27E-06AF-E0D0-297E-AF3C369D19CB}"/>
          </ac:spMkLst>
        </pc:spChg>
        <pc:spChg chg="add del mod ord">
          <ac:chgData name="MİRAÇ" userId="c3ed0cccf15132c9" providerId="LiveId" clId="{BA5F6892-D394-4247-BC63-FD2E418DF8E8}" dt="2022-11-09T22:19:00.122" v="1631" actId="21"/>
          <ac:spMkLst>
            <pc:docMk/>
            <pc:sldMk cId="0" sldId="262"/>
            <ac:spMk id="8" creationId="{48150667-0928-2CDD-8604-CD3ACD698272}"/>
          </ac:spMkLst>
        </pc:spChg>
        <pc:spChg chg="add del mod ord">
          <ac:chgData name="MİRAÇ" userId="c3ed0cccf15132c9" providerId="LiveId" clId="{BA5F6892-D394-4247-BC63-FD2E418DF8E8}" dt="2022-11-09T22:18:46.670" v="1622" actId="700"/>
          <ac:spMkLst>
            <pc:docMk/>
            <pc:sldMk cId="0" sldId="262"/>
            <ac:spMk id="9" creationId="{18110631-E42C-4C61-5265-B57023435DBB}"/>
          </ac:spMkLst>
        </pc:spChg>
        <pc:spChg chg="add del mod ord">
          <ac:chgData name="MİRAÇ" userId="c3ed0cccf15132c9" providerId="LiveId" clId="{BA5F6892-D394-4247-BC63-FD2E418DF8E8}" dt="2022-11-09T22:18:46.670" v="1622" actId="700"/>
          <ac:spMkLst>
            <pc:docMk/>
            <pc:sldMk cId="0" sldId="262"/>
            <ac:spMk id="10" creationId="{5FDBF67C-CD71-B9F2-5E72-B8B5A811FB35}"/>
          </ac:spMkLst>
        </pc:spChg>
        <pc:spChg chg="add mod">
          <ac:chgData name="MİRAÇ" userId="c3ed0cccf15132c9" providerId="LiveId" clId="{BA5F6892-D394-4247-BC63-FD2E418DF8E8}" dt="2022-11-09T22:22:07.858" v="1662"/>
          <ac:spMkLst>
            <pc:docMk/>
            <pc:sldMk cId="0" sldId="262"/>
            <ac:spMk id="17" creationId="{896DA8C1-643F-5DB8-9BB5-2910E46EA795}"/>
          </ac:spMkLst>
        </pc:spChg>
        <pc:spChg chg="add del mod">
          <ac:chgData name="MİRAÇ" userId="c3ed0cccf15132c9" providerId="LiveId" clId="{BA5F6892-D394-4247-BC63-FD2E418DF8E8}" dt="2022-11-09T22:22:25.677" v="1668"/>
          <ac:spMkLst>
            <pc:docMk/>
            <pc:sldMk cId="0" sldId="262"/>
            <ac:spMk id="18" creationId="{B202C093-BB95-C4AB-3E39-700615C6D49E}"/>
          </ac:spMkLst>
        </pc:spChg>
        <pc:spChg chg="add mod">
          <ac:chgData name="MİRAÇ" userId="c3ed0cccf15132c9" providerId="LiveId" clId="{BA5F6892-D394-4247-BC63-FD2E418DF8E8}" dt="2022-11-09T22:23:22.986" v="1682" actId="1076"/>
          <ac:spMkLst>
            <pc:docMk/>
            <pc:sldMk cId="0" sldId="262"/>
            <ac:spMk id="19" creationId="{244506B8-659D-5993-25CB-108633FAA6E4}"/>
          </ac:spMkLst>
        </pc:spChg>
        <pc:spChg chg="add mod">
          <ac:chgData name="MİRAÇ" userId="c3ed0cccf15132c9" providerId="LiveId" clId="{BA5F6892-D394-4247-BC63-FD2E418DF8E8}" dt="2022-11-09T22:23:55.253" v="1686" actId="1076"/>
          <ac:spMkLst>
            <pc:docMk/>
            <pc:sldMk cId="0" sldId="262"/>
            <ac:spMk id="20" creationId="{AE5FF98C-B69D-2C02-B163-96D22A05CAE6}"/>
          </ac:spMkLst>
        </pc:spChg>
        <pc:spChg chg="add mod">
          <ac:chgData name="MİRAÇ" userId="c3ed0cccf15132c9" providerId="LiveId" clId="{BA5F6892-D394-4247-BC63-FD2E418DF8E8}" dt="2022-11-09T22:24:34.748" v="1693" actId="1076"/>
          <ac:spMkLst>
            <pc:docMk/>
            <pc:sldMk cId="0" sldId="262"/>
            <ac:spMk id="21" creationId="{391D4FAA-123B-2332-5C7A-2AEC7FAB0191}"/>
          </ac:spMkLst>
        </pc:spChg>
        <pc:spChg chg="add mod">
          <ac:chgData name="MİRAÇ" userId="c3ed0cccf15132c9" providerId="LiveId" clId="{BA5F6892-D394-4247-BC63-FD2E418DF8E8}" dt="2022-11-09T22:25:06.756" v="1699" actId="1076"/>
          <ac:spMkLst>
            <pc:docMk/>
            <pc:sldMk cId="0" sldId="262"/>
            <ac:spMk id="22" creationId="{C2069F62-4BA9-723A-A78B-AEB1F725F50C}"/>
          </ac:spMkLst>
        </pc:spChg>
        <pc:spChg chg="add del mod">
          <ac:chgData name="MİRAÇ" userId="c3ed0cccf15132c9" providerId="LiveId" clId="{BA5F6892-D394-4247-BC63-FD2E418DF8E8}" dt="2022-11-09T22:25:54.601" v="1710" actId="1076"/>
          <ac:spMkLst>
            <pc:docMk/>
            <pc:sldMk cId="0" sldId="262"/>
            <ac:spMk id="23" creationId="{EAFCD9F0-3804-558D-D159-BE9EEE2678D4}"/>
          </ac:spMkLst>
        </pc:spChg>
        <pc:picChg chg="add mod">
          <ac:chgData name="MİRAÇ" userId="c3ed0cccf15132c9" providerId="LiveId" clId="{BA5F6892-D394-4247-BC63-FD2E418DF8E8}" dt="2022-11-09T22:20:47.539" v="1645" actId="14100"/>
          <ac:picMkLst>
            <pc:docMk/>
            <pc:sldMk cId="0" sldId="262"/>
            <ac:picMk id="12" creationId="{06A9F3B0-AED6-40CF-6BC6-5143F6FC5218}"/>
          </ac:picMkLst>
        </pc:picChg>
        <pc:picChg chg="add mod">
          <ac:chgData name="MİRAÇ" userId="c3ed0cccf15132c9" providerId="LiveId" clId="{BA5F6892-D394-4247-BC63-FD2E418DF8E8}" dt="2022-11-09T22:21:38.819" v="1656" actId="1076"/>
          <ac:picMkLst>
            <pc:docMk/>
            <pc:sldMk cId="0" sldId="262"/>
            <ac:picMk id="14" creationId="{6F55F443-AA94-B1A7-36AB-194B2C11AC99}"/>
          </ac:picMkLst>
        </pc:picChg>
        <pc:picChg chg="add mod">
          <ac:chgData name="MİRAÇ" userId="c3ed0cccf15132c9" providerId="LiveId" clId="{BA5F6892-D394-4247-BC63-FD2E418DF8E8}" dt="2022-11-09T22:21:36.086" v="1655" actId="1076"/>
          <ac:picMkLst>
            <pc:docMk/>
            <pc:sldMk cId="0" sldId="262"/>
            <ac:picMk id="16" creationId="{DDB968FD-C932-4289-697D-5B2B931AE665}"/>
          </ac:picMkLst>
        </pc:picChg>
      </pc:sldChg>
      <pc:sldChg chg="addSp delSp modSp new mod">
        <pc:chgData name="MİRAÇ" userId="c3ed0cccf15132c9" providerId="LiveId" clId="{BA5F6892-D394-4247-BC63-FD2E418DF8E8}" dt="2022-11-09T22:32:59.632" v="1784" actId="1076"/>
        <pc:sldMkLst>
          <pc:docMk/>
          <pc:sldMk cId="3675550185" sldId="263"/>
        </pc:sldMkLst>
        <pc:spChg chg="add mod">
          <ac:chgData name="MİRAÇ" userId="c3ed0cccf15132c9" providerId="LiveId" clId="{BA5F6892-D394-4247-BC63-FD2E418DF8E8}" dt="2022-11-09T22:32:33.238" v="1778" actId="1076"/>
          <ac:spMkLst>
            <pc:docMk/>
            <pc:sldMk cId="3675550185" sldId="263"/>
            <ac:spMk id="4" creationId="{C0BA5406-0E5A-8501-2E60-5CFDE798AC75}"/>
          </ac:spMkLst>
        </pc:spChg>
        <pc:spChg chg="add del mod">
          <ac:chgData name="MİRAÇ" userId="c3ed0cccf15132c9" providerId="LiveId" clId="{BA5F6892-D394-4247-BC63-FD2E418DF8E8}" dt="2022-11-09T22:29:53.437" v="1735"/>
          <ac:spMkLst>
            <pc:docMk/>
            <pc:sldMk cId="3675550185" sldId="263"/>
            <ac:spMk id="7" creationId="{A080C622-92CA-C8C1-3EDB-8E1AC53DEA6E}"/>
          </ac:spMkLst>
        </pc:spChg>
        <pc:spChg chg="add del mod">
          <ac:chgData name="MİRAÇ" userId="c3ed0cccf15132c9" providerId="LiveId" clId="{BA5F6892-D394-4247-BC63-FD2E418DF8E8}" dt="2022-11-09T22:32:11.737" v="1774" actId="1076"/>
          <ac:spMkLst>
            <pc:docMk/>
            <pc:sldMk cId="3675550185" sldId="263"/>
            <ac:spMk id="8" creationId="{60D73297-195C-FF4D-530E-4EDDD30B1DE8}"/>
          </ac:spMkLst>
        </pc:spChg>
        <pc:spChg chg="add mod">
          <ac:chgData name="MİRAÇ" userId="c3ed0cccf15132c9" providerId="LiveId" clId="{BA5F6892-D394-4247-BC63-FD2E418DF8E8}" dt="2022-11-09T22:32:25.301" v="1776" actId="255"/>
          <ac:spMkLst>
            <pc:docMk/>
            <pc:sldMk cId="3675550185" sldId="263"/>
            <ac:spMk id="9" creationId="{17786133-8B91-998E-FF76-246C3B9A110D}"/>
          </ac:spMkLst>
        </pc:spChg>
        <pc:spChg chg="add mod">
          <ac:chgData name="MİRAÇ" userId="c3ed0cccf15132c9" providerId="LiveId" clId="{BA5F6892-D394-4247-BC63-FD2E418DF8E8}" dt="2022-11-09T22:32:59.632" v="1784" actId="1076"/>
          <ac:spMkLst>
            <pc:docMk/>
            <pc:sldMk cId="3675550185" sldId="263"/>
            <ac:spMk id="10" creationId="{61826B3A-2E42-C9DC-06AB-F56B4176316A}"/>
          </ac:spMkLst>
        </pc:spChg>
        <pc:picChg chg="add mod">
          <ac:chgData name="MİRAÇ" userId="c3ed0cccf15132c9" providerId="LiveId" clId="{BA5F6892-D394-4247-BC63-FD2E418DF8E8}" dt="2022-11-09T22:32:29.522" v="1777" actId="1076"/>
          <ac:picMkLst>
            <pc:docMk/>
            <pc:sldMk cId="3675550185" sldId="263"/>
            <ac:picMk id="3" creationId="{28225EA5-3BBF-C8C7-976B-CB6344FBCEEF}"/>
          </ac:picMkLst>
        </pc:picChg>
        <pc:picChg chg="add mod">
          <ac:chgData name="MİRAÇ" userId="c3ed0cccf15132c9" providerId="LiveId" clId="{BA5F6892-D394-4247-BC63-FD2E418DF8E8}" dt="2022-11-09T22:32:02.589" v="1772" actId="1076"/>
          <ac:picMkLst>
            <pc:docMk/>
            <pc:sldMk cId="3675550185" sldId="263"/>
            <ac:picMk id="6" creationId="{8AE210E1-F6DB-6241-CF40-EEB58F80A7CC}"/>
          </ac:picMkLst>
        </pc:picChg>
      </pc:sldChg>
      <pc:sldChg chg="addSp delSp modSp new mod">
        <pc:chgData name="MİRAÇ" userId="c3ed0cccf15132c9" providerId="LiveId" clId="{BA5F6892-D394-4247-BC63-FD2E418DF8E8}" dt="2022-11-09T22:40:43.058" v="1853" actId="1076"/>
        <pc:sldMkLst>
          <pc:docMk/>
          <pc:sldMk cId="3468841658" sldId="264"/>
        </pc:sldMkLst>
        <pc:spChg chg="add del mod">
          <ac:chgData name="MİRAÇ" userId="c3ed0cccf15132c9" providerId="LiveId" clId="{BA5F6892-D394-4247-BC63-FD2E418DF8E8}" dt="2022-11-09T22:37:09.180" v="1811" actId="21"/>
          <ac:spMkLst>
            <pc:docMk/>
            <pc:sldMk cId="3468841658" sldId="264"/>
            <ac:spMk id="8" creationId="{7CA2B35E-299C-FFA5-1447-0730D03CCE84}"/>
          </ac:spMkLst>
        </pc:spChg>
        <pc:spChg chg="add mod">
          <ac:chgData name="MİRAÇ" userId="c3ed0cccf15132c9" providerId="LiveId" clId="{BA5F6892-D394-4247-BC63-FD2E418DF8E8}" dt="2022-11-09T22:37:55.696" v="1820" actId="20577"/>
          <ac:spMkLst>
            <pc:docMk/>
            <pc:sldMk cId="3468841658" sldId="264"/>
            <ac:spMk id="9" creationId="{18E2EF08-623B-FF2F-7998-6AF0108FD20C}"/>
          </ac:spMkLst>
        </pc:spChg>
        <pc:spChg chg="add mod">
          <ac:chgData name="MİRAÇ" userId="c3ed0cccf15132c9" providerId="LiveId" clId="{BA5F6892-D394-4247-BC63-FD2E418DF8E8}" dt="2022-11-09T22:38:37.812" v="1827"/>
          <ac:spMkLst>
            <pc:docMk/>
            <pc:sldMk cId="3468841658" sldId="264"/>
            <ac:spMk id="10" creationId="{0301D437-21B6-5167-6BAD-CEF2E8694C30}"/>
          </ac:spMkLst>
        </pc:spChg>
        <pc:spChg chg="add mod">
          <ac:chgData name="MİRAÇ" userId="c3ed0cccf15132c9" providerId="LiveId" clId="{BA5F6892-D394-4247-BC63-FD2E418DF8E8}" dt="2022-11-09T22:39:23.838" v="1836" actId="1076"/>
          <ac:spMkLst>
            <pc:docMk/>
            <pc:sldMk cId="3468841658" sldId="264"/>
            <ac:spMk id="11" creationId="{B7E55156-07BF-86C0-907E-D85409DF3186}"/>
          </ac:spMkLst>
        </pc:spChg>
        <pc:spChg chg="add mod">
          <ac:chgData name="MİRAÇ" userId="c3ed0cccf15132c9" providerId="LiveId" clId="{BA5F6892-D394-4247-BC63-FD2E418DF8E8}" dt="2022-11-09T22:40:13.728" v="1847" actId="255"/>
          <ac:spMkLst>
            <pc:docMk/>
            <pc:sldMk cId="3468841658" sldId="264"/>
            <ac:spMk id="12" creationId="{6BDD380F-D11E-ED62-9304-BCFE11D7C092}"/>
          </ac:spMkLst>
        </pc:spChg>
        <pc:spChg chg="add mod">
          <ac:chgData name="MİRAÇ" userId="c3ed0cccf15132c9" providerId="LiveId" clId="{BA5F6892-D394-4247-BC63-FD2E418DF8E8}" dt="2022-11-09T22:40:43.058" v="1853" actId="1076"/>
          <ac:spMkLst>
            <pc:docMk/>
            <pc:sldMk cId="3468841658" sldId="264"/>
            <ac:spMk id="13" creationId="{435F55FF-E150-E967-FCAA-9146DB84DD64}"/>
          </ac:spMkLst>
        </pc:spChg>
        <pc:picChg chg="add mod">
          <ac:chgData name="MİRAÇ" userId="c3ed0cccf15132c9" providerId="LiveId" clId="{BA5F6892-D394-4247-BC63-FD2E418DF8E8}" dt="2022-11-09T22:34:40.958" v="1788" actId="1076"/>
          <ac:picMkLst>
            <pc:docMk/>
            <pc:sldMk cId="3468841658" sldId="264"/>
            <ac:picMk id="3" creationId="{52A2CB80-965C-AAD6-402C-E15337C912DA}"/>
          </ac:picMkLst>
        </pc:picChg>
        <pc:picChg chg="add mod">
          <ac:chgData name="MİRAÇ" userId="c3ed0cccf15132c9" providerId="LiveId" clId="{BA5F6892-D394-4247-BC63-FD2E418DF8E8}" dt="2022-11-09T22:35:41.633" v="1804" actId="1076"/>
          <ac:picMkLst>
            <pc:docMk/>
            <pc:sldMk cId="3468841658" sldId="264"/>
            <ac:picMk id="5" creationId="{847DBF1E-B00D-9792-6D7C-8C539272ED3A}"/>
          </ac:picMkLst>
        </pc:picChg>
        <pc:picChg chg="add mod">
          <ac:chgData name="MİRAÇ" userId="c3ed0cccf15132c9" providerId="LiveId" clId="{BA5F6892-D394-4247-BC63-FD2E418DF8E8}" dt="2022-11-09T22:35:44.254" v="1805" actId="1076"/>
          <ac:picMkLst>
            <pc:docMk/>
            <pc:sldMk cId="3468841658" sldId="264"/>
            <ac:picMk id="7" creationId="{52525C03-6A84-AD54-F16A-4ADB3BA3EC28}"/>
          </ac:picMkLst>
        </pc:picChg>
      </pc:sldChg>
      <pc:sldChg chg="addSp delSp modSp new mod">
        <pc:chgData name="MİRAÇ" userId="c3ed0cccf15132c9" providerId="LiveId" clId="{BA5F6892-D394-4247-BC63-FD2E418DF8E8}" dt="2022-11-09T22:52:40.742" v="1911" actId="1076"/>
        <pc:sldMkLst>
          <pc:docMk/>
          <pc:sldMk cId="910428566" sldId="265"/>
        </pc:sldMkLst>
        <pc:spChg chg="add mod">
          <ac:chgData name="MİRAÇ" userId="c3ed0cccf15132c9" providerId="LiveId" clId="{BA5F6892-D394-4247-BC63-FD2E418DF8E8}" dt="2022-11-09T22:48:13.390" v="1872" actId="20577"/>
          <ac:spMkLst>
            <pc:docMk/>
            <pc:sldMk cId="910428566" sldId="265"/>
            <ac:spMk id="4" creationId="{B4FE82CD-1169-7E53-3B0C-035A28C7A029}"/>
          </ac:spMkLst>
        </pc:spChg>
        <pc:spChg chg="add mod">
          <ac:chgData name="MİRAÇ" userId="c3ed0cccf15132c9" providerId="LiveId" clId="{BA5F6892-D394-4247-BC63-FD2E418DF8E8}" dt="2022-11-09T22:49:45.234" v="1882" actId="14100"/>
          <ac:spMkLst>
            <pc:docMk/>
            <pc:sldMk cId="910428566" sldId="265"/>
            <ac:spMk id="9" creationId="{71CC6841-980A-A598-732D-C141438CF84E}"/>
          </ac:spMkLst>
        </pc:spChg>
        <pc:spChg chg="add del mod">
          <ac:chgData name="MİRAÇ" userId="c3ed0cccf15132c9" providerId="LiveId" clId="{BA5F6892-D394-4247-BC63-FD2E418DF8E8}" dt="2022-11-09T22:49:51.019" v="1885"/>
          <ac:spMkLst>
            <pc:docMk/>
            <pc:sldMk cId="910428566" sldId="265"/>
            <ac:spMk id="10" creationId="{5BDA5E9B-6F04-B6DD-C57F-0EC13509376A}"/>
          </ac:spMkLst>
        </pc:spChg>
        <pc:spChg chg="add mod">
          <ac:chgData name="MİRAÇ" userId="c3ed0cccf15132c9" providerId="LiveId" clId="{BA5F6892-D394-4247-BC63-FD2E418DF8E8}" dt="2022-11-09T22:51:05.662" v="1890" actId="14100"/>
          <ac:spMkLst>
            <pc:docMk/>
            <pc:sldMk cId="910428566" sldId="265"/>
            <ac:spMk id="11" creationId="{8CCBFD6A-26B5-0252-F42A-F171617B8387}"/>
          </ac:spMkLst>
        </pc:spChg>
        <pc:spChg chg="add mod">
          <ac:chgData name="MİRAÇ" userId="c3ed0cccf15132c9" providerId="LiveId" clId="{BA5F6892-D394-4247-BC63-FD2E418DF8E8}" dt="2022-11-09T22:51:31.471" v="1896" actId="255"/>
          <ac:spMkLst>
            <pc:docMk/>
            <pc:sldMk cId="910428566" sldId="265"/>
            <ac:spMk id="12" creationId="{41771292-0C4C-3CD7-C0AC-4682571991A0}"/>
          </ac:spMkLst>
        </pc:spChg>
        <pc:spChg chg="add mod">
          <ac:chgData name="MİRAÇ" userId="c3ed0cccf15132c9" providerId="LiveId" clId="{BA5F6892-D394-4247-BC63-FD2E418DF8E8}" dt="2022-11-09T22:52:03.096" v="1902" actId="1076"/>
          <ac:spMkLst>
            <pc:docMk/>
            <pc:sldMk cId="910428566" sldId="265"/>
            <ac:spMk id="13" creationId="{BD99BA44-3888-1CAE-885A-8C9E7F299103}"/>
          </ac:spMkLst>
        </pc:spChg>
        <pc:spChg chg="add del mod">
          <ac:chgData name="MİRAÇ" userId="c3ed0cccf15132c9" providerId="LiveId" clId="{BA5F6892-D394-4247-BC63-FD2E418DF8E8}" dt="2022-11-09T22:52:12.275" v="1905"/>
          <ac:spMkLst>
            <pc:docMk/>
            <pc:sldMk cId="910428566" sldId="265"/>
            <ac:spMk id="14" creationId="{F19A1C05-F91F-7E94-C002-EADDB8E9DAF1}"/>
          </ac:spMkLst>
        </pc:spChg>
        <pc:spChg chg="add mod">
          <ac:chgData name="MİRAÇ" userId="c3ed0cccf15132c9" providerId="LiveId" clId="{BA5F6892-D394-4247-BC63-FD2E418DF8E8}" dt="2022-11-09T22:52:40.742" v="1911" actId="1076"/>
          <ac:spMkLst>
            <pc:docMk/>
            <pc:sldMk cId="910428566" sldId="265"/>
            <ac:spMk id="15" creationId="{C5749698-B247-88F9-C0B9-4C80D43EC398}"/>
          </ac:spMkLst>
        </pc:spChg>
        <pc:picChg chg="add mod">
          <ac:chgData name="MİRAÇ" userId="c3ed0cccf15132c9" providerId="LiveId" clId="{BA5F6892-D394-4247-BC63-FD2E418DF8E8}" dt="2022-11-09T22:47:39.582" v="1857" actId="14100"/>
          <ac:picMkLst>
            <pc:docMk/>
            <pc:sldMk cId="910428566" sldId="265"/>
            <ac:picMk id="3" creationId="{5F11A397-D74D-4737-B876-B84ACE66E6EF}"/>
          </ac:picMkLst>
        </pc:picChg>
        <pc:picChg chg="add mod">
          <ac:chgData name="MİRAÇ" userId="c3ed0cccf15132c9" providerId="LiveId" clId="{BA5F6892-D394-4247-BC63-FD2E418DF8E8}" dt="2022-11-09T22:48:34.987" v="1875" actId="1076"/>
          <ac:picMkLst>
            <pc:docMk/>
            <pc:sldMk cId="910428566" sldId="265"/>
            <ac:picMk id="6" creationId="{2B370D9B-23AA-7D98-7D8B-D92080710E25}"/>
          </ac:picMkLst>
        </pc:picChg>
        <pc:picChg chg="add mod">
          <ac:chgData name="MİRAÇ" userId="c3ed0cccf15132c9" providerId="LiveId" clId="{BA5F6892-D394-4247-BC63-FD2E418DF8E8}" dt="2022-11-09T22:48:55.569" v="1877" actId="1076"/>
          <ac:picMkLst>
            <pc:docMk/>
            <pc:sldMk cId="910428566" sldId="265"/>
            <ac:picMk id="8" creationId="{14152222-D306-FC1C-38E0-E6BF4A5BADD1}"/>
          </ac:picMkLst>
        </pc:picChg>
      </pc:sldChg>
      <pc:sldChg chg="addSp delSp modSp new mod">
        <pc:chgData name="MİRAÇ" userId="c3ed0cccf15132c9" providerId="LiveId" clId="{BA5F6892-D394-4247-BC63-FD2E418DF8E8}" dt="2022-11-09T22:56:58.912" v="1960" actId="1076"/>
        <pc:sldMkLst>
          <pc:docMk/>
          <pc:sldMk cId="125170108" sldId="266"/>
        </pc:sldMkLst>
        <pc:spChg chg="add mod">
          <ac:chgData name="MİRAÇ" userId="c3ed0cccf15132c9" providerId="LiveId" clId="{BA5F6892-D394-4247-BC63-FD2E418DF8E8}" dt="2022-11-09T22:54:41.858" v="1941" actId="14100"/>
          <ac:spMkLst>
            <pc:docMk/>
            <pc:sldMk cId="125170108" sldId="266"/>
            <ac:spMk id="8" creationId="{433B3AAB-A7A5-F8B0-6F76-56BB8F0BA048}"/>
          </ac:spMkLst>
        </pc:spChg>
        <pc:spChg chg="add mod">
          <ac:chgData name="MİRAÇ" userId="c3ed0cccf15132c9" providerId="LiveId" clId="{BA5F6892-D394-4247-BC63-FD2E418DF8E8}" dt="2022-11-09T22:55:59.605" v="1949"/>
          <ac:spMkLst>
            <pc:docMk/>
            <pc:sldMk cId="125170108" sldId="266"/>
            <ac:spMk id="9" creationId="{D89732B4-B12E-C294-0F36-229968FBCCAA}"/>
          </ac:spMkLst>
        </pc:spChg>
        <pc:spChg chg="add mod">
          <ac:chgData name="MİRAÇ" userId="c3ed0cccf15132c9" providerId="LiveId" clId="{BA5F6892-D394-4247-BC63-FD2E418DF8E8}" dt="2022-11-09T22:56:40.737" v="1956" actId="1076"/>
          <ac:spMkLst>
            <pc:docMk/>
            <pc:sldMk cId="125170108" sldId="266"/>
            <ac:spMk id="10" creationId="{3B4B4FBD-B224-1CD1-EB4E-BC137FBF3B47}"/>
          </ac:spMkLst>
        </pc:spChg>
        <pc:spChg chg="add mod">
          <ac:chgData name="MİRAÇ" userId="c3ed0cccf15132c9" providerId="LiveId" clId="{BA5F6892-D394-4247-BC63-FD2E418DF8E8}" dt="2022-11-09T22:56:58.912" v="1960" actId="1076"/>
          <ac:spMkLst>
            <pc:docMk/>
            <pc:sldMk cId="125170108" sldId="266"/>
            <ac:spMk id="11" creationId="{4C829701-7CA6-53B3-FFF0-8F3D68390D03}"/>
          </ac:spMkLst>
        </pc:spChg>
        <pc:picChg chg="add mod">
          <ac:chgData name="MİRAÇ" userId="c3ed0cccf15132c9" providerId="LiveId" clId="{BA5F6892-D394-4247-BC63-FD2E418DF8E8}" dt="2022-11-09T22:54:03.997" v="1932" actId="14100"/>
          <ac:picMkLst>
            <pc:docMk/>
            <pc:sldMk cId="125170108" sldId="266"/>
            <ac:picMk id="3" creationId="{DF0EC847-ED72-FB53-FE28-F66298FA1AB6}"/>
          </ac:picMkLst>
        </pc:picChg>
        <pc:picChg chg="add mod">
          <ac:chgData name="MİRAÇ" userId="c3ed0cccf15132c9" providerId="LiveId" clId="{BA5F6892-D394-4247-BC63-FD2E418DF8E8}" dt="2022-11-09T22:54:08.286" v="1934" actId="14100"/>
          <ac:picMkLst>
            <pc:docMk/>
            <pc:sldMk cId="125170108" sldId="266"/>
            <ac:picMk id="5" creationId="{CF489850-863F-0A43-1913-9A7E239676DF}"/>
          </ac:picMkLst>
        </pc:picChg>
        <pc:picChg chg="add del mod">
          <ac:chgData name="MİRAÇ" userId="c3ed0cccf15132c9" providerId="LiveId" clId="{BA5F6892-D394-4247-BC63-FD2E418DF8E8}" dt="2022-11-09T22:53:57.993" v="1928" actId="931"/>
          <ac:picMkLst>
            <pc:docMk/>
            <pc:sldMk cId="125170108" sldId="266"/>
            <ac:picMk id="7" creationId="{E1863DE8-7A44-671B-2ACE-F24F91560736}"/>
          </ac:picMkLst>
        </pc:picChg>
      </pc:sldChg>
      <pc:sldChg chg="addSp modSp new mod">
        <pc:chgData name="MİRAÇ" userId="c3ed0cccf15132c9" providerId="LiveId" clId="{BA5F6892-D394-4247-BC63-FD2E418DF8E8}" dt="2022-11-09T22:59:45.576" v="1994" actId="255"/>
        <pc:sldMkLst>
          <pc:docMk/>
          <pc:sldMk cId="2923223576" sldId="267"/>
        </pc:sldMkLst>
        <pc:spChg chg="add mod">
          <ac:chgData name="MİRAÇ" userId="c3ed0cccf15132c9" providerId="LiveId" clId="{BA5F6892-D394-4247-BC63-FD2E418DF8E8}" dt="2022-11-09T22:58:20.048" v="1975" actId="14100"/>
          <ac:spMkLst>
            <pc:docMk/>
            <pc:sldMk cId="2923223576" sldId="267"/>
            <ac:spMk id="6" creationId="{95C96D34-343E-A98B-B764-2EBE56202529}"/>
          </ac:spMkLst>
        </pc:spChg>
        <pc:spChg chg="add mod">
          <ac:chgData name="MİRAÇ" userId="c3ed0cccf15132c9" providerId="LiveId" clId="{BA5F6892-D394-4247-BC63-FD2E418DF8E8}" dt="2022-11-09T22:58:46.860" v="1981"/>
          <ac:spMkLst>
            <pc:docMk/>
            <pc:sldMk cId="2923223576" sldId="267"/>
            <ac:spMk id="7" creationId="{C71798EE-2456-4047-5655-25DC106DA418}"/>
          </ac:spMkLst>
        </pc:spChg>
        <pc:spChg chg="add mod">
          <ac:chgData name="MİRAÇ" userId="c3ed0cccf15132c9" providerId="LiveId" clId="{BA5F6892-D394-4247-BC63-FD2E418DF8E8}" dt="2022-11-09T22:59:45.576" v="1994" actId="255"/>
          <ac:spMkLst>
            <pc:docMk/>
            <pc:sldMk cId="2923223576" sldId="267"/>
            <ac:spMk id="8" creationId="{3754231A-93E4-770E-1063-C03E991EA618}"/>
          </ac:spMkLst>
        </pc:spChg>
        <pc:spChg chg="add mod">
          <ac:chgData name="MİRAÇ" userId="c3ed0cccf15132c9" providerId="LiveId" clId="{BA5F6892-D394-4247-BC63-FD2E418DF8E8}" dt="2022-11-09T22:59:42.106" v="1993" actId="255"/>
          <ac:spMkLst>
            <pc:docMk/>
            <pc:sldMk cId="2923223576" sldId="267"/>
            <ac:spMk id="9" creationId="{0E36CEA3-79E5-3580-FD81-5F1832D1B311}"/>
          </ac:spMkLst>
        </pc:spChg>
        <pc:picChg chg="add mod">
          <ac:chgData name="MİRAÇ" userId="c3ed0cccf15132c9" providerId="LiveId" clId="{BA5F6892-D394-4247-BC63-FD2E418DF8E8}" dt="2022-11-09T22:57:29.319" v="1964" actId="14100"/>
          <ac:picMkLst>
            <pc:docMk/>
            <pc:sldMk cId="2923223576" sldId="267"/>
            <ac:picMk id="3" creationId="{D0B9CE0F-997D-5F74-2F56-F1A922EF6751}"/>
          </ac:picMkLst>
        </pc:picChg>
        <pc:picChg chg="add mod">
          <ac:chgData name="MİRAÇ" userId="c3ed0cccf15132c9" providerId="LiveId" clId="{BA5F6892-D394-4247-BC63-FD2E418DF8E8}" dt="2022-11-09T22:57:44.557" v="1969" actId="1076"/>
          <ac:picMkLst>
            <pc:docMk/>
            <pc:sldMk cId="2923223576" sldId="267"/>
            <ac:picMk id="5" creationId="{85F277B0-B715-A451-588D-C12447AD1C0E}"/>
          </ac:picMkLst>
        </pc:picChg>
      </pc:sldChg>
      <pc:sldChg chg="addSp delSp modSp new mod">
        <pc:chgData name="MİRAÇ" userId="c3ed0cccf15132c9" providerId="LiveId" clId="{BA5F6892-D394-4247-BC63-FD2E418DF8E8}" dt="2022-11-09T23:04:07.548" v="2016" actId="1076"/>
        <pc:sldMkLst>
          <pc:docMk/>
          <pc:sldMk cId="2873282620" sldId="268"/>
        </pc:sldMkLst>
        <pc:spChg chg="add mod">
          <ac:chgData name="MİRAÇ" userId="c3ed0cccf15132c9" providerId="LiveId" clId="{BA5F6892-D394-4247-BC63-FD2E418DF8E8}" dt="2022-11-09T23:02:52.068" v="2007" actId="1076"/>
          <ac:spMkLst>
            <pc:docMk/>
            <pc:sldMk cId="2873282620" sldId="268"/>
            <ac:spMk id="4" creationId="{177609EF-0E0A-9FA5-280F-F21A826D5050}"/>
          </ac:spMkLst>
        </pc:spChg>
        <pc:spChg chg="add mod">
          <ac:chgData name="MİRAÇ" userId="c3ed0cccf15132c9" providerId="LiveId" clId="{BA5F6892-D394-4247-BC63-FD2E418DF8E8}" dt="2022-11-09T23:04:07.548" v="2016" actId="1076"/>
          <ac:spMkLst>
            <pc:docMk/>
            <pc:sldMk cId="2873282620" sldId="268"/>
            <ac:spMk id="7" creationId="{9E24599E-4257-FF49-F227-21A41F012AB8}"/>
          </ac:spMkLst>
        </pc:spChg>
        <pc:picChg chg="add mod">
          <ac:chgData name="MİRAÇ" userId="c3ed0cccf15132c9" providerId="LiveId" clId="{BA5F6892-D394-4247-BC63-FD2E418DF8E8}" dt="2022-11-09T23:03:49.102" v="2012" actId="1076"/>
          <ac:picMkLst>
            <pc:docMk/>
            <pc:sldMk cId="2873282620" sldId="268"/>
            <ac:picMk id="3" creationId="{DA38CCA4-F63D-8B32-63A6-C928093BF717}"/>
          </ac:picMkLst>
        </pc:picChg>
        <pc:picChg chg="add del">
          <ac:chgData name="MİRAÇ" userId="c3ed0cccf15132c9" providerId="LiveId" clId="{BA5F6892-D394-4247-BC63-FD2E418DF8E8}" dt="2022-11-09T23:02:35.791" v="2002" actId="22"/>
          <ac:picMkLst>
            <pc:docMk/>
            <pc:sldMk cId="2873282620" sldId="268"/>
            <ac:picMk id="6" creationId="{F888EDBE-0201-5B77-86D2-11AC8F987BB9}"/>
          </ac:picMkLst>
        </pc:picChg>
      </pc:sldChg>
      <pc:sldChg chg="addSp modSp new mod">
        <pc:chgData name="MİRAÇ" userId="c3ed0cccf15132c9" providerId="LiveId" clId="{BA5F6892-D394-4247-BC63-FD2E418DF8E8}" dt="2022-11-09T23:04:59.173" v="2024" actId="1076"/>
        <pc:sldMkLst>
          <pc:docMk/>
          <pc:sldMk cId="891091502" sldId="269"/>
        </pc:sldMkLst>
        <pc:spChg chg="add mod">
          <ac:chgData name="MİRAÇ" userId="c3ed0cccf15132c9" providerId="LiveId" clId="{BA5F6892-D394-4247-BC63-FD2E418DF8E8}" dt="2022-11-09T23:04:59.173" v="2024" actId="1076"/>
          <ac:spMkLst>
            <pc:docMk/>
            <pc:sldMk cId="891091502" sldId="269"/>
            <ac:spMk id="2" creationId="{29CED001-B605-F7A4-F2E6-74FBFE284C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a:t>Asıl alt başlık stilini düzenlemek için tıklayın</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tr-TR"/>
              <a:t>Asıl başlık stilini düzenlemek için tıklayın</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11/9/2022</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DCFA480D-CB17-4C49-BB2A-C7514E1C7CEA}"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DCFA480D-CB17-4C49-BB2A-C7514E1C7CEA}"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11/9/2022</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tr-TR"/>
              <a:t>Asıl başlık stilini düzenlemek için tıklayın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a:t>Asıl metin stillerini düzenlemek için tıklayın</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11/9/2022</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p:txBody>
      </p:sp>
      <p:sp>
        <p:nvSpPr>
          <p:cNvPr id="32" name="Content Placeholder 31"/>
          <p:cNvSpPr>
            <a:spLocks noGrp="1"/>
          </p:cNvSpPr>
          <p:nvPr>
            <p:ph sz="half" idx="2"/>
          </p:nvPr>
        </p:nvSpPr>
        <p:spPr>
          <a:xfrm>
            <a:off x="457200" y="2201896"/>
            <a:ext cx="4038600" cy="391363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tr-TR"/>
              <a:t>Asıl başlık stilini düzenlemek için tıklayın</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tr-TR"/>
              <a:t>Asıl başlık stilini düzenlemek için tıklayın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tr-TR"/>
              <a:t>Asıl metin stillerini düzenlemek için tıklayın</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tr-TR"/>
              <a:t>Asıl başlık stilini düzenlemek için tıklayın</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11/9/2022</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tr-TR"/>
              <a:t>Asıl başlık stilini düzenlemek için tıklayın</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tr-TR"/>
              <a:t>Resim eklemek için simgeye tıklayın</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DCFA480D-CB17-4C49-BB2A-C7514E1C7CEA}" type="datetimeFigureOut">
              <a:rPr lang="en-US" smtClean="0"/>
              <a:pPr/>
              <a:t>11/9/2022</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11/9/2022</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tr-TR"/>
              <a:t>Asıl başlık stilini düzenlemek için tıklayın</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502" y="1591016"/>
            <a:ext cx="8305800" cy="1981200"/>
          </a:xfrm>
        </p:spPr>
        <p:txBody>
          <a:bodyPr/>
          <a:lstStyle/>
          <a:p>
            <a:r>
              <a:rPr lang="tr-TR" sz="3600" dirty="0">
                <a:solidFill>
                  <a:schemeClr val="bg2">
                    <a:lumMod val="50000"/>
                  </a:schemeClr>
                </a:solidFill>
              </a:rPr>
              <a:t>Görüntü işleme teknikleri kullanılarak ekmek doku analizi ve arayüz programının geliştirilmesi </a:t>
            </a:r>
          </a:p>
        </p:txBody>
      </p:sp>
      <p:sp>
        <p:nvSpPr>
          <p:cNvPr id="3" name="Subtitle 2"/>
          <p:cNvSpPr>
            <a:spLocks noGrp="1"/>
          </p:cNvSpPr>
          <p:nvPr>
            <p:ph type="subTitle" idx="1"/>
          </p:nvPr>
        </p:nvSpPr>
        <p:spPr>
          <a:xfrm>
            <a:off x="1403648" y="4149080"/>
            <a:ext cx="6135216" cy="566419"/>
          </a:xfrm>
        </p:spPr>
        <p:txBody>
          <a:bodyPr/>
          <a:lstStyle/>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5F11A397-D74D-4737-B876-B84ACE66E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 y="1"/>
            <a:ext cx="2189216" cy="1700808"/>
          </a:xfrm>
          <a:prstGeom prst="rect">
            <a:avLst/>
          </a:prstGeom>
        </p:spPr>
      </p:pic>
      <p:sp>
        <p:nvSpPr>
          <p:cNvPr id="4" name="Metin kutusu 3">
            <a:extLst>
              <a:ext uri="{FF2B5EF4-FFF2-40B4-BE49-F238E27FC236}">
                <a16:creationId xmlns:a16="http://schemas.microsoft.com/office/drawing/2014/main" id="{B4FE82CD-1169-7E53-3B0C-035A28C7A029}"/>
              </a:ext>
            </a:extLst>
          </p:cNvPr>
          <p:cNvSpPr txBox="1"/>
          <p:nvPr/>
        </p:nvSpPr>
        <p:spPr>
          <a:xfrm>
            <a:off x="2339752" y="116632"/>
            <a:ext cx="6444716" cy="646331"/>
          </a:xfrm>
          <a:prstGeom prst="rect">
            <a:avLst/>
          </a:prstGeom>
          <a:noFill/>
        </p:spPr>
        <p:txBody>
          <a:bodyPr wrap="square" rtlCol="0">
            <a:spAutoFit/>
          </a:bodyPr>
          <a:lstStyle/>
          <a:p>
            <a:r>
              <a:rPr lang="tr-TR" dirty="0" err="1"/>
              <a:t>Şekiş</a:t>
            </a:r>
            <a:r>
              <a:rPr lang="tr-TR" dirty="0"/>
              <a:t> 13’te belli bir bölgede etiketlenmiş gözeneklere ait temsili bir görüntü gösterilmiştir.</a:t>
            </a:r>
          </a:p>
        </p:txBody>
      </p:sp>
      <p:pic>
        <p:nvPicPr>
          <p:cNvPr id="6" name="Resim 5">
            <a:extLst>
              <a:ext uri="{FF2B5EF4-FFF2-40B4-BE49-F238E27FC236}">
                <a16:creationId xmlns:a16="http://schemas.microsoft.com/office/drawing/2014/main" id="{2B370D9B-23AA-7D98-7D8B-D92080710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 y="1916832"/>
            <a:ext cx="2250668" cy="2609470"/>
          </a:xfrm>
          <a:prstGeom prst="rect">
            <a:avLst/>
          </a:prstGeom>
        </p:spPr>
      </p:pic>
      <p:pic>
        <p:nvPicPr>
          <p:cNvPr id="8" name="Resim 7">
            <a:extLst>
              <a:ext uri="{FF2B5EF4-FFF2-40B4-BE49-F238E27FC236}">
                <a16:creationId xmlns:a16="http://schemas.microsoft.com/office/drawing/2014/main" id="{14152222-D306-FC1C-38E0-E6BF4A5BAD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36" y="4718668"/>
            <a:ext cx="2141406" cy="1828958"/>
          </a:xfrm>
          <a:prstGeom prst="rect">
            <a:avLst/>
          </a:prstGeom>
        </p:spPr>
      </p:pic>
      <p:sp>
        <p:nvSpPr>
          <p:cNvPr id="9" name="Metin kutusu 8">
            <a:extLst>
              <a:ext uri="{FF2B5EF4-FFF2-40B4-BE49-F238E27FC236}">
                <a16:creationId xmlns:a16="http://schemas.microsoft.com/office/drawing/2014/main" id="{71CC6841-980A-A598-732D-C141438CF84E}"/>
              </a:ext>
            </a:extLst>
          </p:cNvPr>
          <p:cNvSpPr txBox="1"/>
          <p:nvPr/>
        </p:nvSpPr>
        <p:spPr>
          <a:xfrm>
            <a:off x="2627784" y="1916832"/>
            <a:ext cx="6264696" cy="1477328"/>
          </a:xfrm>
          <a:prstGeom prst="rect">
            <a:avLst/>
          </a:prstGeom>
          <a:noFill/>
        </p:spPr>
        <p:txBody>
          <a:bodyPr wrap="square" rtlCol="0">
            <a:spAutoFit/>
          </a:bodyPr>
          <a:lstStyle/>
          <a:p>
            <a:r>
              <a:rPr lang="tr-TR"/>
              <a:t>Şekil 14’te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a:t>
            </a:r>
            <a:endParaRPr lang="tr-TR" dirty="0"/>
          </a:p>
        </p:txBody>
      </p:sp>
      <p:sp>
        <p:nvSpPr>
          <p:cNvPr id="11" name="Metin kutusu 10">
            <a:extLst>
              <a:ext uri="{FF2B5EF4-FFF2-40B4-BE49-F238E27FC236}">
                <a16:creationId xmlns:a16="http://schemas.microsoft.com/office/drawing/2014/main" id="{8CCBFD6A-26B5-0252-F42A-F171617B8387}"/>
              </a:ext>
            </a:extLst>
          </p:cNvPr>
          <p:cNvSpPr txBox="1"/>
          <p:nvPr/>
        </p:nvSpPr>
        <p:spPr>
          <a:xfrm>
            <a:off x="2483768" y="4674993"/>
            <a:ext cx="6264696" cy="646331"/>
          </a:xfrm>
          <a:prstGeom prst="rect">
            <a:avLst/>
          </a:prstGeom>
          <a:noFill/>
        </p:spPr>
        <p:txBody>
          <a:bodyPr wrap="square" rtlCol="0">
            <a:spAutoFit/>
          </a:bodyPr>
          <a:lstStyle/>
          <a:p>
            <a:r>
              <a:rPr lang="tr-TR"/>
              <a:t>Şekil 15’te elle ve otomatik bölütlenen alanların çakıştırılmasına ait temsili görüntü gösterilmektedir. </a:t>
            </a:r>
            <a:endParaRPr lang="tr-TR" dirty="0"/>
          </a:p>
        </p:txBody>
      </p:sp>
      <p:sp>
        <p:nvSpPr>
          <p:cNvPr id="12" name="Metin kutusu 11">
            <a:extLst>
              <a:ext uri="{FF2B5EF4-FFF2-40B4-BE49-F238E27FC236}">
                <a16:creationId xmlns:a16="http://schemas.microsoft.com/office/drawing/2014/main" id="{41771292-0C4C-3CD7-C0AC-4682571991A0}"/>
              </a:ext>
            </a:extLst>
          </p:cNvPr>
          <p:cNvSpPr txBox="1"/>
          <p:nvPr/>
        </p:nvSpPr>
        <p:spPr>
          <a:xfrm>
            <a:off x="-108520" y="1612326"/>
            <a:ext cx="3672408" cy="307777"/>
          </a:xfrm>
          <a:prstGeom prst="rect">
            <a:avLst/>
          </a:prstGeom>
          <a:noFill/>
        </p:spPr>
        <p:txBody>
          <a:bodyPr wrap="square" rtlCol="0">
            <a:spAutoFit/>
          </a:bodyPr>
          <a:lstStyle/>
          <a:p>
            <a:r>
              <a:rPr lang="tr-TR" sz="1400" dirty="0"/>
              <a:t>Şekil 13. Etiketlenmiş gözenek</a:t>
            </a:r>
          </a:p>
        </p:txBody>
      </p:sp>
      <p:sp>
        <p:nvSpPr>
          <p:cNvPr id="13" name="Metin kutusu 12">
            <a:extLst>
              <a:ext uri="{FF2B5EF4-FFF2-40B4-BE49-F238E27FC236}">
                <a16:creationId xmlns:a16="http://schemas.microsoft.com/office/drawing/2014/main" id="{BD99BA44-3888-1CAE-885A-8C9E7F299103}"/>
              </a:ext>
            </a:extLst>
          </p:cNvPr>
          <p:cNvSpPr txBox="1"/>
          <p:nvPr/>
        </p:nvSpPr>
        <p:spPr>
          <a:xfrm>
            <a:off x="-75819" y="4483986"/>
            <a:ext cx="6264696" cy="276999"/>
          </a:xfrm>
          <a:prstGeom prst="rect">
            <a:avLst/>
          </a:prstGeom>
          <a:noFill/>
        </p:spPr>
        <p:txBody>
          <a:bodyPr wrap="square" rtlCol="0">
            <a:spAutoFit/>
          </a:bodyPr>
          <a:lstStyle/>
          <a:p>
            <a:r>
              <a:rPr lang="tr-TR" sz="1200" dirty="0"/>
              <a:t>Şekil 14. Gözeneklerin büyüklüklerine göre renklendirilmesi </a:t>
            </a:r>
          </a:p>
        </p:txBody>
      </p:sp>
      <p:sp>
        <p:nvSpPr>
          <p:cNvPr id="15" name="Metin kutusu 14">
            <a:extLst>
              <a:ext uri="{FF2B5EF4-FFF2-40B4-BE49-F238E27FC236}">
                <a16:creationId xmlns:a16="http://schemas.microsoft.com/office/drawing/2014/main" id="{C5749698-B247-88F9-C0B9-4C80D43EC398}"/>
              </a:ext>
            </a:extLst>
          </p:cNvPr>
          <p:cNvSpPr txBox="1"/>
          <p:nvPr/>
        </p:nvSpPr>
        <p:spPr>
          <a:xfrm>
            <a:off x="-13610" y="6562271"/>
            <a:ext cx="5979967" cy="276999"/>
          </a:xfrm>
          <a:prstGeom prst="rect">
            <a:avLst/>
          </a:prstGeom>
          <a:noFill/>
        </p:spPr>
        <p:txBody>
          <a:bodyPr wrap="square" rtlCol="0">
            <a:spAutoFit/>
          </a:bodyPr>
          <a:lstStyle/>
          <a:p>
            <a:r>
              <a:rPr lang="tr-TR" sz="1200" dirty="0"/>
              <a:t>Şekil 15. Otomatik ve elle bölütleme ile elde edilen bölgeler</a:t>
            </a:r>
          </a:p>
        </p:txBody>
      </p:sp>
    </p:spTree>
    <p:extLst>
      <p:ext uri="{BB962C8B-B14F-4D97-AF65-F5344CB8AC3E}">
        <p14:creationId xmlns:p14="http://schemas.microsoft.com/office/powerpoint/2010/main" val="91042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F0EC847-ED72-FB53-FE28-F66298FA1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4" y="0"/>
            <a:ext cx="2554578" cy="3284984"/>
          </a:xfrm>
          <a:prstGeom prst="rect">
            <a:avLst/>
          </a:prstGeom>
        </p:spPr>
      </p:pic>
      <p:pic>
        <p:nvPicPr>
          <p:cNvPr id="5" name="Resim 4">
            <a:extLst>
              <a:ext uri="{FF2B5EF4-FFF2-40B4-BE49-F238E27FC236}">
                <a16:creationId xmlns:a16="http://schemas.microsoft.com/office/drawing/2014/main" id="{CF489850-863F-0A43-1913-9A7E23967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3" y="3717032"/>
            <a:ext cx="2554578" cy="2736304"/>
          </a:xfrm>
          <a:prstGeom prst="rect">
            <a:avLst/>
          </a:prstGeom>
        </p:spPr>
      </p:pic>
      <p:sp>
        <p:nvSpPr>
          <p:cNvPr id="8" name="Metin kutusu 7">
            <a:extLst>
              <a:ext uri="{FF2B5EF4-FFF2-40B4-BE49-F238E27FC236}">
                <a16:creationId xmlns:a16="http://schemas.microsoft.com/office/drawing/2014/main" id="{433B3AAB-A7A5-F8B0-6F76-56BB8F0BA048}"/>
              </a:ext>
            </a:extLst>
          </p:cNvPr>
          <p:cNvSpPr txBox="1"/>
          <p:nvPr/>
        </p:nvSpPr>
        <p:spPr>
          <a:xfrm>
            <a:off x="2771800" y="332656"/>
            <a:ext cx="6192688" cy="923330"/>
          </a:xfrm>
          <a:prstGeom prst="rect">
            <a:avLst/>
          </a:prstGeom>
          <a:noFill/>
        </p:spPr>
        <p:txBody>
          <a:bodyPr wrap="square" rtlCol="0">
            <a:spAutoFit/>
          </a:bodyPr>
          <a:lstStyle/>
          <a:p>
            <a:r>
              <a:rPr lang="tr-TR" dirty="0"/>
              <a:t>Şekil 16’da kırmızı renk otomatik bölütlemeyi, yeşil renk elle bölütlemeyi, sarı renk ise her iki bölütlemede ortak bölütlenen bölgeyi göstermektedir.</a:t>
            </a:r>
          </a:p>
        </p:txBody>
      </p:sp>
      <p:sp>
        <p:nvSpPr>
          <p:cNvPr id="9" name="Metin kutusu 8">
            <a:extLst>
              <a:ext uri="{FF2B5EF4-FFF2-40B4-BE49-F238E27FC236}">
                <a16:creationId xmlns:a16="http://schemas.microsoft.com/office/drawing/2014/main" id="{D89732B4-B12E-C294-0F36-229968FBCCAA}"/>
              </a:ext>
            </a:extLst>
          </p:cNvPr>
          <p:cNvSpPr txBox="1"/>
          <p:nvPr/>
        </p:nvSpPr>
        <p:spPr>
          <a:xfrm flipH="1">
            <a:off x="2771799" y="4005064"/>
            <a:ext cx="6048672" cy="1477328"/>
          </a:xfrm>
          <a:prstGeom prst="rect">
            <a:avLst/>
          </a:prstGeom>
          <a:noFill/>
        </p:spPr>
        <p:txBody>
          <a:bodyPr wrap="square" rtlCol="0">
            <a:spAutoFit/>
          </a:bodyPr>
          <a:lstStyle/>
          <a:p>
            <a:r>
              <a:rPr lang="tr-TR" dirty="0"/>
              <a:t>Şekil 17’de otomatik bölütlemenin başarımını görmek için 12 adet gözeneğe ait hesaplanan ZSI değerleri gösterilmektedir. Literatürde, ZSI indeksinin 0,7’den büyük olması durumunda çalışmanın yeterli başarıma sahip olduğu ifade </a:t>
            </a:r>
            <a:r>
              <a:rPr lang="tr-TR" dirty="0" err="1"/>
              <a:t>edilmektedi</a:t>
            </a:r>
            <a:endParaRPr lang="tr-TR" dirty="0"/>
          </a:p>
        </p:txBody>
      </p:sp>
      <p:sp>
        <p:nvSpPr>
          <p:cNvPr id="10" name="Metin kutusu 9">
            <a:extLst>
              <a:ext uri="{FF2B5EF4-FFF2-40B4-BE49-F238E27FC236}">
                <a16:creationId xmlns:a16="http://schemas.microsoft.com/office/drawing/2014/main" id="{3B4B4FBD-B224-1CD1-EB4E-BC137FBF3B47}"/>
              </a:ext>
            </a:extLst>
          </p:cNvPr>
          <p:cNvSpPr txBox="1"/>
          <p:nvPr/>
        </p:nvSpPr>
        <p:spPr>
          <a:xfrm>
            <a:off x="2699791" y="1916832"/>
            <a:ext cx="6120680" cy="646331"/>
          </a:xfrm>
          <a:prstGeom prst="rect">
            <a:avLst/>
          </a:prstGeom>
          <a:noFill/>
        </p:spPr>
        <p:txBody>
          <a:bodyPr wrap="square" rtlCol="0">
            <a:spAutoFit/>
          </a:bodyPr>
          <a:lstStyle/>
          <a:p>
            <a:r>
              <a:rPr lang="tr-TR" dirty="0"/>
              <a:t>Şekil 16. a) Otomatik bölütleme b) Elle bölütleme c) Otomatik ve elle bölütlemenin çakıştırılması </a:t>
            </a:r>
          </a:p>
        </p:txBody>
      </p:sp>
      <p:sp>
        <p:nvSpPr>
          <p:cNvPr id="11" name="Metin kutusu 10">
            <a:extLst>
              <a:ext uri="{FF2B5EF4-FFF2-40B4-BE49-F238E27FC236}">
                <a16:creationId xmlns:a16="http://schemas.microsoft.com/office/drawing/2014/main" id="{4C829701-7CA6-53B3-FFF0-8F3D68390D03}"/>
              </a:ext>
            </a:extLst>
          </p:cNvPr>
          <p:cNvSpPr txBox="1"/>
          <p:nvPr/>
        </p:nvSpPr>
        <p:spPr>
          <a:xfrm>
            <a:off x="2699791" y="5661248"/>
            <a:ext cx="4032448" cy="646331"/>
          </a:xfrm>
          <a:prstGeom prst="rect">
            <a:avLst/>
          </a:prstGeom>
          <a:noFill/>
        </p:spPr>
        <p:txBody>
          <a:bodyPr wrap="square" rtlCol="0">
            <a:spAutoFit/>
          </a:bodyPr>
          <a:lstStyle/>
          <a:p>
            <a:r>
              <a:rPr lang="tr-TR" dirty="0"/>
              <a:t>Şekil 17. 12 adet gözenek üzerinde ZSI başarım indeksi</a:t>
            </a:r>
          </a:p>
        </p:txBody>
      </p:sp>
    </p:spTree>
    <p:extLst>
      <p:ext uri="{BB962C8B-B14F-4D97-AF65-F5344CB8AC3E}">
        <p14:creationId xmlns:p14="http://schemas.microsoft.com/office/powerpoint/2010/main" val="12517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0B9CE0F-997D-5F74-2F56-F1A922EF6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02"/>
            <a:ext cx="3308141" cy="2633010"/>
          </a:xfrm>
          <a:prstGeom prst="rect">
            <a:avLst/>
          </a:prstGeom>
        </p:spPr>
      </p:pic>
      <p:pic>
        <p:nvPicPr>
          <p:cNvPr id="5" name="Resim 4">
            <a:extLst>
              <a:ext uri="{FF2B5EF4-FFF2-40B4-BE49-F238E27FC236}">
                <a16:creationId xmlns:a16="http://schemas.microsoft.com/office/drawing/2014/main" id="{85F277B0-B715-A451-588D-C12447AD1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2976"/>
            <a:ext cx="3344653" cy="2630343"/>
          </a:xfrm>
          <a:prstGeom prst="rect">
            <a:avLst/>
          </a:prstGeom>
        </p:spPr>
      </p:pic>
      <p:sp>
        <p:nvSpPr>
          <p:cNvPr id="6" name="Metin kutusu 5">
            <a:extLst>
              <a:ext uri="{FF2B5EF4-FFF2-40B4-BE49-F238E27FC236}">
                <a16:creationId xmlns:a16="http://schemas.microsoft.com/office/drawing/2014/main" id="{95C96D34-343E-A98B-B764-2EBE56202529}"/>
              </a:ext>
            </a:extLst>
          </p:cNvPr>
          <p:cNvSpPr txBox="1"/>
          <p:nvPr/>
        </p:nvSpPr>
        <p:spPr>
          <a:xfrm>
            <a:off x="3491880" y="166245"/>
            <a:ext cx="5400600" cy="1477328"/>
          </a:xfrm>
          <a:prstGeom prst="rect">
            <a:avLst/>
          </a:prstGeom>
          <a:noFill/>
        </p:spPr>
        <p:txBody>
          <a:bodyPr wrap="square" rtlCol="0">
            <a:spAutoFit/>
          </a:bodyPr>
          <a:lstStyle/>
          <a:p>
            <a:r>
              <a:rPr lang="tr-TR"/>
              <a:t>Programın giriş penceresinde yer alan görüntü yükle ikonundan ham ekmek görüntüleri yüklenmektedir. Daha sonra 4 farklı ekmekten biri seçilerek gri seviye görüntüsüne dönüşümü yapılmaktadır. Şekil 18’de bu işlemin yapılmış hali gösterilmektedir.</a:t>
            </a:r>
            <a:endParaRPr lang="tr-TR" dirty="0"/>
          </a:p>
        </p:txBody>
      </p:sp>
      <p:sp>
        <p:nvSpPr>
          <p:cNvPr id="7" name="Metin kutusu 6">
            <a:extLst>
              <a:ext uri="{FF2B5EF4-FFF2-40B4-BE49-F238E27FC236}">
                <a16:creationId xmlns:a16="http://schemas.microsoft.com/office/drawing/2014/main" id="{C71798EE-2456-4047-5655-25DC106DA418}"/>
              </a:ext>
            </a:extLst>
          </p:cNvPr>
          <p:cNvSpPr txBox="1"/>
          <p:nvPr/>
        </p:nvSpPr>
        <p:spPr>
          <a:xfrm>
            <a:off x="3491880" y="3356992"/>
            <a:ext cx="5112568" cy="1754326"/>
          </a:xfrm>
          <a:prstGeom prst="rect">
            <a:avLst/>
          </a:prstGeom>
          <a:noFill/>
        </p:spPr>
        <p:txBody>
          <a:bodyPr wrap="square" rtlCol="0">
            <a:spAutoFit/>
          </a:bodyPr>
          <a:lstStyle/>
          <a:p>
            <a:r>
              <a:rPr lang="tr-TR" dirty="0"/>
              <a:t>Sırasıyla ön işleme, gözenekleri bölütle ve sayısal verileri çıkar ikonları tıklanarak gözeneklere ait ölçümler ilgili dizine Excel dosyası olarak çıkartılabilmektedir. Şekil 19’da ara yüz programıyla bölütlenmiş gözenek görüntüsü gösterilmiştir. </a:t>
            </a:r>
          </a:p>
        </p:txBody>
      </p:sp>
      <p:sp>
        <p:nvSpPr>
          <p:cNvPr id="8" name="Metin kutusu 7">
            <a:extLst>
              <a:ext uri="{FF2B5EF4-FFF2-40B4-BE49-F238E27FC236}">
                <a16:creationId xmlns:a16="http://schemas.microsoft.com/office/drawing/2014/main" id="{3754231A-93E4-770E-1063-C03E991EA618}"/>
              </a:ext>
            </a:extLst>
          </p:cNvPr>
          <p:cNvSpPr txBox="1"/>
          <p:nvPr/>
        </p:nvSpPr>
        <p:spPr>
          <a:xfrm>
            <a:off x="-108520" y="2636912"/>
            <a:ext cx="4392488" cy="338554"/>
          </a:xfrm>
          <a:prstGeom prst="rect">
            <a:avLst/>
          </a:prstGeom>
          <a:noFill/>
        </p:spPr>
        <p:txBody>
          <a:bodyPr wrap="square" rtlCol="0">
            <a:spAutoFit/>
          </a:bodyPr>
          <a:lstStyle/>
          <a:p>
            <a:r>
              <a:rPr lang="tr-TR" sz="1600" dirty="0"/>
              <a:t>Şekil 18. Gözenek bölütleme GUI programı </a:t>
            </a:r>
          </a:p>
        </p:txBody>
      </p:sp>
      <p:sp>
        <p:nvSpPr>
          <p:cNvPr id="9" name="Metin kutusu 8">
            <a:extLst>
              <a:ext uri="{FF2B5EF4-FFF2-40B4-BE49-F238E27FC236}">
                <a16:creationId xmlns:a16="http://schemas.microsoft.com/office/drawing/2014/main" id="{0E36CEA3-79E5-3580-FD81-5F1832D1B311}"/>
              </a:ext>
            </a:extLst>
          </p:cNvPr>
          <p:cNvSpPr txBox="1"/>
          <p:nvPr/>
        </p:nvSpPr>
        <p:spPr>
          <a:xfrm>
            <a:off x="0" y="6050051"/>
            <a:ext cx="4608512" cy="338554"/>
          </a:xfrm>
          <a:prstGeom prst="rect">
            <a:avLst/>
          </a:prstGeom>
          <a:noFill/>
        </p:spPr>
        <p:txBody>
          <a:bodyPr wrap="square" rtlCol="0">
            <a:spAutoFit/>
          </a:bodyPr>
          <a:lstStyle/>
          <a:p>
            <a:r>
              <a:rPr lang="tr-TR" sz="1600" dirty="0"/>
              <a:t>Şekil 19. Bölütlenmiş gözenek görüntüsü</a:t>
            </a:r>
          </a:p>
        </p:txBody>
      </p:sp>
    </p:spTree>
    <p:extLst>
      <p:ext uri="{BB962C8B-B14F-4D97-AF65-F5344CB8AC3E}">
        <p14:creationId xmlns:p14="http://schemas.microsoft.com/office/powerpoint/2010/main" val="292322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A38CCA4-F63D-8B32-63A6-C928093BF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07" y="2636912"/>
            <a:ext cx="8092186" cy="2813893"/>
          </a:xfrm>
          <a:prstGeom prst="rect">
            <a:avLst/>
          </a:prstGeom>
        </p:spPr>
      </p:pic>
      <p:sp>
        <p:nvSpPr>
          <p:cNvPr id="4" name="Metin kutusu 3">
            <a:extLst>
              <a:ext uri="{FF2B5EF4-FFF2-40B4-BE49-F238E27FC236}">
                <a16:creationId xmlns:a16="http://schemas.microsoft.com/office/drawing/2014/main" id="{177609EF-0E0A-9FA5-280F-F21A826D5050}"/>
              </a:ext>
            </a:extLst>
          </p:cNvPr>
          <p:cNvSpPr txBox="1"/>
          <p:nvPr/>
        </p:nvSpPr>
        <p:spPr>
          <a:xfrm>
            <a:off x="323528" y="332656"/>
            <a:ext cx="8640960" cy="1754326"/>
          </a:xfrm>
          <a:prstGeom prst="rect">
            <a:avLst/>
          </a:prstGeom>
          <a:noFill/>
        </p:spPr>
        <p:txBody>
          <a:bodyPr wrap="square" rtlCol="0">
            <a:spAutoFit/>
          </a:bodyPr>
          <a:lstStyle/>
          <a:p>
            <a:r>
              <a:rPr lang="tr-TR" dirty="0"/>
              <a:t>Yapılan çalışmada bölütlenen ekmek dokusuna ait toplam gözenek sayısı, toplam gözenek alanı, yoğunluk (toplam gözenek sayısı/toplam ekmek alanı), ortalama gözenek alanı (toplam gözenek alanı/toplam gözenek sayısı), boşluk oranı (toplam gözenek alanı/toplam ekmek alanı) gibi </a:t>
            </a:r>
            <a:r>
              <a:rPr lang="tr-TR" dirty="0" err="1"/>
              <a:t>morfometrik</a:t>
            </a:r>
            <a:r>
              <a:rPr lang="tr-TR" dirty="0"/>
              <a:t> parametreler elde edilmiştir. Kullanılan katkının cinsine ve miktarına bağlı olarak gözeneklerde meydana gelen sayısal değişimler Tablo 1’de verilmiştir</a:t>
            </a:r>
          </a:p>
        </p:txBody>
      </p:sp>
      <p:sp>
        <p:nvSpPr>
          <p:cNvPr id="7" name="Metin kutusu 6">
            <a:extLst>
              <a:ext uri="{FF2B5EF4-FFF2-40B4-BE49-F238E27FC236}">
                <a16:creationId xmlns:a16="http://schemas.microsoft.com/office/drawing/2014/main" id="{9E24599E-4257-FF49-F227-21A41F012AB8}"/>
              </a:ext>
            </a:extLst>
          </p:cNvPr>
          <p:cNvSpPr txBox="1"/>
          <p:nvPr/>
        </p:nvSpPr>
        <p:spPr>
          <a:xfrm>
            <a:off x="1799692" y="5450805"/>
            <a:ext cx="5688632" cy="646331"/>
          </a:xfrm>
          <a:prstGeom prst="rect">
            <a:avLst/>
          </a:prstGeom>
          <a:noFill/>
        </p:spPr>
        <p:txBody>
          <a:bodyPr wrap="square" rtlCol="0">
            <a:spAutoFit/>
          </a:bodyPr>
          <a:lstStyle/>
          <a:p>
            <a:r>
              <a:rPr lang="tr-TR" dirty="0"/>
              <a:t>Tablo 1. Katkı maddelerinin cinsi ve miktarına bağlı olarak elde edilen parametreler</a:t>
            </a:r>
          </a:p>
        </p:txBody>
      </p:sp>
    </p:spTree>
    <p:extLst>
      <p:ext uri="{BB962C8B-B14F-4D97-AF65-F5344CB8AC3E}">
        <p14:creationId xmlns:p14="http://schemas.microsoft.com/office/powerpoint/2010/main" val="287328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9CED001-B605-F7A4-F2E6-74FBFE284C09}"/>
              </a:ext>
            </a:extLst>
          </p:cNvPr>
          <p:cNvSpPr txBox="1"/>
          <p:nvPr/>
        </p:nvSpPr>
        <p:spPr>
          <a:xfrm>
            <a:off x="467544" y="548680"/>
            <a:ext cx="8496944" cy="4524315"/>
          </a:xfrm>
          <a:prstGeom prst="rect">
            <a:avLst/>
          </a:prstGeom>
          <a:noFill/>
        </p:spPr>
        <p:txBody>
          <a:bodyPr wrap="square" rtlCol="0">
            <a:spAutoFit/>
          </a:bodyPr>
          <a:lstStyle/>
          <a:p>
            <a:r>
              <a:rPr lang="tr-TR" dirty="0"/>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a:t>DATEM’le</a:t>
            </a:r>
            <a:r>
              <a:rPr lang="tr-TR" dirty="0"/>
              <a:t> kıyaslandığında bu değerlerin daha küçük kaldığı görülmüştür. GL </a:t>
            </a:r>
            <a:r>
              <a:rPr lang="tr-TR" dirty="0" err="1"/>
              <a:t>enzimli</a:t>
            </a:r>
            <a:r>
              <a:rPr lang="tr-TR" dirty="0"/>
              <a:t>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a:t>
            </a:r>
          </a:p>
        </p:txBody>
      </p:sp>
    </p:spTree>
    <p:extLst>
      <p:ext uri="{BB962C8B-B14F-4D97-AF65-F5344CB8AC3E}">
        <p14:creationId xmlns:p14="http://schemas.microsoft.com/office/powerpoint/2010/main" val="89109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Öne çıkanlar</a:t>
            </a:r>
          </a:p>
        </p:txBody>
      </p:sp>
      <p:sp>
        <p:nvSpPr>
          <p:cNvPr id="3" name="Content Placeholder 2"/>
          <p:cNvSpPr>
            <a:spLocks noGrp="1"/>
          </p:cNvSpPr>
          <p:nvPr>
            <p:ph idx="1"/>
          </p:nvPr>
        </p:nvSpPr>
        <p:spPr/>
        <p:txBody>
          <a:bodyPr/>
          <a:lstStyle/>
          <a:p>
            <a:endParaRPr lang="tr-TR" dirty="0"/>
          </a:p>
          <a:p>
            <a:r>
              <a:rPr lang="tr-TR" dirty="0"/>
              <a:t> Görüntü işleme teknikleriyle ekmek kalite analizi</a:t>
            </a:r>
          </a:p>
          <a:p>
            <a:r>
              <a:rPr lang="tr-TR" dirty="0"/>
              <a:t>Katkı maddesi ve enzimlerin ekmek kalitesine etkisi </a:t>
            </a:r>
          </a:p>
          <a:p>
            <a:r>
              <a:rPr lang="tr-TR" dirty="0"/>
              <a:t>Ekmek gözeneklerinin otomatik bölütlenmesi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Giriş</a:t>
            </a:r>
          </a:p>
        </p:txBody>
      </p:sp>
      <p:sp>
        <p:nvSpPr>
          <p:cNvPr id="7" name="İçerik Yer Tutucusu 6">
            <a:extLst>
              <a:ext uri="{FF2B5EF4-FFF2-40B4-BE49-F238E27FC236}">
                <a16:creationId xmlns:a16="http://schemas.microsoft.com/office/drawing/2014/main" id="{2D3584A6-4225-E8D4-83DB-B8B97EBDEC2D}"/>
              </a:ext>
            </a:extLst>
          </p:cNvPr>
          <p:cNvSpPr>
            <a:spLocks noGrp="1"/>
          </p:cNvSpPr>
          <p:nvPr>
            <p:ph idx="1"/>
          </p:nvPr>
        </p:nvSpPr>
        <p:spPr>
          <a:xfrm>
            <a:off x="457200" y="1700808"/>
            <a:ext cx="8435280" cy="4896544"/>
          </a:xfrm>
        </p:spPr>
        <p:txBody>
          <a:bodyPr>
            <a:normAutofit lnSpcReduction="10000"/>
          </a:bodyPr>
          <a:lstStyle/>
          <a:p>
            <a:pPr marL="0" indent="0">
              <a:buNone/>
            </a:pPr>
            <a:r>
              <a:rPr lang="tr-TR" sz="1600" dirty="0"/>
              <a:t>Öz miktarı ve kalitesi yetersiz olan unlardan yapılan ekmekler, küçük hacimli, basık ve düzensiz bir gözenek yapısına sahip olmakta, kabuk yapılarında düzensiz çatlak ve yarıklar bulunmakta, ayrıca bu tip ekmekler kısa sürede bayatlamaktadır.</a:t>
            </a:r>
          </a:p>
          <a:p>
            <a:pPr marL="0" indent="0">
              <a:buNone/>
            </a:pPr>
            <a:r>
              <a:rPr lang="tr-TR" sz="1600" dirty="0"/>
              <a:t>Bu süreçte  çeşitli değişimler meydana geliyor bu değişimler ; tat ve koku değişimi bu değişimler sonucunda </a:t>
            </a:r>
          </a:p>
          <a:p>
            <a:pPr marL="0" indent="0">
              <a:buNone/>
            </a:pPr>
            <a:r>
              <a:rPr lang="tr-TR" sz="1600" dirty="0"/>
              <a:t>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a:t>
            </a:r>
          </a:p>
          <a:p>
            <a:pPr marL="0" indent="0">
              <a:buNone/>
            </a:pPr>
            <a:r>
              <a:rPr lang="tr-TR" sz="1600" dirty="0"/>
              <a:t>Yapısında bulunan yağlardan dolayı ekmek içi doku dağılımının belirlenmesi ekmeğin bayatlama süreci ve ekmek kalitesinin değerlendirilmesinde kullanılan en önemli unsurdur.</a:t>
            </a:r>
          </a:p>
          <a:p>
            <a:pPr marL="0" indent="0">
              <a:buNone/>
            </a:pPr>
            <a:r>
              <a:rPr lang="tr-TR" sz="1600" dirty="0"/>
              <a:t>Gelen görüntü işleme teknikleriyle birlikte ekmek kalite analizini ekmeklerin istenilen boyutlarda dilimlenerek gelişmiş tarayıcılarla görüntülerin hassas bir şekilde alınıp bilgisayar ortamında incelenir. Bu sayede görüntü işleme tekniklerini kullanmaya imkan sağlayarak analiz yapmak daha kolaydır .</a:t>
            </a:r>
          </a:p>
          <a:p>
            <a:pPr marL="0" indent="0">
              <a:buNone/>
            </a:pPr>
            <a:r>
              <a:rPr lang="tr-TR" sz="1600" dirty="0"/>
              <a:t>Ekmek kalitesinin belirlenmesine yönelik kayda geçmiş değişik çalışmalar vardır.</a:t>
            </a:r>
          </a:p>
          <a:p>
            <a:pPr marL="0" indent="0">
              <a:buNone/>
            </a:pPr>
            <a:endParaRPr lang="tr-TR" sz="1200" dirty="0"/>
          </a:p>
          <a:p>
            <a:pPr marL="0" indent="0">
              <a:buNone/>
            </a:pPr>
            <a:endParaRPr lang="tr-TR" sz="1200" dirty="0"/>
          </a:p>
          <a:p>
            <a:pPr marL="0" indent="0">
              <a:buNone/>
            </a:pPr>
            <a:endParaRPr lang="tr-TR" sz="1200" dirty="0"/>
          </a:p>
          <a:p>
            <a:pPr marL="0" indent="0">
              <a:buNone/>
            </a:pPr>
            <a:r>
              <a:rPr lang="tr-TR" sz="12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Çalışmalar</a:t>
            </a:r>
          </a:p>
        </p:txBody>
      </p:sp>
      <p:sp>
        <p:nvSpPr>
          <p:cNvPr id="3" name="Content Placeholder 2"/>
          <p:cNvSpPr>
            <a:spLocks noGrp="1"/>
          </p:cNvSpPr>
          <p:nvPr>
            <p:ph idx="1"/>
          </p:nvPr>
        </p:nvSpPr>
        <p:spPr/>
        <p:txBody>
          <a:bodyPr>
            <a:normAutofit/>
          </a:bodyPr>
          <a:lstStyle/>
          <a:p>
            <a:r>
              <a:rPr lang="tr-TR" sz="2000" dirty="0"/>
              <a:t>Kamman yapmış olduğu çalışmada ekmeğin gözenekli yapısının ve bu gözeneklere </a:t>
            </a:r>
            <a:r>
              <a:rPr lang="tr-TR" sz="2000" dirty="0" err="1"/>
              <a:t>ait;büyüklük,düzen,gözenek,duvar</a:t>
            </a:r>
            <a:r>
              <a:rPr lang="tr-TR" sz="2000" dirty="0"/>
              <a:t> kalınlığı ,şekil faktörü gibi unsurlar etkilidir</a:t>
            </a:r>
          </a:p>
          <a:p>
            <a:r>
              <a:rPr lang="tr-TR" sz="2000" dirty="0"/>
              <a:t>Ursula Gonzales ve arkadaşlarının yapmış oldukları bir çalışmada ise, görüntü işleme tekniklerinden gri seviye eş oluşum matrisi, yakın komşuluk gri seviye fark matrisi ve spektrum bölgesinde Fourier analiz yöntemi kullanılarak 4 farklı organik ve organik olmayan undan yapılan ekmeklerde kalite analizi yapılmıştır</a:t>
            </a:r>
          </a:p>
          <a:p>
            <a:r>
              <a:rPr lang="tr-TR" sz="2000" dirty="0"/>
              <a:t>Analiz sonucunda organik ekmeklerin daha büyük gözeneklere sahip olduğu bu yüzden daha heterojen ve büyük taneli bir yapıda olduğu ifade edilmiştir</a:t>
            </a:r>
          </a:p>
          <a:p>
            <a:br>
              <a:rPr lang="tr-TR" sz="2000" dirty="0"/>
            </a:br>
            <a:endParaRPr lang="tr-T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587" y="236263"/>
            <a:ext cx="2057400" cy="333796"/>
          </a:xfrm>
        </p:spPr>
        <p:txBody>
          <a:bodyPr>
            <a:normAutofit fontScale="90000"/>
          </a:bodyPr>
          <a:lstStyle/>
          <a:p>
            <a:r>
              <a:rPr lang="tr-TR" sz="2000" dirty="0"/>
              <a:t>Analiz Aşaması</a:t>
            </a:r>
          </a:p>
        </p:txBody>
      </p:sp>
      <p:pic>
        <p:nvPicPr>
          <p:cNvPr id="13" name="Resim Yer Tutucusu 12">
            <a:extLst>
              <a:ext uri="{FF2B5EF4-FFF2-40B4-BE49-F238E27FC236}">
                <a16:creationId xmlns:a16="http://schemas.microsoft.com/office/drawing/2014/main" id="{5CBD0BB0-552E-4D1B-C350-DF8E570CAA9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1997" b="11997"/>
          <a:stretch>
            <a:fillRect/>
          </a:stretch>
        </p:blipFill>
        <p:spPr>
          <a:xfrm>
            <a:off x="42937" y="542205"/>
            <a:ext cx="3126105" cy="2134761"/>
          </a:xfrm>
        </p:spPr>
      </p:pic>
      <p:sp>
        <p:nvSpPr>
          <p:cNvPr id="10" name="Metin Yer Tutucusu 9">
            <a:extLst>
              <a:ext uri="{FF2B5EF4-FFF2-40B4-BE49-F238E27FC236}">
                <a16:creationId xmlns:a16="http://schemas.microsoft.com/office/drawing/2014/main" id="{CB1CED16-6C2F-F017-E451-186E50691817}"/>
              </a:ext>
            </a:extLst>
          </p:cNvPr>
          <p:cNvSpPr>
            <a:spLocks noGrp="1"/>
          </p:cNvSpPr>
          <p:nvPr>
            <p:ph type="body" sz="half" idx="2"/>
          </p:nvPr>
        </p:nvSpPr>
        <p:spPr>
          <a:xfrm>
            <a:off x="3150677" y="572473"/>
            <a:ext cx="5731133" cy="2134761"/>
          </a:xfrm>
        </p:spPr>
        <p:txBody>
          <a:bodyPr>
            <a:noAutofit/>
          </a:bodyPr>
          <a:lstStyle/>
          <a:p>
            <a:r>
              <a:rPr lang="tr-TR" sz="900" dirty="0"/>
              <a:t>Analiz edilecek ekmekler önce, dilimleme makinesinde 25 mm kalınlıkta kesilmiş ve her bir ekmeğin ortasındaki/merkezindeki iki dilim analizlerde kullanılmak üzere ayrılmıştır. Görüntü işleme için belirlenen bu iki dilimin bir tarayıcı  aracılığı ile görüntüsü bilgisayara aktarılmıştır. Tarayıcının parlaklık ve kontrast parametreleri, tüm görüntüler için sıfıra ayarlanmıştır. Görüntüler, 300 </a:t>
            </a:r>
            <a:r>
              <a:rPr lang="tr-TR" sz="900" dirty="0" err="1"/>
              <a:t>DPI’da</a:t>
            </a:r>
            <a:r>
              <a:rPr lang="tr-TR" sz="900" dirty="0"/>
              <a:t> ve RGB renkli olarak BMP formatında 3508*2552 piksel olarak bilgisayara kaydedilmiştir. Şekil 1’de orijinal ekmek görüntüleri gösterilmiş olup her bir görüntüde aynı konsantrasyona sahip 4 farklı ekmek dilimi görüntüsü bulunmaktadır.</a:t>
            </a:r>
          </a:p>
        </p:txBody>
      </p:sp>
      <p:sp>
        <p:nvSpPr>
          <p:cNvPr id="14" name="Metin kutusu 13">
            <a:extLst>
              <a:ext uri="{FF2B5EF4-FFF2-40B4-BE49-F238E27FC236}">
                <a16:creationId xmlns:a16="http://schemas.microsoft.com/office/drawing/2014/main" id="{89ABD4EE-6D34-4C91-4266-6386A81F9C07}"/>
              </a:ext>
            </a:extLst>
          </p:cNvPr>
          <p:cNvSpPr txBox="1"/>
          <p:nvPr/>
        </p:nvSpPr>
        <p:spPr>
          <a:xfrm>
            <a:off x="220432" y="2568769"/>
            <a:ext cx="3126105" cy="307777"/>
          </a:xfrm>
          <a:prstGeom prst="rect">
            <a:avLst/>
          </a:prstGeom>
          <a:noFill/>
        </p:spPr>
        <p:txBody>
          <a:bodyPr wrap="square" rtlCol="0">
            <a:spAutoFit/>
          </a:bodyPr>
          <a:lstStyle/>
          <a:p>
            <a:r>
              <a:rPr lang="tr-TR" sz="1400" b="1" dirty="0"/>
              <a:t>Şekil 1</a:t>
            </a:r>
            <a:r>
              <a:rPr lang="tr-TR" sz="1400" dirty="0"/>
              <a:t>. Orijinal ekmek görüntüleri</a:t>
            </a:r>
          </a:p>
        </p:txBody>
      </p:sp>
      <p:pic>
        <p:nvPicPr>
          <p:cNvPr id="16" name="Resim 15">
            <a:extLst>
              <a:ext uri="{FF2B5EF4-FFF2-40B4-BE49-F238E27FC236}">
                <a16:creationId xmlns:a16="http://schemas.microsoft.com/office/drawing/2014/main" id="{356DD2C6-C03E-01C4-6A27-17EC264118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0432" y="2884149"/>
            <a:ext cx="2755722" cy="2431087"/>
          </a:xfrm>
          <a:prstGeom prst="rect">
            <a:avLst/>
          </a:prstGeom>
          <a:ln>
            <a:noFill/>
          </a:ln>
          <a:effectLst>
            <a:outerShdw blurRad="190500" algn="tl" rotWithShape="0">
              <a:srgbClr val="000000">
                <a:alpha val="70000"/>
              </a:srgbClr>
            </a:outerShdw>
          </a:effectLst>
        </p:spPr>
      </p:pic>
      <p:sp>
        <p:nvSpPr>
          <p:cNvPr id="18" name="Metin kutusu 17">
            <a:extLst>
              <a:ext uri="{FF2B5EF4-FFF2-40B4-BE49-F238E27FC236}">
                <a16:creationId xmlns:a16="http://schemas.microsoft.com/office/drawing/2014/main" id="{B69B1A6A-017F-0B3E-2AA1-21C5095E538F}"/>
              </a:ext>
            </a:extLst>
          </p:cNvPr>
          <p:cNvSpPr txBox="1"/>
          <p:nvPr/>
        </p:nvSpPr>
        <p:spPr>
          <a:xfrm>
            <a:off x="3137647" y="2945530"/>
            <a:ext cx="5443102" cy="2308324"/>
          </a:xfrm>
          <a:prstGeom prst="rect">
            <a:avLst/>
          </a:prstGeom>
          <a:noFill/>
        </p:spPr>
        <p:txBody>
          <a:bodyPr wrap="square" rtlCol="0">
            <a:spAutoFit/>
          </a:bodyPr>
          <a:lstStyle/>
          <a:p>
            <a:r>
              <a:rPr lang="tr-TR" dirty="0"/>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Şekil 2’de örnek bir gri seviye ekmek görüntüsü gösterilmiştir</a:t>
            </a:r>
          </a:p>
        </p:txBody>
      </p:sp>
      <p:sp>
        <p:nvSpPr>
          <p:cNvPr id="19" name="Metin kutusu 18">
            <a:extLst>
              <a:ext uri="{FF2B5EF4-FFF2-40B4-BE49-F238E27FC236}">
                <a16:creationId xmlns:a16="http://schemas.microsoft.com/office/drawing/2014/main" id="{CEF5AF1F-143F-6259-7072-EDC28972963F}"/>
              </a:ext>
            </a:extLst>
          </p:cNvPr>
          <p:cNvSpPr txBox="1"/>
          <p:nvPr/>
        </p:nvSpPr>
        <p:spPr>
          <a:xfrm>
            <a:off x="225876" y="5301208"/>
            <a:ext cx="2755722" cy="307777"/>
          </a:xfrm>
          <a:prstGeom prst="rect">
            <a:avLst/>
          </a:prstGeom>
          <a:noFill/>
        </p:spPr>
        <p:txBody>
          <a:bodyPr wrap="square" rtlCol="0">
            <a:spAutoFit/>
          </a:bodyPr>
          <a:lstStyle/>
          <a:p>
            <a:r>
              <a:rPr lang="tr-TR" sz="1200" b="1" dirty="0"/>
              <a:t>Şekil 2</a:t>
            </a:r>
            <a:r>
              <a:rPr lang="tr-TR" sz="1200" dirty="0"/>
              <a:t>. Gri seviye </a:t>
            </a:r>
            <a:r>
              <a:rPr lang="tr-TR" sz="1400" dirty="0"/>
              <a:t>ekmek</a:t>
            </a:r>
            <a:r>
              <a:rPr lang="tr-TR" sz="1200" dirty="0"/>
              <a:t> görüntüsü</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Resim 14">
            <a:extLst>
              <a:ext uri="{FF2B5EF4-FFF2-40B4-BE49-F238E27FC236}">
                <a16:creationId xmlns:a16="http://schemas.microsoft.com/office/drawing/2014/main" id="{E9738EE7-DCC7-93F9-08CB-389F53BA9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0647"/>
            <a:ext cx="2627784" cy="2520281"/>
          </a:xfrm>
          <a:prstGeom prst="rect">
            <a:avLst/>
          </a:prstGeom>
        </p:spPr>
      </p:pic>
      <p:sp>
        <p:nvSpPr>
          <p:cNvPr id="16" name="Metin kutusu 15">
            <a:extLst>
              <a:ext uri="{FF2B5EF4-FFF2-40B4-BE49-F238E27FC236}">
                <a16:creationId xmlns:a16="http://schemas.microsoft.com/office/drawing/2014/main" id="{8C8A2FBE-EED7-1989-37C3-7927B4EB5065}"/>
              </a:ext>
            </a:extLst>
          </p:cNvPr>
          <p:cNvSpPr txBox="1"/>
          <p:nvPr/>
        </p:nvSpPr>
        <p:spPr>
          <a:xfrm>
            <a:off x="2627784" y="260648"/>
            <a:ext cx="6333510" cy="2031325"/>
          </a:xfrm>
          <a:prstGeom prst="rect">
            <a:avLst/>
          </a:prstGeom>
          <a:noFill/>
        </p:spPr>
        <p:txBody>
          <a:bodyPr wrap="square" rtlCol="0">
            <a:spAutoFit/>
          </a:bodyPr>
          <a:lstStyle/>
          <a:p>
            <a:r>
              <a:rPr lang="tr-TR" dirty="0"/>
              <a:t>Şekil 3’te çalışmada kullanılan işlemlerin bütününü 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 </a:t>
            </a:r>
          </a:p>
        </p:txBody>
      </p:sp>
      <p:pic>
        <p:nvPicPr>
          <p:cNvPr id="18" name="Resim 17">
            <a:extLst>
              <a:ext uri="{FF2B5EF4-FFF2-40B4-BE49-F238E27FC236}">
                <a16:creationId xmlns:a16="http://schemas.microsoft.com/office/drawing/2014/main" id="{B2EA8735-4DD9-7117-853C-8B08AB214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88" y="3429000"/>
            <a:ext cx="2668904" cy="2559720"/>
          </a:xfrm>
          <a:prstGeom prst="rect">
            <a:avLst/>
          </a:prstGeom>
        </p:spPr>
      </p:pic>
      <p:sp>
        <p:nvSpPr>
          <p:cNvPr id="20" name="Metin kutusu 19">
            <a:extLst>
              <a:ext uri="{FF2B5EF4-FFF2-40B4-BE49-F238E27FC236}">
                <a16:creationId xmlns:a16="http://schemas.microsoft.com/office/drawing/2014/main" id="{117EC685-A1A3-13DD-E587-8E9D602672B1}"/>
              </a:ext>
            </a:extLst>
          </p:cNvPr>
          <p:cNvSpPr txBox="1"/>
          <p:nvPr/>
        </p:nvSpPr>
        <p:spPr>
          <a:xfrm>
            <a:off x="2699792" y="3645024"/>
            <a:ext cx="6192688" cy="923330"/>
          </a:xfrm>
          <a:prstGeom prst="rect">
            <a:avLst/>
          </a:prstGeom>
          <a:noFill/>
        </p:spPr>
        <p:txBody>
          <a:bodyPr wrap="square" rtlCol="0">
            <a:spAutoFit/>
          </a:bodyPr>
          <a:lstStyle/>
          <a:p>
            <a:r>
              <a:rPr lang="tr-TR" dirty="0"/>
              <a:t>Şekil 4’teki gri seviye görüntüsünün histogramına bakıldığında grilik değerleri 0,1-0,2 ile 0,8-0,9 aralığında yoğunlaşmıştır. </a:t>
            </a:r>
          </a:p>
        </p:txBody>
      </p:sp>
      <p:sp>
        <p:nvSpPr>
          <p:cNvPr id="21" name="Metin kutusu 20">
            <a:extLst>
              <a:ext uri="{FF2B5EF4-FFF2-40B4-BE49-F238E27FC236}">
                <a16:creationId xmlns:a16="http://schemas.microsoft.com/office/drawing/2014/main" id="{E0A1C882-2FCC-3A70-E340-FE25CBE6D742}"/>
              </a:ext>
            </a:extLst>
          </p:cNvPr>
          <p:cNvSpPr txBox="1"/>
          <p:nvPr/>
        </p:nvSpPr>
        <p:spPr>
          <a:xfrm>
            <a:off x="0" y="2775575"/>
            <a:ext cx="2627784" cy="523220"/>
          </a:xfrm>
          <a:prstGeom prst="rect">
            <a:avLst/>
          </a:prstGeom>
          <a:noFill/>
        </p:spPr>
        <p:txBody>
          <a:bodyPr wrap="square" rtlCol="0">
            <a:spAutoFit/>
          </a:bodyPr>
          <a:lstStyle/>
          <a:p>
            <a:r>
              <a:rPr lang="tr-TR" sz="1400" dirty="0"/>
              <a:t>Şekil 3. Çalışmanın akış diyagramı</a:t>
            </a:r>
          </a:p>
        </p:txBody>
      </p:sp>
      <p:sp>
        <p:nvSpPr>
          <p:cNvPr id="23" name="Metin kutusu 22">
            <a:extLst>
              <a:ext uri="{FF2B5EF4-FFF2-40B4-BE49-F238E27FC236}">
                <a16:creationId xmlns:a16="http://schemas.microsoft.com/office/drawing/2014/main" id="{11DF7EA6-552F-228B-E7F1-1590C2B42233}"/>
              </a:ext>
            </a:extLst>
          </p:cNvPr>
          <p:cNvSpPr txBox="1"/>
          <p:nvPr/>
        </p:nvSpPr>
        <p:spPr>
          <a:xfrm>
            <a:off x="30888" y="5969538"/>
            <a:ext cx="2668904" cy="646331"/>
          </a:xfrm>
          <a:prstGeom prst="rect">
            <a:avLst/>
          </a:prstGeom>
          <a:noFill/>
        </p:spPr>
        <p:txBody>
          <a:bodyPr wrap="square" rtlCol="0">
            <a:spAutoFit/>
          </a:bodyPr>
          <a:lstStyle/>
          <a:p>
            <a:r>
              <a:rPr lang="tr-TR"/>
              <a:t>Şekil 4. Gri seviye görüntü histogramı</a:t>
            </a: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sim 11">
            <a:extLst>
              <a:ext uri="{FF2B5EF4-FFF2-40B4-BE49-F238E27FC236}">
                <a16:creationId xmlns:a16="http://schemas.microsoft.com/office/drawing/2014/main" id="{06A9F3B0-AED6-40CF-6BC6-5143F6FC5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638"/>
            <a:ext cx="2105802" cy="2088486"/>
          </a:xfrm>
          <a:prstGeom prst="rect">
            <a:avLst/>
          </a:prstGeom>
        </p:spPr>
      </p:pic>
      <p:pic>
        <p:nvPicPr>
          <p:cNvPr id="14" name="Resim 13">
            <a:extLst>
              <a:ext uri="{FF2B5EF4-FFF2-40B4-BE49-F238E27FC236}">
                <a16:creationId xmlns:a16="http://schemas.microsoft.com/office/drawing/2014/main" id="{6F55F443-AA94-B1A7-36AB-194B2C11A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 y="2250658"/>
            <a:ext cx="2114462" cy="2088486"/>
          </a:xfrm>
          <a:prstGeom prst="rect">
            <a:avLst/>
          </a:prstGeom>
        </p:spPr>
      </p:pic>
      <p:pic>
        <p:nvPicPr>
          <p:cNvPr id="16" name="Resim 15">
            <a:extLst>
              <a:ext uri="{FF2B5EF4-FFF2-40B4-BE49-F238E27FC236}">
                <a16:creationId xmlns:a16="http://schemas.microsoft.com/office/drawing/2014/main" id="{DDB968FD-C932-4289-697D-5B2B931AE6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8" y="4528955"/>
            <a:ext cx="2114462" cy="2088486"/>
          </a:xfrm>
          <a:prstGeom prst="rect">
            <a:avLst/>
          </a:prstGeom>
        </p:spPr>
      </p:pic>
      <p:sp>
        <p:nvSpPr>
          <p:cNvPr id="17" name="Metin kutusu 16">
            <a:extLst>
              <a:ext uri="{FF2B5EF4-FFF2-40B4-BE49-F238E27FC236}">
                <a16:creationId xmlns:a16="http://schemas.microsoft.com/office/drawing/2014/main" id="{896DA8C1-643F-5DB8-9BB5-2910E46EA795}"/>
              </a:ext>
            </a:extLst>
          </p:cNvPr>
          <p:cNvSpPr txBox="1"/>
          <p:nvPr/>
        </p:nvSpPr>
        <p:spPr>
          <a:xfrm>
            <a:off x="2123608" y="240559"/>
            <a:ext cx="6840880" cy="923330"/>
          </a:xfrm>
          <a:prstGeom prst="rect">
            <a:avLst/>
          </a:prstGeom>
          <a:noFill/>
        </p:spPr>
        <p:txBody>
          <a:bodyPr wrap="square" rtlCol="0">
            <a:spAutoFit/>
          </a:bodyPr>
          <a:lstStyle/>
          <a:p>
            <a:r>
              <a:rPr lang="tr-TR"/>
              <a:t>Histogram germe işlemi sonucunda Şekil 5’te görüldüğü üzere karşıtlığı iyileştirilmiş görüntüde gözeneklerin belirginliği Şekil 2’de yer alan gri seviye görüntüsüne göre artmaktadır. </a:t>
            </a:r>
            <a:endParaRPr lang="tr-TR" dirty="0"/>
          </a:p>
        </p:txBody>
      </p:sp>
      <p:sp>
        <p:nvSpPr>
          <p:cNvPr id="19" name="Metin kutusu 18">
            <a:extLst>
              <a:ext uri="{FF2B5EF4-FFF2-40B4-BE49-F238E27FC236}">
                <a16:creationId xmlns:a16="http://schemas.microsoft.com/office/drawing/2014/main" id="{244506B8-659D-5993-25CB-108633FAA6E4}"/>
              </a:ext>
            </a:extLst>
          </p:cNvPr>
          <p:cNvSpPr txBox="1"/>
          <p:nvPr/>
        </p:nvSpPr>
        <p:spPr>
          <a:xfrm>
            <a:off x="-108520" y="2021664"/>
            <a:ext cx="7902173" cy="230832"/>
          </a:xfrm>
          <a:prstGeom prst="rect">
            <a:avLst/>
          </a:prstGeom>
          <a:noFill/>
        </p:spPr>
        <p:txBody>
          <a:bodyPr wrap="square" rtlCol="0">
            <a:spAutoFit/>
          </a:bodyPr>
          <a:lstStyle/>
          <a:p>
            <a:r>
              <a:rPr lang="tr-TR" sz="900" dirty="0"/>
              <a:t>Şekil 5. Histogram germe uygulanmış örnek görüntü </a:t>
            </a:r>
          </a:p>
        </p:txBody>
      </p:sp>
      <p:sp>
        <p:nvSpPr>
          <p:cNvPr id="20" name="Metin kutusu 19">
            <a:extLst>
              <a:ext uri="{FF2B5EF4-FFF2-40B4-BE49-F238E27FC236}">
                <a16:creationId xmlns:a16="http://schemas.microsoft.com/office/drawing/2014/main" id="{AE5FF98C-B69D-2C02-B163-96D22A05CAE6}"/>
              </a:ext>
            </a:extLst>
          </p:cNvPr>
          <p:cNvSpPr txBox="1"/>
          <p:nvPr/>
        </p:nvSpPr>
        <p:spPr>
          <a:xfrm>
            <a:off x="2272233" y="2250658"/>
            <a:ext cx="5904656" cy="1477328"/>
          </a:xfrm>
          <a:prstGeom prst="rect">
            <a:avLst/>
          </a:prstGeom>
          <a:noFill/>
        </p:spPr>
        <p:txBody>
          <a:bodyPr wrap="square" rtlCol="0">
            <a:spAutoFit/>
          </a:bodyPr>
          <a:lstStyle/>
          <a:p>
            <a:r>
              <a:rPr lang="tr-TR" dirty="0"/>
              <a:t>Şekil 6’da ise histogram germe işlemi sonucunda oluşan görüntü histogramı gösterilmiştir. Histogram incelendiğinde Şekil 4’te yer alan ayrık iki histogram tepesi kaybolmuştur. Piksel aralığı ise histogram boyunca yayılmıştır. </a:t>
            </a:r>
          </a:p>
        </p:txBody>
      </p:sp>
      <p:sp>
        <p:nvSpPr>
          <p:cNvPr id="21" name="Metin kutusu 20">
            <a:extLst>
              <a:ext uri="{FF2B5EF4-FFF2-40B4-BE49-F238E27FC236}">
                <a16:creationId xmlns:a16="http://schemas.microsoft.com/office/drawing/2014/main" id="{391D4FAA-123B-2332-5C7A-2AEC7FAB0191}"/>
              </a:ext>
            </a:extLst>
          </p:cNvPr>
          <p:cNvSpPr txBox="1"/>
          <p:nvPr/>
        </p:nvSpPr>
        <p:spPr>
          <a:xfrm>
            <a:off x="-37540" y="4275038"/>
            <a:ext cx="3672408" cy="253916"/>
          </a:xfrm>
          <a:prstGeom prst="rect">
            <a:avLst/>
          </a:prstGeom>
          <a:noFill/>
        </p:spPr>
        <p:txBody>
          <a:bodyPr wrap="square" rtlCol="0">
            <a:spAutoFit/>
          </a:bodyPr>
          <a:lstStyle/>
          <a:p>
            <a:r>
              <a:rPr lang="tr-TR" sz="1050" dirty="0"/>
              <a:t>Şekil 6. Gerilmiş histogram</a:t>
            </a:r>
          </a:p>
        </p:txBody>
      </p:sp>
      <p:sp>
        <p:nvSpPr>
          <p:cNvPr id="22" name="Metin kutusu 21">
            <a:extLst>
              <a:ext uri="{FF2B5EF4-FFF2-40B4-BE49-F238E27FC236}">
                <a16:creationId xmlns:a16="http://schemas.microsoft.com/office/drawing/2014/main" id="{C2069F62-4BA9-723A-A78B-AEB1F725F50C}"/>
              </a:ext>
            </a:extLst>
          </p:cNvPr>
          <p:cNvSpPr txBox="1"/>
          <p:nvPr/>
        </p:nvSpPr>
        <p:spPr>
          <a:xfrm>
            <a:off x="2146510" y="4528954"/>
            <a:ext cx="6529946" cy="1754326"/>
          </a:xfrm>
          <a:prstGeom prst="rect">
            <a:avLst/>
          </a:prstGeom>
          <a:noFill/>
        </p:spPr>
        <p:txBody>
          <a:bodyPr wrap="square" rtlCol="0">
            <a:spAutoFit/>
          </a:bodyPr>
          <a:lstStyle/>
          <a:p>
            <a:r>
              <a:rPr lang="tr-TR" dirty="0"/>
              <a:t>Histogram eşitleme renk değerleri düzgün dağılımlı olmayan görüntüler için uygun bir görüntü iyileştirme metodudur. Şekil 6’daki karşıtlığı iyileştirilmiş görüntü histogramına bakıldığında tepenin olduğu görülmektedir. Ancak histogram eşitleme işleminden sonra daha düzgün yayılımlı bir histogram elde edildiği Şekil 7’de gösterilmiştir.</a:t>
            </a:r>
          </a:p>
        </p:txBody>
      </p:sp>
      <p:sp>
        <p:nvSpPr>
          <p:cNvPr id="23" name="Metin kutusu 22">
            <a:extLst>
              <a:ext uri="{FF2B5EF4-FFF2-40B4-BE49-F238E27FC236}">
                <a16:creationId xmlns:a16="http://schemas.microsoft.com/office/drawing/2014/main" id="{EAFCD9F0-3804-558D-D159-BE9EEE2678D4}"/>
              </a:ext>
            </a:extLst>
          </p:cNvPr>
          <p:cNvSpPr txBox="1"/>
          <p:nvPr/>
        </p:nvSpPr>
        <p:spPr>
          <a:xfrm>
            <a:off x="0" y="6568135"/>
            <a:ext cx="3816424" cy="253916"/>
          </a:xfrm>
          <a:prstGeom prst="rect">
            <a:avLst/>
          </a:prstGeom>
          <a:noFill/>
        </p:spPr>
        <p:txBody>
          <a:bodyPr wrap="square" rtlCol="0">
            <a:spAutoFit/>
          </a:bodyPr>
          <a:lstStyle/>
          <a:p>
            <a:r>
              <a:rPr lang="tr-TR" sz="1050" dirty="0"/>
              <a:t>Şekil 7. Eşitlenmiş histogram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28225EA5-3BBF-C8C7-976B-CB6344FBC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 y="3218330"/>
            <a:ext cx="2087869" cy="3225964"/>
          </a:xfrm>
          <a:prstGeom prst="rect">
            <a:avLst/>
          </a:prstGeom>
        </p:spPr>
      </p:pic>
      <p:sp>
        <p:nvSpPr>
          <p:cNvPr id="4" name="Metin kutusu 3">
            <a:extLst>
              <a:ext uri="{FF2B5EF4-FFF2-40B4-BE49-F238E27FC236}">
                <a16:creationId xmlns:a16="http://schemas.microsoft.com/office/drawing/2014/main" id="{C0BA5406-0E5A-8501-2E60-5CFDE798AC75}"/>
              </a:ext>
            </a:extLst>
          </p:cNvPr>
          <p:cNvSpPr txBox="1"/>
          <p:nvPr/>
        </p:nvSpPr>
        <p:spPr>
          <a:xfrm>
            <a:off x="2411760" y="3199594"/>
            <a:ext cx="6408712" cy="1200329"/>
          </a:xfrm>
          <a:prstGeom prst="rect">
            <a:avLst/>
          </a:prstGeom>
          <a:noFill/>
        </p:spPr>
        <p:txBody>
          <a:bodyPr wrap="square" rtlCol="0">
            <a:spAutoFit/>
          </a:bodyPr>
          <a:lstStyle/>
          <a:p>
            <a:r>
              <a:rPr lang="tr-TR" dirty="0"/>
              <a:t>Bu kısımda ön işlemeden geçip, işlemeye hazır hale gelen görüntüler öncelikle otsu yöntemiyle </a:t>
            </a:r>
            <a:r>
              <a:rPr lang="tr-TR" dirty="0" err="1"/>
              <a:t>eşiklenerek</a:t>
            </a:r>
            <a:r>
              <a:rPr lang="tr-TR" dirty="0"/>
              <a:t> ikili görüntü haline dönüştürülmüştür. Otomatik bölütlemede kullanılan bu yöntemler Şekil 9‘da özetlenmiştir. </a:t>
            </a:r>
          </a:p>
        </p:txBody>
      </p:sp>
      <p:pic>
        <p:nvPicPr>
          <p:cNvPr id="6" name="Resim 5">
            <a:extLst>
              <a:ext uri="{FF2B5EF4-FFF2-40B4-BE49-F238E27FC236}">
                <a16:creationId xmlns:a16="http://schemas.microsoft.com/office/drawing/2014/main" id="{8AE210E1-F6DB-6241-CF40-EEB58F80A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40"/>
            <a:ext cx="2620262" cy="2924943"/>
          </a:xfrm>
          <a:prstGeom prst="rect">
            <a:avLst/>
          </a:prstGeom>
        </p:spPr>
      </p:pic>
      <p:sp>
        <p:nvSpPr>
          <p:cNvPr id="8" name="Metin kutusu 7">
            <a:extLst>
              <a:ext uri="{FF2B5EF4-FFF2-40B4-BE49-F238E27FC236}">
                <a16:creationId xmlns:a16="http://schemas.microsoft.com/office/drawing/2014/main" id="{60D73297-195C-FF4D-530E-4EDDD30B1DE8}"/>
              </a:ext>
            </a:extLst>
          </p:cNvPr>
          <p:cNvSpPr txBox="1"/>
          <p:nvPr/>
        </p:nvSpPr>
        <p:spPr>
          <a:xfrm>
            <a:off x="2653335" y="274003"/>
            <a:ext cx="6344226" cy="1754326"/>
          </a:xfrm>
          <a:prstGeom prst="rect">
            <a:avLst/>
          </a:prstGeom>
          <a:noFill/>
        </p:spPr>
        <p:txBody>
          <a:bodyPr wrap="square" rtlCol="0">
            <a:spAutoFit/>
          </a:bodyPr>
          <a:lstStyle/>
          <a:p>
            <a:r>
              <a:rPr lang="tr-TR" dirty="0"/>
              <a:t>Bu işlemin uygulanması sonucunda elde edilen görüntü Şekil 8’de gösterilmiştir. Ekmek dokularının açık renkte, gözeneklerin ise koyu renkte olduğu görülmektedir. Histogram eşitleme işleminden sonra ön işleme aşaması bitmiş olup, gözeneklerin bölütlenmesiyle görüntü işleme aşamasına geçilecektir</a:t>
            </a:r>
          </a:p>
        </p:txBody>
      </p:sp>
      <p:sp>
        <p:nvSpPr>
          <p:cNvPr id="9" name="Metin kutusu 8">
            <a:extLst>
              <a:ext uri="{FF2B5EF4-FFF2-40B4-BE49-F238E27FC236}">
                <a16:creationId xmlns:a16="http://schemas.microsoft.com/office/drawing/2014/main" id="{17786133-8B91-998E-FF76-246C3B9A110D}"/>
              </a:ext>
            </a:extLst>
          </p:cNvPr>
          <p:cNvSpPr txBox="1"/>
          <p:nvPr/>
        </p:nvSpPr>
        <p:spPr>
          <a:xfrm>
            <a:off x="-30632" y="2911471"/>
            <a:ext cx="3816424" cy="276999"/>
          </a:xfrm>
          <a:prstGeom prst="rect">
            <a:avLst/>
          </a:prstGeom>
          <a:noFill/>
        </p:spPr>
        <p:txBody>
          <a:bodyPr wrap="square" rtlCol="0">
            <a:spAutoFit/>
          </a:bodyPr>
          <a:lstStyle/>
          <a:p>
            <a:r>
              <a:rPr lang="tr-TR" sz="1200" dirty="0"/>
              <a:t>Şekil 8. Histogramı eşitlenmiş örnek ekmek görüntüsü</a:t>
            </a:r>
          </a:p>
        </p:txBody>
      </p:sp>
      <p:sp>
        <p:nvSpPr>
          <p:cNvPr id="10" name="Metin kutusu 9">
            <a:extLst>
              <a:ext uri="{FF2B5EF4-FFF2-40B4-BE49-F238E27FC236}">
                <a16:creationId xmlns:a16="http://schemas.microsoft.com/office/drawing/2014/main" id="{61826B3A-2E42-C9DC-06AB-F56B4176316A}"/>
              </a:ext>
            </a:extLst>
          </p:cNvPr>
          <p:cNvSpPr txBox="1"/>
          <p:nvPr/>
        </p:nvSpPr>
        <p:spPr>
          <a:xfrm>
            <a:off x="-43045" y="6474154"/>
            <a:ext cx="3240360" cy="261610"/>
          </a:xfrm>
          <a:prstGeom prst="rect">
            <a:avLst/>
          </a:prstGeom>
          <a:noFill/>
        </p:spPr>
        <p:txBody>
          <a:bodyPr wrap="square" rtlCol="0">
            <a:spAutoFit/>
          </a:bodyPr>
          <a:lstStyle/>
          <a:p>
            <a:r>
              <a:rPr lang="tr-TR" sz="1100" dirty="0"/>
              <a:t>Şekil 9. Otomatik bölütlemeye ait akış diyagramı </a:t>
            </a:r>
          </a:p>
        </p:txBody>
      </p:sp>
    </p:spTree>
    <p:extLst>
      <p:ext uri="{BB962C8B-B14F-4D97-AF65-F5344CB8AC3E}">
        <p14:creationId xmlns:p14="http://schemas.microsoft.com/office/powerpoint/2010/main" val="367555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52A2CB80-965C-AAD6-402C-E15337C91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0"/>
            <a:ext cx="1925698" cy="2102548"/>
          </a:xfrm>
          <a:prstGeom prst="rect">
            <a:avLst/>
          </a:prstGeom>
        </p:spPr>
      </p:pic>
      <p:pic>
        <p:nvPicPr>
          <p:cNvPr id="5" name="Resim 4">
            <a:extLst>
              <a:ext uri="{FF2B5EF4-FFF2-40B4-BE49-F238E27FC236}">
                <a16:creationId xmlns:a16="http://schemas.microsoft.com/office/drawing/2014/main" id="{847DBF1E-B00D-9792-6D7C-8C539272E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 y="2276872"/>
            <a:ext cx="1925698" cy="2108028"/>
          </a:xfrm>
          <a:prstGeom prst="rect">
            <a:avLst/>
          </a:prstGeom>
        </p:spPr>
      </p:pic>
      <p:pic>
        <p:nvPicPr>
          <p:cNvPr id="7" name="Resim 6">
            <a:extLst>
              <a:ext uri="{FF2B5EF4-FFF2-40B4-BE49-F238E27FC236}">
                <a16:creationId xmlns:a16="http://schemas.microsoft.com/office/drawing/2014/main" id="{52525C03-6A84-AD54-F16A-4ADB3BA3E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0" y="4556484"/>
            <a:ext cx="1902578" cy="2108028"/>
          </a:xfrm>
          <a:prstGeom prst="rect">
            <a:avLst/>
          </a:prstGeom>
        </p:spPr>
      </p:pic>
      <p:sp>
        <p:nvSpPr>
          <p:cNvPr id="9" name="Metin kutusu 8">
            <a:extLst>
              <a:ext uri="{FF2B5EF4-FFF2-40B4-BE49-F238E27FC236}">
                <a16:creationId xmlns:a16="http://schemas.microsoft.com/office/drawing/2014/main" id="{18E2EF08-623B-FF2F-7998-6AF0108FD20C}"/>
              </a:ext>
            </a:extLst>
          </p:cNvPr>
          <p:cNvSpPr txBox="1"/>
          <p:nvPr/>
        </p:nvSpPr>
        <p:spPr>
          <a:xfrm>
            <a:off x="2051720" y="188640"/>
            <a:ext cx="6840760" cy="646331"/>
          </a:xfrm>
          <a:prstGeom prst="rect">
            <a:avLst/>
          </a:prstGeom>
          <a:noFill/>
        </p:spPr>
        <p:txBody>
          <a:bodyPr wrap="square" rtlCol="0">
            <a:spAutoFit/>
          </a:bodyPr>
          <a:lstStyle/>
          <a:p>
            <a:r>
              <a:rPr lang="tr-TR" dirty="0" err="1"/>
              <a:t>Eşiklenmiş</a:t>
            </a:r>
            <a:r>
              <a:rPr lang="tr-TR" dirty="0"/>
              <a:t> görüntüde gözeneklerin siyah, ekmek dokusunun ise beyaz olduğu görülmektedir.</a:t>
            </a:r>
          </a:p>
        </p:txBody>
      </p:sp>
      <p:sp>
        <p:nvSpPr>
          <p:cNvPr id="10" name="Metin kutusu 9">
            <a:extLst>
              <a:ext uri="{FF2B5EF4-FFF2-40B4-BE49-F238E27FC236}">
                <a16:creationId xmlns:a16="http://schemas.microsoft.com/office/drawing/2014/main" id="{0301D437-21B6-5167-6BAD-CEF2E8694C30}"/>
              </a:ext>
            </a:extLst>
          </p:cNvPr>
          <p:cNvSpPr txBox="1"/>
          <p:nvPr/>
        </p:nvSpPr>
        <p:spPr>
          <a:xfrm>
            <a:off x="2051720" y="2204864"/>
            <a:ext cx="6840760" cy="3970318"/>
          </a:xfrm>
          <a:prstGeom prst="rect">
            <a:avLst/>
          </a:prstGeom>
          <a:noFill/>
        </p:spPr>
        <p:txBody>
          <a:bodyPr wrap="square" rtlCol="0">
            <a:spAutoFit/>
          </a:bodyPr>
          <a:lstStyle/>
          <a:p>
            <a:r>
              <a:rPr lang="tr-TR" dirty="0"/>
              <a:t>Şekil 11’de ise gözenek içleri doldurulmuş ve en büyük bağlı bileşen yöntemi kullanılarak bölütlenmiş ekmek yüzey görüntüsü gösterilmektedir. Böylelikle ekmek dokusu arka plandan ayırt edilmiştir. Bu da üzerinde doku analizi yapacağımız ekmek yüzeyinin belirlenmesi anlamına gelmektedir. Analizin yapılacağı bölge, uzman gıda mühendisinin görüşü doğrultusunda sınırları belirlenmiş ekmeğin orta bölümünden 600*840 piksel2 ’</a:t>
            </a:r>
            <a:r>
              <a:rPr lang="tr-TR" dirty="0" err="1"/>
              <a:t>lik</a:t>
            </a:r>
            <a:r>
              <a:rPr lang="tr-TR" dirty="0"/>
              <a:t> bir dikdörtgensel bölge olarak belirlenmiştir. Bu bölgenin büyüklüğü tüm ekmek görüntüleri için aynı olup doku analizinin yapılacağı bölge olarak belirlenmiştir. Daha sonra, her ekmek görüntüsü için bu bölgede bulunan gözenekler bölütlenmiştir. Şekil 12’de bölütlenmiş bu dikdörtgensel bölgenin gözenek görüntüsü gösterilmiştir. </a:t>
            </a:r>
          </a:p>
          <a:p>
            <a:endParaRPr lang="tr-TR" dirty="0"/>
          </a:p>
        </p:txBody>
      </p:sp>
      <p:sp>
        <p:nvSpPr>
          <p:cNvPr id="11" name="Metin kutusu 10">
            <a:extLst>
              <a:ext uri="{FF2B5EF4-FFF2-40B4-BE49-F238E27FC236}">
                <a16:creationId xmlns:a16="http://schemas.microsoft.com/office/drawing/2014/main" id="{B7E55156-07BF-86C0-907E-D85409DF3186}"/>
              </a:ext>
            </a:extLst>
          </p:cNvPr>
          <p:cNvSpPr txBox="1"/>
          <p:nvPr/>
        </p:nvSpPr>
        <p:spPr>
          <a:xfrm>
            <a:off x="-108520" y="2008683"/>
            <a:ext cx="4896544" cy="307777"/>
          </a:xfrm>
          <a:prstGeom prst="rect">
            <a:avLst/>
          </a:prstGeom>
          <a:noFill/>
        </p:spPr>
        <p:txBody>
          <a:bodyPr wrap="square" rtlCol="0">
            <a:spAutoFit/>
          </a:bodyPr>
          <a:lstStyle/>
          <a:p>
            <a:r>
              <a:rPr lang="tr-TR" sz="1400" dirty="0"/>
              <a:t>Şekil 10. </a:t>
            </a:r>
            <a:r>
              <a:rPr lang="tr-TR" sz="1400" dirty="0" err="1"/>
              <a:t>Eşiklenmiş</a:t>
            </a:r>
            <a:r>
              <a:rPr lang="tr-TR" sz="1400" dirty="0"/>
              <a:t> görüntü</a:t>
            </a:r>
          </a:p>
        </p:txBody>
      </p:sp>
      <p:sp>
        <p:nvSpPr>
          <p:cNvPr id="12" name="Metin kutusu 11">
            <a:extLst>
              <a:ext uri="{FF2B5EF4-FFF2-40B4-BE49-F238E27FC236}">
                <a16:creationId xmlns:a16="http://schemas.microsoft.com/office/drawing/2014/main" id="{6BDD380F-D11E-ED62-9304-BCFE11D7C092}"/>
              </a:ext>
            </a:extLst>
          </p:cNvPr>
          <p:cNvSpPr txBox="1"/>
          <p:nvPr/>
        </p:nvSpPr>
        <p:spPr>
          <a:xfrm>
            <a:off x="-108520" y="4316416"/>
            <a:ext cx="5904656" cy="215444"/>
          </a:xfrm>
          <a:prstGeom prst="rect">
            <a:avLst/>
          </a:prstGeom>
          <a:noFill/>
        </p:spPr>
        <p:txBody>
          <a:bodyPr wrap="square" rtlCol="0">
            <a:spAutoFit/>
          </a:bodyPr>
          <a:lstStyle/>
          <a:p>
            <a:r>
              <a:rPr lang="tr-TR" sz="800" dirty="0"/>
              <a:t>Şekil 11. Bölütlenmiş toplam ekmek yüzeyi </a:t>
            </a:r>
          </a:p>
        </p:txBody>
      </p:sp>
      <p:sp>
        <p:nvSpPr>
          <p:cNvPr id="13" name="Metin kutusu 12">
            <a:extLst>
              <a:ext uri="{FF2B5EF4-FFF2-40B4-BE49-F238E27FC236}">
                <a16:creationId xmlns:a16="http://schemas.microsoft.com/office/drawing/2014/main" id="{435F55FF-E150-E967-FCAA-9146DB84DD64}"/>
              </a:ext>
            </a:extLst>
          </p:cNvPr>
          <p:cNvSpPr txBox="1"/>
          <p:nvPr/>
        </p:nvSpPr>
        <p:spPr>
          <a:xfrm>
            <a:off x="34443" y="6643412"/>
            <a:ext cx="6192688" cy="253916"/>
          </a:xfrm>
          <a:prstGeom prst="rect">
            <a:avLst/>
          </a:prstGeom>
          <a:noFill/>
        </p:spPr>
        <p:txBody>
          <a:bodyPr wrap="square" rtlCol="0">
            <a:spAutoFit/>
          </a:bodyPr>
          <a:lstStyle/>
          <a:p>
            <a:r>
              <a:rPr lang="tr-TR" sz="1050" dirty="0"/>
              <a:t>Şekil 12. Otomatik bölütlenmiş gözenek görüntüsü </a:t>
            </a:r>
          </a:p>
        </p:txBody>
      </p:sp>
    </p:spTree>
    <p:extLst>
      <p:ext uri="{BB962C8B-B14F-4D97-AF65-F5344CB8AC3E}">
        <p14:creationId xmlns:p14="http://schemas.microsoft.com/office/powerpoint/2010/main" val="34688416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ağı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d1af3920-8fda-4ad5-98bb-96475601b038">english</DirectSourceMarket>
    <MarketSpecific xmlns="d1af3920-8fda-4ad5-98bb-96475601b038" xsi:nil="true"/>
    <ApprovalStatus xmlns="d1af3920-8fda-4ad5-98bb-96475601b038">InProgress</ApprovalStatus>
    <PrimaryImageGen xmlns="d1af3920-8fda-4ad5-98bb-96475601b038">true</PrimaryImageGen>
    <ThumbnailAssetId xmlns="d1af3920-8fda-4ad5-98bb-96475601b038" xsi:nil="true"/>
    <TPFriendlyName xmlns="d1af3920-8fda-4ad5-98bb-96475601b038">Dünya Günü sunusu</TPFriendlyName>
    <NumericId xmlns="d1af3920-8fda-4ad5-98bb-96475601b038">-1</NumericId>
    <BusinessGroup xmlns="d1af3920-8fda-4ad5-98bb-96475601b038" xsi:nil="true"/>
    <SourceTitle xmlns="d1af3920-8fda-4ad5-98bb-96475601b038">Earth Day presentation</SourceTitle>
    <APEditor xmlns="d1af3920-8fda-4ad5-98bb-96475601b038">
      <UserInfo>
        <DisplayName>REDMOND\v-luannv</DisplayName>
        <AccountId>109</AccountId>
        <AccountType/>
      </UserInfo>
    </APEditor>
    <OpenTemplate xmlns="d1af3920-8fda-4ad5-98bb-96475601b038">true</OpenTemplate>
    <UALocComments xmlns="d1af3920-8fda-4ad5-98bb-96475601b038" xsi:nil="true"/>
    <ParentAssetId xmlns="d1af3920-8fda-4ad5-98bb-96475601b038" xsi:nil="true"/>
    <IntlLangReviewDate xmlns="d1af3920-8fda-4ad5-98bb-96475601b038" xsi:nil="true"/>
    <PublishStatusLookup xmlns="d1af3920-8fda-4ad5-98bb-96475601b038">
      <Value>82722</Value>
      <Value>324788</Value>
    </PublishStatusLookup>
    <LastPublishResultLookup xmlns="d1af3920-8fda-4ad5-98bb-96475601b038" xsi:nil="true"/>
    <MachineTranslated xmlns="d1af3920-8fda-4ad5-98bb-96475601b038">false</MachineTranslated>
    <OriginalSourceMarket xmlns="d1af3920-8fda-4ad5-98bb-96475601b038">english</OriginalSourceMarket>
    <TPInstallLocation xmlns="d1af3920-8fda-4ad5-98bb-96475601b038">{My Templates}</TPInstallLocation>
    <APDescription xmlns="d1af3920-8fda-4ad5-98bb-96475601b038" xsi:nil="true"/>
    <ClipArtFilename xmlns="d1af3920-8fda-4ad5-98bb-96475601b038" xsi:nil="true"/>
    <ContentItem xmlns="d1af3920-8fda-4ad5-98bb-96475601b038" xsi:nil="true"/>
    <TPCommandLine xmlns="d1af3920-8fda-4ad5-98bb-96475601b038">{PP} /n {FilePath}</TPCommandLine>
    <TPAppVersion xmlns="d1af3920-8fda-4ad5-98bb-96475601b038">12</TPAppVersion>
    <APAuthor xmlns="d1af3920-8fda-4ad5-98bb-96475601b038">
      <UserInfo>
        <DisplayName>REDMOND\cynvey</DisplayName>
        <AccountId>233</AccountId>
        <AccountType/>
      </UserInfo>
    </APAuthor>
    <PublishTargets xmlns="d1af3920-8fda-4ad5-98bb-96475601b038">OfficeOnline</PublishTargets>
    <TimesCloned xmlns="d1af3920-8fda-4ad5-98bb-96475601b038" xsi:nil="true"/>
    <EditorialStatus xmlns="d1af3920-8fda-4ad5-98bb-96475601b038" xsi:nil="true"/>
    <TPLaunchHelpLinkType xmlns="d1af3920-8fda-4ad5-98bb-96475601b038">Template</TPLaunchHelpLinkType>
    <LastModifiedDateTime xmlns="d1af3920-8fda-4ad5-98bb-96475601b038" xsi:nil="true"/>
    <Provider xmlns="d1af3920-8fda-4ad5-98bb-96475601b038">EY006220130</Provider>
    <AcquiredFrom xmlns="d1af3920-8fda-4ad5-98bb-96475601b038" xsi:nil="true"/>
    <AssetStart xmlns="d1af3920-8fda-4ad5-98bb-96475601b038">2009-01-02T00:00:00+00:00</AssetStart>
    <LastHandOff xmlns="d1af3920-8fda-4ad5-98bb-96475601b038" xsi:nil="true"/>
    <TPClientViewer xmlns="d1af3920-8fda-4ad5-98bb-96475601b038">Microsoft Office PowerPoint</TPClientViewer>
    <UACurrentWords xmlns="d1af3920-8fda-4ad5-98bb-96475601b038">0</UACurrentWords>
    <UALocRecommendation xmlns="d1af3920-8fda-4ad5-98bb-96475601b038">Localize</UALocRecommendation>
    <ArtSampleDocs xmlns="d1af3920-8fda-4ad5-98bb-96475601b038" xsi:nil="true"/>
    <IsDeleted xmlns="d1af3920-8fda-4ad5-98bb-96475601b038">false</IsDeleted>
    <TemplateStatus xmlns="d1af3920-8fda-4ad5-98bb-96475601b038" xsi:nil="true"/>
    <UANotes xmlns="d1af3920-8fda-4ad5-98bb-96475601b038" xsi:nil="true"/>
    <ShowIn xmlns="d1af3920-8fda-4ad5-98bb-96475601b038" xsi:nil="true"/>
    <CSXHash xmlns="d1af3920-8fda-4ad5-98bb-96475601b038" xsi:nil="true"/>
    <VoteCount xmlns="d1af3920-8fda-4ad5-98bb-96475601b038" xsi:nil="true"/>
    <DSATActionTaken xmlns="d1af3920-8fda-4ad5-98bb-96475601b038" xsi:nil="true"/>
    <AssetExpire xmlns="d1af3920-8fda-4ad5-98bb-96475601b038">2029-05-12T00:00:00+00:00</AssetExpire>
    <CSXSubmissionMarket xmlns="d1af3920-8fda-4ad5-98bb-96475601b038" xsi:nil="true"/>
    <SubmitterId xmlns="d1af3920-8fda-4ad5-98bb-96475601b038" xsi:nil="true"/>
    <TPExecutable xmlns="d1af3920-8fda-4ad5-98bb-96475601b038" xsi:nil="true"/>
    <AssetType xmlns="d1af3920-8fda-4ad5-98bb-96475601b038">TP</AssetType>
    <CSXSubmissionDate xmlns="d1af3920-8fda-4ad5-98bb-96475601b038" xsi:nil="true"/>
    <ApprovalLog xmlns="d1af3920-8fda-4ad5-98bb-96475601b038" xsi:nil="true"/>
    <BugNumber xmlns="d1af3920-8fda-4ad5-98bb-96475601b038" xsi:nil="true"/>
    <CSXUpdate xmlns="d1af3920-8fda-4ad5-98bb-96475601b038">false</CSXUpdate>
    <TPComponent xmlns="d1af3920-8fda-4ad5-98bb-96475601b038">PPTFiles</TPComponent>
    <Milestone xmlns="d1af3920-8fda-4ad5-98bb-96475601b038" xsi:nil="true"/>
    <OriginAsset xmlns="d1af3920-8fda-4ad5-98bb-96475601b038" xsi:nil="true"/>
    <AssetId xmlns="d1af3920-8fda-4ad5-98bb-96475601b038">TP010251335</AssetId>
    <TPLaunchHelpLink xmlns="d1af3920-8fda-4ad5-98bb-96475601b038" xsi:nil="true"/>
    <TPApplication xmlns="d1af3920-8fda-4ad5-98bb-96475601b038">PowerPoint</TPApplication>
    <IntlLocPriority xmlns="d1af3920-8fda-4ad5-98bb-96475601b038" xsi:nil="true"/>
    <IntlLangReviewer xmlns="d1af3920-8fda-4ad5-98bb-96475601b038" xsi:nil="true"/>
    <CrawlForDependencies xmlns="d1af3920-8fda-4ad5-98bb-96475601b038">false</CrawlForDependencies>
    <PlannedPubDate xmlns="d1af3920-8fda-4ad5-98bb-96475601b038" xsi:nil="true"/>
    <HandoffToMSDN xmlns="d1af3920-8fda-4ad5-98bb-96475601b038" xsi:nil="true"/>
    <TrustLevel xmlns="d1af3920-8fda-4ad5-98bb-96475601b038">1 Microsoft Managed Content</TrustLevel>
    <IsSearchable xmlns="d1af3920-8fda-4ad5-98bb-96475601b038">false</IsSearchable>
    <TPNamespace xmlns="d1af3920-8fda-4ad5-98bb-96475601b038">POWERPNT</TPNamespace>
    <Markets xmlns="d1af3920-8fda-4ad5-98bb-96475601b038"/>
    <IntlLangReview xmlns="d1af3920-8fda-4ad5-98bb-96475601b038" xsi:nil="true"/>
    <OutputCachingOn xmlns="d1af3920-8fda-4ad5-98bb-96475601b038">false</OutputCachingOn>
    <UAProjectedTotalWords xmlns="d1af3920-8fda-4ad5-98bb-96475601b038" xsi:nil="true"/>
    <FriendlyTitle xmlns="d1af3920-8fda-4ad5-98bb-96475601b038" xsi:nil="true"/>
    <OOCacheId xmlns="d1af3920-8fda-4ad5-98bb-96475601b038" xsi:nil="true"/>
    <EditorialTags xmlns="d1af3920-8fda-4ad5-98bb-96475601b038" xsi:nil="true"/>
    <Providers xmlns="d1af3920-8fda-4ad5-98bb-96475601b038" xsi:nil="true"/>
    <TemplateTemplateType xmlns="d1af3920-8fda-4ad5-98bb-96475601b038">PowerPoint 12 Default</TemplateTemplateType>
    <LegacyData xmlns="d1af3920-8fda-4ad5-98bb-96475601b038" xsi:nil="true"/>
    <Manager xmlns="d1af3920-8fda-4ad5-98bb-96475601b038" xsi:nil="true"/>
    <PolicheckWords xmlns="d1af3920-8fda-4ad5-98bb-96475601b038" xsi:nil="true"/>
    <Downloads xmlns="d1af3920-8fda-4ad5-98bb-96475601b038">0</Downloads>
    <LocOverallLocStatusLookup xmlns="d1af3920-8fda-4ad5-98bb-96475601b038" xsi:nil="true"/>
    <LocLastLocAttemptVersionTypeLookup xmlns="d1af3920-8fda-4ad5-98bb-96475601b038" xsi:nil="true"/>
    <BlockPublish xmlns="d1af3920-8fda-4ad5-98bb-96475601b038" xsi:nil="true"/>
    <LocalizationTagsTaxHTField0 xmlns="d1af3920-8fda-4ad5-98bb-96475601b038">
      <Terms xmlns="http://schemas.microsoft.com/office/infopath/2007/PartnerControls"/>
    </LocalizationTagsTaxHTField0>
    <ScenarioTagsTaxHTField0 xmlns="d1af3920-8fda-4ad5-98bb-96475601b038">
      <Terms xmlns="http://schemas.microsoft.com/office/infopath/2007/PartnerControls"/>
    </ScenarioTagsTaxHTField0>
    <CampaignTagsTaxHTField0 xmlns="d1af3920-8fda-4ad5-98bb-96475601b038">
      <Terms xmlns="http://schemas.microsoft.com/office/infopath/2007/PartnerControls"/>
    </CampaignTagsTaxHTField0>
    <LocLastLocAttemptVersionLookup xmlns="d1af3920-8fda-4ad5-98bb-96475601b038">63739</LocLastLocAttemptVersionLookup>
    <LocOverallHandbackStatusLookup xmlns="d1af3920-8fda-4ad5-98bb-96475601b038" xsi:nil="true"/>
    <LocProcessedForHandoffsLookup xmlns="d1af3920-8fda-4ad5-98bb-96475601b038" xsi:nil="true"/>
    <LocProcessedForMarketsLookup xmlns="d1af3920-8fda-4ad5-98bb-96475601b038" xsi:nil="true"/>
    <LocPublishedLinkedAssetsLookup xmlns="d1af3920-8fda-4ad5-98bb-96475601b038" xsi:nil="true"/>
    <LocNewPublishedVersionLookup xmlns="d1af3920-8fda-4ad5-98bb-96475601b038" xsi:nil="true"/>
    <LocManualTestRequired xmlns="d1af3920-8fda-4ad5-98bb-96475601b038" xsi:nil="true"/>
    <LocRecommendedHandoff xmlns="d1af3920-8fda-4ad5-98bb-96475601b038" xsi:nil="true"/>
    <LocPublishedDependentAssetsLookup xmlns="d1af3920-8fda-4ad5-98bb-96475601b038" xsi:nil="true"/>
    <RecommendationsModifier xmlns="d1af3920-8fda-4ad5-98bb-96475601b038" xsi:nil="true"/>
    <FeatureTagsTaxHTField0 xmlns="d1af3920-8fda-4ad5-98bb-96475601b038">
      <Terms xmlns="http://schemas.microsoft.com/office/infopath/2007/PartnerControls"/>
    </FeatureTagsTaxHTField0>
    <LocOverallPreviewStatusLookup xmlns="d1af3920-8fda-4ad5-98bb-96475601b038" xsi:nil="true"/>
    <LocOverallPublishStatusLookup xmlns="d1af3920-8fda-4ad5-98bb-96475601b038" xsi:nil="true"/>
    <TaxCatchAll xmlns="d1af3920-8fda-4ad5-98bb-96475601b038"/>
    <InternalTagsTaxHTField0 xmlns="d1af3920-8fda-4ad5-98bb-96475601b038">
      <Terms xmlns="http://schemas.microsoft.com/office/infopath/2007/PartnerControls"/>
    </InternalTagsTaxHTField0>
    <LocComments xmlns="d1af3920-8fda-4ad5-98bb-96475601b038" xsi:nil="true"/>
    <OriginalRelease xmlns="d1af3920-8fda-4ad5-98bb-96475601b038">14</OriginalRelease>
    <LocMarketGroupTiers2 xmlns="d1af3920-8fda-4ad5-98bb-96475601b03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DC5CB8ABFAEE764594C61AB7267324960400FC796B3B1D425B47B2BA3D040986AFEA" ma:contentTypeVersion="54" ma:contentTypeDescription="Create a new document." ma:contentTypeScope="" ma:versionID="5a1acea528c7c5829e252ff707a59f1d">
  <xsd:schema xmlns:xsd="http://www.w3.org/2001/XMLSchema" xmlns:xs="http://www.w3.org/2001/XMLSchema" xmlns:p="http://schemas.microsoft.com/office/2006/metadata/properties" xmlns:ns2="d1af3920-8fda-4ad5-98bb-96475601b038" targetNamespace="http://schemas.microsoft.com/office/2006/metadata/properties" ma:root="true" ma:fieldsID="991be377f5446d760613b893d6a1276a" ns2:_="">
    <xsd:import namespace="d1af3920-8fda-4ad5-98bb-96475601b038"/>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af3920-8fda-4ad5-98bb-96475601b038"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3ebc54a6-a9d6-4e8f-af7a-6f14ef19a17f}"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5B15831B-954F-43D5-900F-AF5E125B61A8}" ma:internalName="CSXSubmissionMarket" ma:readOnly="false" ma:showField="MarketName" ma:web="d1af3920-8fda-4ad5-98bb-96475601b038">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7b395fbe-0160-47f8-8620-a2bb70101586}"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5E4318D1-DFA9-41DE-97E7-9934BE3391BC}" ma:internalName="InProjectListLookup" ma:readOnly="true" ma:showField="InProjectLis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f79783d1-9ad9-4e73-b2f2-58ec75c45f29}"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5E4318D1-DFA9-41DE-97E7-9934BE3391BC}" ma:internalName="LastCompleteVersionLookup" ma:readOnly="true" ma:showField="LastComplete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5E4318D1-DFA9-41DE-97E7-9934BE3391BC}" ma:internalName="LastPreviewErrorLookup" ma:readOnly="true" ma:showField="LastPreview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5E4318D1-DFA9-41DE-97E7-9934BE3391BC}" ma:internalName="LastPreviewResultLookup" ma:readOnly="true" ma:showField="LastPreview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5E4318D1-DFA9-41DE-97E7-9934BE3391BC}" ma:internalName="LastPreviewAttemptDateLookup" ma:readOnly="true" ma:showField="LastPreview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5E4318D1-DFA9-41DE-97E7-9934BE3391BC}" ma:internalName="LastPreviewedByLookup" ma:readOnly="true" ma:showField="LastPreview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5E4318D1-DFA9-41DE-97E7-9934BE3391BC}" ma:internalName="LastPreviewTimeLookup" ma:readOnly="true" ma:showField="LastPreview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5E4318D1-DFA9-41DE-97E7-9934BE3391BC}" ma:internalName="LastPreviewVersionLookup" ma:readOnly="true" ma:showField="LastPreview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5E4318D1-DFA9-41DE-97E7-9934BE3391BC}" ma:internalName="LastPublishErrorLookup" ma:readOnly="true" ma:showField="LastPublish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5E4318D1-DFA9-41DE-97E7-9934BE3391BC}" ma:internalName="LastPublishResultLookup" ma:readOnly="true" ma:showField="LastPublish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5E4318D1-DFA9-41DE-97E7-9934BE3391BC}" ma:internalName="LastPublishAttemptDateLookup" ma:readOnly="true" ma:showField="LastPublish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5E4318D1-DFA9-41DE-97E7-9934BE3391BC}" ma:internalName="LastPublishedByLookup" ma:readOnly="true" ma:showField="LastPublish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5E4318D1-DFA9-41DE-97E7-9934BE3391BC}" ma:internalName="LastPublishTimeLookup" ma:readOnly="true" ma:showField="LastPublish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5E4318D1-DFA9-41DE-97E7-9934BE3391BC}" ma:internalName="LastPublishVersionLookup" ma:readOnly="true" ma:showField="LastPublish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77C31DF8-B503-4048-84F7-836CA595CE51}" ma:internalName="LocLastLocAttemptVersionLookup" ma:readOnly="false" ma:showField="LastLocAttemptVersion" ma:web="d1af3920-8fda-4ad5-98bb-96475601b038">
      <xsd:simpleType>
        <xsd:restriction base="dms:Lookup"/>
      </xsd:simpleType>
    </xsd:element>
    <xsd:element name="LocLastLocAttemptVersionTypeLookup" ma:index="71" nillable="true" ma:displayName="Loc Last Loc Attempt Version Type" ma:default="" ma:list="{77C31DF8-B503-4048-84F7-836CA595CE51}" ma:internalName="LocLastLocAttemptVersionTypeLookup" ma:readOnly="true" ma:showField="LastLocAttemptVersionType" ma:web="d1af3920-8fda-4ad5-98bb-96475601b038">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77C31DF8-B503-4048-84F7-836CA595CE51}" ma:internalName="LocNewPublishedVersionLookup" ma:readOnly="true" ma:showField="NewPublishedVersion" ma:web="d1af3920-8fda-4ad5-98bb-96475601b038">
      <xsd:simpleType>
        <xsd:restriction base="dms:Lookup"/>
      </xsd:simpleType>
    </xsd:element>
    <xsd:element name="LocOverallHandbackStatusLookup" ma:index="75" nillable="true" ma:displayName="Loc Overall Handback Status" ma:default="" ma:list="{77C31DF8-B503-4048-84F7-836CA595CE51}" ma:internalName="LocOverallHandbackStatusLookup" ma:readOnly="true" ma:showField="OverallHandbackStatus" ma:web="d1af3920-8fda-4ad5-98bb-96475601b038">
      <xsd:simpleType>
        <xsd:restriction base="dms:Lookup"/>
      </xsd:simpleType>
    </xsd:element>
    <xsd:element name="LocOverallLocStatusLookup" ma:index="76" nillable="true" ma:displayName="Loc Overall Localize Status" ma:default="" ma:list="{77C31DF8-B503-4048-84F7-836CA595CE51}" ma:internalName="LocOverallLocStatusLookup" ma:readOnly="true" ma:showField="OverallLocStatus" ma:web="d1af3920-8fda-4ad5-98bb-96475601b038">
      <xsd:simpleType>
        <xsd:restriction base="dms:Lookup"/>
      </xsd:simpleType>
    </xsd:element>
    <xsd:element name="LocOverallPreviewStatusLookup" ma:index="77" nillable="true" ma:displayName="Loc Overall Preview Status" ma:default="" ma:list="{77C31DF8-B503-4048-84F7-836CA595CE51}" ma:internalName="LocOverallPreviewStatusLookup" ma:readOnly="true" ma:showField="OverallPreviewStatus" ma:web="d1af3920-8fda-4ad5-98bb-96475601b038">
      <xsd:simpleType>
        <xsd:restriction base="dms:Lookup"/>
      </xsd:simpleType>
    </xsd:element>
    <xsd:element name="LocOverallPublishStatusLookup" ma:index="78" nillable="true" ma:displayName="Loc Overall Publish Status" ma:default="" ma:list="{77C31DF8-B503-4048-84F7-836CA595CE51}" ma:internalName="LocOverallPublishStatusLookup" ma:readOnly="true" ma:showField="OverallPublishStatus" ma:web="d1af3920-8fda-4ad5-98bb-96475601b038">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77C31DF8-B503-4048-84F7-836CA595CE51}" ma:internalName="LocProcessedForHandoffsLookup" ma:readOnly="true" ma:showField="ProcessedForHandoffs" ma:web="d1af3920-8fda-4ad5-98bb-96475601b038">
      <xsd:simpleType>
        <xsd:restriction base="dms:Lookup"/>
      </xsd:simpleType>
    </xsd:element>
    <xsd:element name="LocProcessedForMarketsLookup" ma:index="81" nillable="true" ma:displayName="Loc Processed For Markets" ma:default="" ma:list="{77C31DF8-B503-4048-84F7-836CA595CE51}" ma:internalName="LocProcessedForMarketsLookup" ma:readOnly="true" ma:showField="ProcessedForMarkets" ma:web="d1af3920-8fda-4ad5-98bb-96475601b038">
      <xsd:simpleType>
        <xsd:restriction base="dms:Lookup"/>
      </xsd:simpleType>
    </xsd:element>
    <xsd:element name="LocPublishedDependentAssetsLookup" ma:index="82" nillable="true" ma:displayName="Loc Published Dependent Assets" ma:default="" ma:list="{77C31DF8-B503-4048-84F7-836CA595CE51}" ma:internalName="LocPublishedDependentAssetsLookup" ma:readOnly="true" ma:showField="PublishedDependentAssets" ma:web="d1af3920-8fda-4ad5-98bb-96475601b038">
      <xsd:simpleType>
        <xsd:restriction base="dms:Lookup"/>
      </xsd:simpleType>
    </xsd:element>
    <xsd:element name="LocPublishedLinkedAssetsLookup" ma:index="83" nillable="true" ma:displayName="Loc Published Linked Assets" ma:default="" ma:list="{77C31DF8-B503-4048-84F7-836CA595CE51}" ma:internalName="LocPublishedLinkedAssetsLookup" ma:readOnly="true" ma:showField="PublishedLinkedAssets" ma:web="d1af3920-8fda-4ad5-98bb-96475601b038">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dd21a6d1-f806-4698-94c9-54e9addaf5ee}"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5B15831B-954F-43D5-900F-AF5E125B61A8}" ma:internalName="Markets" ma:readOnly="false" ma:showField="MarketNa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5E4318D1-DFA9-41DE-97E7-9934BE3391BC}" ma:internalName="NumOfRatingsLookup" ma:readOnly="true" ma:showField="NumOfRating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5E4318D1-DFA9-41DE-97E7-9934BE3391BC}" ma:internalName="PublishStatusLookup" ma:readOnly="false" ma:showField="PublishStatu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574d373e-a1d4-4ff8-9009-6de0c16b4eff}"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fd825d1e-128a-4a76-9fd3-683a3700bc7a}" ma:internalName="TaxCatchAll" ma:showField="CatchAllData"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fd825d1e-128a-4a76-9fd3-683a3700bc7a}" ma:internalName="TaxCatchAllLabel" ma:readOnly="true" ma:showField="CatchAllDataLabel"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8CF7150-1E38-4F75-B2CE-001E1652E69A}">
  <ds:schemaRefs>
    <ds:schemaRef ds:uri="http://schemas.microsoft.com/office/2006/metadata/properties"/>
    <ds:schemaRef ds:uri="http://schemas.microsoft.com/office/infopath/2007/PartnerControls"/>
    <ds:schemaRef ds:uri="d1af3920-8fda-4ad5-98bb-96475601b038"/>
  </ds:schemaRefs>
</ds:datastoreItem>
</file>

<file path=customXml/itemProps2.xml><?xml version="1.0" encoding="utf-8"?>
<ds:datastoreItem xmlns:ds="http://schemas.openxmlformats.org/officeDocument/2006/customXml" ds:itemID="{2567224F-4B8D-4AB8-9DE2-2FA690F1C8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af3920-8fda-4ad5-98bb-96475601b0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0C0BDE-2AEC-4B91-9B9A-3A6B8B0A37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Dünya Günü sunusu</Template>
  <TotalTime>154</TotalTime>
  <Words>1354</Words>
  <Application>Microsoft Office PowerPoint</Application>
  <PresentationFormat>Ekran Gösterisi (4:3)</PresentationFormat>
  <Paragraphs>70</Paragraphs>
  <Slides>14</Slides>
  <Notes>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Calibri</vt:lpstr>
      <vt:lpstr>Constantia</vt:lpstr>
      <vt:lpstr>Wingdings 2</vt:lpstr>
      <vt:lpstr>Kağıt</vt:lpstr>
      <vt:lpstr>Görüntü işleme teknikleri kullanılarak ekmek doku analizi ve arayüz programının geliştirilmesi </vt:lpstr>
      <vt:lpstr>Öne çıkanlar</vt:lpstr>
      <vt:lpstr>Giriş</vt:lpstr>
      <vt:lpstr>Çalışmalar</vt:lpstr>
      <vt:lpstr>Analiz Aşaması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 </dc:title>
  <dc:creator>MİRAÇ</dc:creator>
  <cp:lastModifiedBy>MİRAÇ</cp:lastModifiedBy>
  <cp:revision>1</cp:revision>
  <dcterms:created xsi:type="dcterms:W3CDTF">2022-11-09T17:26:30Z</dcterms:created>
  <dcterms:modified xsi:type="dcterms:W3CDTF">2022-11-09T23:05:28Z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0x010100DC5CB8ABFAEE764594C61AB7267324960400FC796B3B1D425B47B2BA3D040986AFEA</vt:lpwstr>
  </property>
  <property fmtid="{D5CDD505-2E9C-101B-9397-08002B2CF9AE}" pid="3" name="ImageGenCounter">
    <vt:i4>0</vt:i4>
  </property>
  <property fmtid="{D5CDD505-2E9C-101B-9397-08002B2CF9AE}" pid="4" name="ViolationReportStatus">
    <vt:lpwstr>None</vt:lpwstr>
  </property>
  <property fmtid="{D5CDD505-2E9C-101B-9397-08002B2CF9AE}" pid="5" name="ImageGenStatus">
    <vt:i4>0</vt:i4>
  </property>
  <property fmtid="{D5CDD505-2E9C-101B-9397-08002B2CF9AE}" pid="6" name="PolicheckStatus">
    <vt:i4>0</vt:i4>
  </property>
  <property fmtid="{D5CDD505-2E9C-101B-9397-08002B2CF9AE}" pid="7" name="Applications">
    <vt:lpwstr>67;#Template 12;#53;#PowerPoint 12;#407;#PowerPoint 14</vt:lpwstr>
  </property>
  <property fmtid="{D5CDD505-2E9C-101B-9397-08002B2CF9AE}" pid="8" name="PolicheckCounter">
    <vt:i4>0</vt:i4>
  </property>
  <property fmtid="{D5CDD505-2E9C-101B-9397-08002B2CF9AE}" pid="9" name="APTrustLevel">
    <vt:r8>0</vt:r8>
  </property>
  <property fmtid="{D5CDD505-2E9C-101B-9397-08002B2CF9AE}" pid="10" name="Order">
    <vt:r8>4328500</vt:r8>
  </property>
</Properties>
</file>