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AÇ HANBAY" userId="c3ed0cccf15132c9" providerId="LiveId" clId="{A9F0FDC5-1414-422A-9BB1-C02EDE607377}"/>
    <pc:docChg chg="custSel addSld modSld">
      <pc:chgData name="MİRAÇ HANBAY" userId="c3ed0cccf15132c9" providerId="LiveId" clId="{A9F0FDC5-1414-422A-9BB1-C02EDE607377}" dt="2024-01-29T15:03:07.967" v="2566" actId="20577"/>
      <pc:docMkLst>
        <pc:docMk/>
      </pc:docMkLst>
      <pc:sldChg chg="addSp delSp modSp new mod">
        <pc:chgData name="MİRAÇ HANBAY" userId="c3ed0cccf15132c9" providerId="LiveId" clId="{A9F0FDC5-1414-422A-9BB1-C02EDE607377}" dt="2024-01-29T14:43:01.213" v="196" actId="20577"/>
        <pc:sldMkLst>
          <pc:docMk/>
          <pc:sldMk cId="1817571400" sldId="256"/>
        </pc:sldMkLst>
        <pc:spChg chg="del">
          <ac:chgData name="MİRAÇ HANBAY" userId="c3ed0cccf15132c9" providerId="LiveId" clId="{A9F0FDC5-1414-422A-9BB1-C02EDE607377}" dt="2024-01-29T14:40:37.580" v="1" actId="478"/>
          <ac:spMkLst>
            <pc:docMk/>
            <pc:sldMk cId="1817571400" sldId="256"/>
            <ac:spMk id="2" creationId="{87878F5D-09CC-5F6A-44DD-6AC33778E030}"/>
          </ac:spMkLst>
        </pc:spChg>
        <pc:spChg chg="del">
          <ac:chgData name="MİRAÇ HANBAY" userId="c3ed0cccf15132c9" providerId="LiveId" clId="{A9F0FDC5-1414-422A-9BB1-C02EDE607377}" dt="2024-01-29T14:40:40.548" v="2" actId="478"/>
          <ac:spMkLst>
            <pc:docMk/>
            <pc:sldMk cId="1817571400" sldId="256"/>
            <ac:spMk id="3" creationId="{69E43E93-33B5-BA63-53FE-BBBC5E0435B8}"/>
          </ac:spMkLst>
        </pc:spChg>
        <pc:spChg chg="add mod">
          <ac:chgData name="MİRAÇ HANBAY" userId="c3ed0cccf15132c9" providerId="LiveId" clId="{A9F0FDC5-1414-422A-9BB1-C02EDE607377}" dt="2024-01-29T14:41:02.699" v="22" actId="1076"/>
          <ac:spMkLst>
            <pc:docMk/>
            <pc:sldMk cId="1817571400" sldId="256"/>
            <ac:spMk id="4" creationId="{7C106BE5-F26F-1A87-BD76-41CEE33CC7BE}"/>
          </ac:spMkLst>
        </pc:spChg>
        <pc:spChg chg="add mod">
          <ac:chgData name="MİRAÇ HANBAY" userId="c3ed0cccf15132c9" providerId="LiveId" clId="{A9F0FDC5-1414-422A-9BB1-C02EDE607377}" dt="2024-01-29T14:41:22.965" v="26" actId="1076"/>
          <ac:spMkLst>
            <pc:docMk/>
            <pc:sldMk cId="1817571400" sldId="256"/>
            <ac:spMk id="6" creationId="{EE044C6C-9F83-5BC4-A780-C8F0A4ABF52B}"/>
          </ac:spMkLst>
        </pc:spChg>
        <pc:spChg chg="add mod">
          <ac:chgData name="MİRAÇ HANBAY" userId="c3ed0cccf15132c9" providerId="LiveId" clId="{A9F0FDC5-1414-422A-9BB1-C02EDE607377}" dt="2024-01-29T14:43:01.213" v="196" actId="20577"/>
          <ac:spMkLst>
            <pc:docMk/>
            <pc:sldMk cId="1817571400" sldId="256"/>
            <ac:spMk id="7" creationId="{B3DA1EAA-C2FE-4AFD-97C6-B7FF81086048}"/>
          </ac:spMkLst>
        </pc:spChg>
        <pc:picChg chg="add mod">
          <ac:chgData name="MİRAÇ HANBAY" userId="c3ed0cccf15132c9" providerId="LiveId" clId="{A9F0FDC5-1414-422A-9BB1-C02EDE607377}" dt="2024-01-29T14:40:46.935" v="5" actId="1076"/>
          <ac:picMkLst>
            <pc:docMk/>
            <pc:sldMk cId="1817571400" sldId="256"/>
            <ac:picMk id="1026" creationId="{A96D3D34-CEF5-8E57-E7A3-4A795F40C106}"/>
          </ac:picMkLst>
        </pc:picChg>
      </pc:sldChg>
      <pc:sldChg chg="addSp delSp modSp new mod">
        <pc:chgData name="MİRAÇ HANBAY" userId="c3ed0cccf15132c9" providerId="LiveId" clId="{A9F0FDC5-1414-422A-9BB1-C02EDE607377}" dt="2024-01-29T14:50:23.849" v="1263" actId="207"/>
        <pc:sldMkLst>
          <pc:docMk/>
          <pc:sldMk cId="3093033024" sldId="257"/>
        </pc:sldMkLst>
        <pc:spChg chg="del">
          <ac:chgData name="MİRAÇ HANBAY" userId="c3ed0cccf15132c9" providerId="LiveId" clId="{A9F0FDC5-1414-422A-9BB1-C02EDE607377}" dt="2024-01-29T14:43:11.165" v="198" actId="478"/>
          <ac:spMkLst>
            <pc:docMk/>
            <pc:sldMk cId="3093033024" sldId="257"/>
            <ac:spMk id="2" creationId="{01F9F2E0-6319-58ED-839B-4AAE1A061F5B}"/>
          </ac:spMkLst>
        </pc:spChg>
        <pc:spChg chg="del">
          <ac:chgData name="MİRAÇ HANBAY" userId="c3ed0cccf15132c9" providerId="LiveId" clId="{A9F0FDC5-1414-422A-9BB1-C02EDE607377}" dt="2024-01-29T14:43:12.568" v="199" actId="478"/>
          <ac:spMkLst>
            <pc:docMk/>
            <pc:sldMk cId="3093033024" sldId="257"/>
            <ac:spMk id="3" creationId="{37E38C58-726D-95C4-8BE4-7554B2FA7342}"/>
          </ac:spMkLst>
        </pc:spChg>
        <pc:spChg chg="add mod">
          <ac:chgData name="MİRAÇ HANBAY" userId="c3ed0cccf15132c9" providerId="LiveId" clId="{A9F0FDC5-1414-422A-9BB1-C02EDE607377}" dt="2024-01-29T14:50:23.849" v="1263" actId="207"/>
          <ac:spMkLst>
            <pc:docMk/>
            <pc:sldMk cId="3093033024" sldId="257"/>
            <ac:spMk id="4" creationId="{19121EFE-2C6F-6B4D-7611-F91710E4FC7D}"/>
          </ac:spMkLst>
        </pc:spChg>
        <pc:spChg chg="add mod">
          <ac:chgData name="MİRAÇ HANBAY" userId="c3ed0cccf15132c9" providerId="LiveId" clId="{A9F0FDC5-1414-422A-9BB1-C02EDE607377}" dt="2024-01-29T14:50:21.950" v="1262" actId="207"/>
          <ac:spMkLst>
            <pc:docMk/>
            <pc:sldMk cId="3093033024" sldId="257"/>
            <ac:spMk id="5" creationId="{29A55B0D-AB50-BCE3-4CE2-6C206E90AB81}"/>
          </ac:spMkLst>
        </pc:spChg>
        <pc:spChg chg="add mod">
          <ac:chgData name="MİRAÇ HANBAY" userId="c3ed0cccf15132c9" providerId="LiveId" clId="{A9F0FDC5-1414-422A-9BB1-C02EDE607377}" dt="2024-01-29T14:50:20.131" v="1261" actId="207"/>
          <ac:spMkLst>
            <pc:docMk/>
            <pc:sldMk cId="3093033024" sldId="257"/>
            <ac:spMk id="6" creationId="{3D4B9293-196D-1C04-964E-A333B598F07B}"/>
          </ac:spMkLst>
        </pc:spChg>
        <pc:spChg chg="add mod">
          <ac:chgData name="MİRAÇ HANBAY" userId="c3ed0cccf15132c9" providerId="LiveId" clId="{A9F0FDC5-1414-422A-9BB1-C02EDE607377}" dt="2024-01-29T14:50:18.027" v="1260" actId="207"/>
          <ac:spMkLst>
            <pc:docMk/>
            <pc:sldMk cId="3093033024" sldId="257"/>
            <ac:spMk id="7" creationId="{ED044416-9CA8-B157-5410-D889BD97E1D0}"/>
          </ac:spMkLst>
        </pc:spChg>
      </pc:sldChg>
      <pc:sldChg chg="addSp delSp modSp new mod">
        <pc:chgData name="MİRAÇ HANBAY" userId="c3ed0cccf15132c9" providerId="LiveId" clId="{A9F0FDC5-1414-422A-9BB1-C02EDE607377}" dt="2024-01-29T14:53:27.173" v="1500" actId="14100"/>
        <pc:sldMkLst>
          <pc:docMk/>
          <pc:sldMk cId="2622930661" sldId="258"/>
        </pc:sldMkLst>
        <pc:spChg chg="del">
          <ac:chgData name="MİRAÇ HANBAY" userId="c3ed0cccf15132c9" providerId="LiveId" clId="{A9F0FDC5-1414-422A-9BB1-C02EDE607377}" dt="2024-01-29T14:50:28.608" v="1265" actId="478"/>
          <ac:spMkLst>
            <pc:docMk/>
            <pc:sldMk cId="2622930661" sldId="258"/>
            <ac:spMk id="2" creationId="{E8469F5D-FAD5-5AEE-97A9-1E29C8A78BA5}"/>
          </ac:spMkLst>
        </pc:spChg>
        <pc:spChg chg="del">
          <ac:chgData name="MİRAÇ HANBAY" userId="c3ed0cccf15132c9" providerId="LiveId" clId="{A9F0FDC5-1414-422A-9BB1-C02EDE607377}" dt="2024-01-29T14:50:29.887" v="1266" actId="478"/>
          <ac:spMkLst>
            <pc:docMk/>
            <pc:sldMk cId="2622930661" sldId="258"/>
            <ac:spMk id="3" creationId="{CAA334A9-D2B9-BE3F-E905-87F6B76D3E69}"/>
          </ac:spMkLst>
        </pc:spChg>
        <pc:spChg chg="add mod">
          <ac:chgData name="MİRAÇ HANBAY" userId="c3ed0cccf15132c9" providerId="LiveId" clId="{A9F0FDC5-1414-422A-9BB1-C02EDE607377}" dt="2024-01-29T14:51:52.623" v="1284" actId="1076"/>
          <ac:spMkLst>
            <pc:docMk/>
            <pc:sldMk cId="2622930661" sldId="258"/>
            <ac:spMk id="4" creationId="{5CD7A12E-8BAE-ECD4-E2AD-9232D77192C9}"/>
          </ac:spMkLst>
        </pc:spChg>
        <pc:spChg chg="add mod">
          <ac:chgData name="MİRAÇ HANBAY" userId="c3ed0cccf15132c9" providerId="LiveId" clId="{A9F0FDC5-1414-422A-9BB1-C02EDE607377}" dt="2024-01-29T14:52:11.508" v="1286" actId="1076"/>
          <ac:spMkLst>
            <pc:docMk/>
            <pc:sldMk cId="2622930661" sldId="258"/>
            <ac:spMk id="6" creationId="{5357DCAD-2C48-98FA-1C15-EBC10BFB5314}"/>
          </ac:spMkLst>
        </pc:spChg>
        <pc:spChg chg="add mod">
          <ac:chgData name="MİRAÇ HANBAY" userId="c3ed0cccf15132c9" providerId="LiveId" clId="{A9F0FDC5-1414-422A-9BB1-C02EDE607377}" dt="2024-01-29T14:53:27.173" v="1500" actId="14100"/>
          <ac:spMkLst>
            <pc:docMk/>
            <pc:sldMk cId="2622930661" sldId="258"/>
            <ac:spMk id="7" creationId="{DCEC0CDD-24BD-BA20-CB8A-63B7703E0E74}"/>
          </ac:spMkLst>
        </pc:spChg>
        <pc:picChg chg="add mod">
          <ac:chgData name="MİRAÇ HANBAY" userId="c3ed0cccf15132c9" providerId="LiveId" clId="{A9F0FDC5-1414-422A-9BB1-C02EDE607377}" dt="2024-01-29T14:51:36.936" v="1269" actId="1076"/>
          <ac:picMkLst>
            <pc:docMk/>
            <pc:sldMk cId="2622930661" sldId="258"/>
            <ac:picMk id="2050" creationId="{52C8472D-5554-27EC-79BA-40C9A25C830A}"/>
          </ac:picMkLst>
        </pc:picChg>
      </pc:sldChg>
      <pc:sldChg chg="addSp delSp modSp new mod">
        <pc:chgData name="MİRAÇ HANBAY" userId="c3ed0cccf15132c9" providerId="LiveId" clId="{A9F0FDC5-1414-422A-9BB1-C02EDE607377}" dt="2024-01-29T15:01:03.486" v="2283" actId="1076"/>
        <pc:sldMkLst>
          <pc:docMk/>
          <pc:sldMk cId="2634843121" sldId="259"/>
        </pc:sldMkLst>
        <pc:spChg chg="del">
          <ac:chgData name="MİRAÇ HANBAY" userId="c3ed0cccf15132c9" providerId="LiveId" clId="{A9F0FDC5-1414-422A-9BB1-C02EDE607377}" dt="2024-01-29T14:53:31.577" v="1502" actId="478"/>
          <ac:spMkLst>
            <pc:docMk/>
            <pc:sldMk cId="2634843121" sldId="259"/>
            <ac:spMk id="2" creationId="{05ECA052-1427-06E3-5C42-ECD029586876}"/>
          </ac:spMkLst>
        </pc:spChg>
        <pc:spChg chg="del">
          <ac:chgData name="MİRAÇ HANBAY" userId="c3ed0cccf15132c9" providerId="LiveId" clId="{A9F0FDC5-1414-422A-9BB1-C02EDE607377}" dt="2024-01-29T14:53:35.043" v="1503" actId="478"/>
          <ac:spMkLst>
            <pc:docMk/>
            <pc:sldMk cId="2634843121" sldId="259"/>
            <ac:spMk id="3" creationId="{CE4549C3-0B4A-9E8C-45E1-48710E33280B}"/>
          </ac:spMkLst>
        </pc:spChg>
        <pc:spChg chg="add mod">
          <ac:chgData name="MİRAÇ HANBAY" userId="c3ed0cccf15132c9" providerId="LiveId" clId="{A9F0FDC5-1414-422A-9BB1-C02EDE607377}" dt="2024-01-29T14:53:52.509" v="1505" actId="1076"/>
          <ac:spMkLst>
            <pc:docMk/>
            <pc:sldMk cId="2634843121" sldId="259"/>
            <ac:spMk id="5" creationId="{A3E1A144-466D-E31B-494E-67E4D195A51A}"/>
          </ac:spMkLst>
        </pc:spChg>
        <pc:spChg chg="add mod">
          <ac:chgData name="MİRAÇ HANBAY" userId="c3ed0cccf15132c9" providerId="LiveId" clId="{A9F0FDC5-1414-422A-9BB1-C02EDE607377}" dt="2024-01-29T14:55:39.593" v="1787" actId="20577"/>
          <ac:spMkLst>
            <pc:docMk/>
            <pc:sldMk cId="2634843121" sldId="259"/>
            <ac:spMk id="7" creationId="{4BE8B647-DA29-D462-4743-E1CF0776CCDE}"/>
          </ac:spMkLst>
        </pc:spChg>
        <pc:spChg chg="add mod">
          <ac:chgData name="MİRAÇ HANBAY" userId="c3ed0cccf15132c9" providerId="LiveId" clId="{A9F0FDC5-1414-422A-9BB1-C02EDE607377}" dt="2024-01-29T15:01:03.486" v="2283" actId="1076"/>
          <ac:spMkLst>
            <pc:docMk/>
            <pc:sldMk cId="2634843121" sldId="259"/>
            <ac:spMk id="9" creationId="{6BC0CC85-ECB3-F81E-69BD-D2D13F09D6F6}"/>
          </ac:spMkLst>
        </pc:spChg>
        <pc:spChg chg="add mod">
          <ac:chgData name="MİRAÇ HANBAY" userId="c3ed0cccf15132c9" providerId="LiveId" clId="{A9F0FDC5-1414-422A-9BB1-C02EDE607377}" dt="2024-01-29T14:57:00.047" v="1949" actId="20577"/>
          <ac:spMkLst>
            <pc:docMk/>
            <pc:sldMk cId="2634843121" sldId="259"/>
            <ac:spMk id="11" creationId="{E1D3890F-B16E-A5C2-7B14-B16115F2C14E}"/>
          </ac:spMkLst>
        </pc:spChg>
      </pc:sldChg>
      <pc:sldChg chg="addSp delSp modSp new mod">
        <pc:chgData name="MİRAÇ HANBAY" userId="c3ed0cccf15132c9" providerId="LiveId" clId="{A9F0FDC5-1414-422A-9BB1-C02EDE607377}" dt="2024-01-29T15:03:07.967" v="2566" actId="20577"/>
        <pc:sldMkLst>
          <pc:docMk/>
          <pc:sldMk cId="2147156684" sldId="260"/>
        </pc:sldMkLst>
        <pc:spChg chg="del">
          <ac:chgData name="MİRAÇ HANBAY" userId="c3ed0cccf15132c9" providerId="LiveId" clId="{A9F0FDC5-1414-422A-9BB1-C02EDE607377}" dt="2024-01-29T14:57:09.483" v="1951" actId="478"/>
          <ac:spMkLst>
            <pc:docMk/>
            <pc:sldMk cId="2147156684" sldId="260"/>
            <ac:spMk id="2" creationId="{65982889-779F-7ACA-DAA5-28C023376D07}"/>
          </ac:spMkLst>
        </pc:spChg>
        <pc:spChg chg="del">
          <ac:chgData name="MİRAÇ HANBAY" userId="c3ed0cccf15132c9" providerId="LiveId" clId="{A9F0FDC5-1414-422A-9BB1-C02EDE607377}" dt="2024-01-29T14:57:10.612" v="1952" actId="478"/>
          <ac:spMkLst>
            <pc:docMk/>
            <pc:sldMk cId="2147156684" sldId="260"/>
            <ac:spMk id="3" creationId="{9EB8E44B-4EEF-39DD-CD76-FC4C255E7D68}"/>
          </ac:spMkLst>
        </pc:spChg>
        <pc:spChg chg="add mod">
          <ac:chgData name="MİRAÇ HANBAY" userId="c3ed0cccf15132c9" providerId="LiveId" clId="{A9F0FDC5-1414-422A-9BB1-C02EDE607377}" dt="2024-01-29T14:57:41.968" v="1970" actId="1076"/>
          <ac:spMkLst>
            <pc:docMk/>
            <pc:sldMk cId="2147156684" sldId="260"/>
            <ac:spMk id="4" creationId="{09D4781F-9CDA-3AB3-3AA2-E1D26E63A39A}"/>
          </ac:spMkLst>
        </pc:spChg>
        <pc:spChg chg="add mod">
          <ac:chgData name="MİRAÇ HANBAY" userId="c3ed0cccf15132c9" providerId="LiveId" clId="{A9F0FDC5-1414-422A-9BB1-C02EDE607377}" dt="2024-01-29T14:58:11.841" v="1975" actId="1076"/>
          <ac:spMkLst>
            <pc:docMk/>
            <pc:sldMk cId="2147156684" sldId="260"/>
            <ac:spMk id="6" creationId="{7A4DD159-A569-FA59-BB3D-9C22CBD36138}"/>
          </ac:spMkLst>
        </pc:spChg>
        <pc:spChg chg="add mod">
          <ac:chgData name="MİRAÇ HANBAY" userId="c3ed0cccf15132c9" providerId="LiveId" clId="{A9F0FDC5-1414-422A-9BB1-C02EDE607377}" dt="2024-01-29T15:03:07.967" v="2566" actId="20577"/>
          <ac:spMkLst>
            <pc:docMk/>
            <pc:sldMk cId="2147156684" sldId="260"/>
            <ac:spMk id="7" creationId="{1A829E19-906E-5C13-2429-FA7994C7FDE6}"/>
          </ac:spMkLst>
        </pc:spChg>
        <pc:picChg chg="add mod">
          <ac:chgData name="MİRAÇ HANBAY" userId="c3ed0cccf15132c9" providerId="LiveId" clId="{A9F0FDC5-1414-422A-9BB1-C02EDE607377}" dt="2024-01-29T14:57:46.697" v="1971" actId="14100"/>
          <ac:picMkLst>
            <pc:docMk/>
            <pc:sldMk cId="2147156684" sldId="260"/>
            <ac:picMk id="3074" creationId="{192CBB00-8968-47DB-7A2E-8E4490E75484}"/>
          </ac:picMkLst>
        </pc:picChg>
      </pc:sldChg>
      <pc:sldChg chg="addSp delSp modSp new mod">
        <pc:chgData name="MİRAÇ HANBAY" userId="c3ed0cccf15132c9" providerId="LiveId" clId="{A9F0FDC5-1414-422A-9BB1-C02EDE607377}" dt="2024-01-29T15:03:00.223" v="2565" actId="207"/>
        <pc:sldMkLst>
          <pc:docMk/>
          <pc:sldMk cId="593700050" sldId="261"/>
        </pc:sldMkLst>
        <pc:spChg chg="del">
          <ac:chgData name="MİRAÇ HANBAY" userId="c3ed0cccf15132c9" providerId="LiveId" clId="{A9F0FDC5-1414-422A-9BB1-C02EDE607377}" dt="2024-01-29T14:59:06.672" v="2134" actId="478"/>
          <ac:spMkLst>
            <pc:docMk/>
            <pc:sldMk cId="593700050" sldId="261"/>
            <ac:spMk id="2" creationId="{9B4D3E57-E9E5-6704-4F42-EAB1AB774D6D}"/>
          </ac:spMkLst>
        </pc:spChg>
        <pc:spChg chg="del">
          <ac:chgData name="MİRAÇ HANBAY" userId="c3ed0cccf15132c9" providerId="LiveId" clId="{A9F0FDC5-1414-422A-9BB1-C02EDE607377}" dt="2024-01-29T14:59:09.024" v="2135" actId="478"/>
          <ac:spMkLst>
            <pc:docMk/>
            <pc:sldMk cId="593700050" sldId="261"/>
            <ac:spMk id="3" creationId="{31E422CB-7A64-4394-8FC1-FD15A2C6CFA4}"/>
          </ac:spMkLst>
        </pc:spChg>
        <pc:spChg chg="add mod">
          <ac:chgData name="MİRAÇ HANBAY" userId="c3ed0cccf15132c9" providerId="LiveId" clId="{A9F0FDC5-1414-422A-9BB1-C02EDE607377}" dt="2024-01-29T14:59:13.166" v="2137" actId="1076"/>
          <ac:spMkLst>
            <pc:docMk/>
            <pc:sldMk cId="593700050" sldId="261"/>
            <ac:spMk id="5" creationId="{B91A048C-FB1B-241B-6479-9424D1C5FA46}"/>
          </ac:spMkLst>
        </pc:spChg>
        <pc:spChg chg="add mod">
          <ac:chgData name="MİRAÇ HANBAY" userId="c3ed0cccf15132c9" providerId="LiveId" clId="{A9F0FDC5-1414-422A-9BB1-C02EDE607377}" dt="2024-01-29T15:00:48.271" v="2281" actId="1076"/>
          <ac:spMkLst>
            <pc:docMk/>
            <pc:sldMk cId="593700050" sldId="261"/>
            <ac:spMk id="7" creationId="{D5D88811-8ECA-770A-119D-04C7CC52911F}"/>
          </ac:spMkLst>
        </pc:spChg>
        <pc:spChg chg="add mod">
          <ac:chgData name="MİRAÇ HANBAY" userId="c3ed0cccf15132c9" providerId="LiveId" clId="{A9F0FDC5-1414-422A-9BB1-C02EDE607377}" dt="2024-01-29T15:01:12.945" v="2285" actId="1076"/>
          <ac:spMkLst>
            <pc:docMk/>
            <pc:sldMk cId="593700050" sldId="261"/>
            <ac:spMk id="9" creationId="{8223DCEB-25DA-552E-E195-B6766E263C91}"/>
          </ac:spMkLst>
        </pc:spChg>
        <pc:spChg chg="add mod">
          <ac:chgData name="MİRAÇ HANBAY" userId="c3ed0cccf15132c9" providerId="LiveId" clId="{A9F0FDC5-1414-422A-9BB1-C02EDE607377}" dt="2024-01-29T15:03:00.223" v="2565" actId="207"/>
          <ac:spMkLst>
            <pc:docMk/>
            <pc:sldMk cId="593700050" sldId="261"/>
            <ac:spMk id="10" creationId="{43158E96-DF2F-E40F-0842-C18A3722015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A7CDDA-A085-E66F-B624-2935B9A1C0B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E0F7E5BC-189C-89DD-B3AB-12FCDB9A4B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E0A5126-2276-236E-DF1C-6FAF4C6BA20C}"/>
              </a:ext>
            </a:extLst>
          </p:cNvPr>
          <p:cNvSpPr>
            <a:spLocks noGrp="1"/>
          </p:cNvSpPr>
          <p:nvPr>
            <p:ph type="dt" sz="half" idx="10"/>
          </p:nvPr>
        </p:nvSpPr>
        <p:spPr/>
        <p:txBody>
          <a:bodyPr/>
          <a:lstStyle/>
          <a:p>
            <a:fld id="{DE8370FE-282E-4650-AB5A-FF700434F5D2}" type="datetimeFigureOut">
              <a:rPr lang="tr-TR" smtClean="0"/>
              <a:t>29.01.2024</a:t>
            </a:fld>
            <a:endParaRPr lang="tr-TR"/>
          </a:p>
        </p:txBody>
      </p:sp>
      <p:sp>
        <p:nvSpPr>
          <p:cNvPr id="5" name="Alt Bilgi Yer Tutucusu 4">
            <a:extLst>
              <a:ext uri="{FF2B5EF4-FFF2-40B4-BE49-F238E27FC236}">
                <a16:creationId xmlns:a16="http://schemas.microsoft.com/office/drawing/2014/main" id="{B9916E95-37F2-C229-0198-5770209DB31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7B182F0-8F1F-9B24-4969-AF0AD63EDB0D}"/>
              </a:ext>
            </a:extLst>
          </p:cNvPr>
          <p:cNvSpPr>
            <a:spLocks noGrp="1"/>
          </p:cNvSpPr>
          <p:nvPr>
            <p:ph type="sldNum" sz="quarter" idx="12"/>
          </p:nvPr>
        </p:nvSpPr>
        <p:spPr/>
        <p:txBody>
          <a:bodyPr/>
          <a:lstStyle/>
          <a:p>
            <a:fld id="{EC226404-834F-44C6-B9B4-AD5D7FA2933F}" type="slidenum">
              <a:rPr lang="tr-TR" smtClean="0"/>
              <a:t>‹#›</a:t>
            </a:fld>
            <a:endParaRPr lang="tr-TR"/>
          </a:p>
        </p:txBody>
      </p:sp>
    </p:spTree>
    <p:extLst>
      <p:ext uri="{BB962C8B-B14F-4D97-AF65-F5344CB8AC3E}">
        <p14:creationId xmlns:p14="http://schemas.microsoft.com/office/powerpoint/2010/main" val="849350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D806CA-71A3-98FE-7629-FB5D6053C159}"/>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2086CD3-976F-1435-5D36-407DEC85848B}"/>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5A5761E-48BD-15B7-39A9-36519CC38BE5}"/>
              </a:ext>
            </a:extLst>
          </p:cNvPr>
          <p:cNvSpPr>
            <a:spLocks noGrp="1"/>
          </p:cNvSpPr>
          <p:nvPr>
            <p:ph type="dt" sz="half" idx="10"/>
          </p:nvPr>
        </p:nvSpPr>
        <p:spPr/>
        <p:txBody>
          <a:bodyPr/>
          <a:lstStyle/>
          <a:p>
            <a:fld id="{DE8370FE-282E-4650-AB5A-FF700434F5D2}" type="datetimeFigureOut">
              <a:rPr lang="tr-TR" smtClean="0"/>
              <a:t>29.01.2024</a:t>
            </a:fld>
            <a:endParaRPr lang="tr-TR"/>
          </a:p>
        </p:txBody>
      </p:sp>
      <p:sp>
        <p:nvSpPr>
          <p:cNvPr id="5" name="Alt Bilgi Yer Tutucusu 4">
            <a:extLst>
              <a:ext uri="{FF2B5EF4-FFF2-40B4-BE49-F238E27FC236}">
                <a16:creationId xmlns:a16="http://schemas.microsoft.com/office/drawing/2014/main" id="{BF38B9B0-E17C-1137-E384-C22153EE88B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165DA1C-43B0-40B7-27E1-C849439447BE}"/>
              </a:ext>
            </a:extLst>
          </p:cNvPr>
          <p:cNvSpPr>
            <a:spLocks noGrp="1"/>
          </p:cNvSpPr>
          <p:nvPr>
            <p:ph type="sldNum" sz="quarter" idx="12"/>
          </p:nvPr>
        </p:nvSpPr>
        <p:spPr/>
        <p:txBody>
          <a:bodyPr/>
          <a:lstStyle/>
          <a:p>
            <a:fld id="{EC226404-834F-44C6-B9B4-AD5D7FA2933F}" type="slidenum">
              <a:rPr lang="tr-TR" smtClean="0"/>
              <a:t>‹#›</a:t>
            </a:fld>
            <a:endParaRPr lang="tr-TR"/>
          </a:p>
        </p:txBody>
      </p:sp>
    </p:spTree>
    <p:extLst>
      <p:ext uri="{BB962C8B-B14F-4D97-AF65-F5344CB8AC3E}">
        <p14:creationId xmlns:p14="http://schemas.microsoft.com/office/powerpoint/2010/main" val="307928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A001E36-9201-8A8D-5501-FA99DEB1977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AC31852D-296A-E3A8-CED1-722F29939F3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11BE8D9-52A4-27C8-9E25-865B89FFD52F}"/>
              </a:ext>
            </a:extLst>
          </p:cNvPr>
          <p:cNvSpPr>
            <a:spLocks noGrp="1"/>
          </p:cNvSpPr>
          <p:nvPr>
            <p:ph type="dt" sz="half" idx="10"/>
          </p:nvPr>
        </p:nvSpPr>
        <p:spPr/>
        <p:txBody>
          <a:bodyPr/>
          <a:lstStyle/>
          <a:p>
            <a:fld id="{DE8370FE-282E-4650-AB5A-FF700434F5D2}" type="datetimeFigureOut">
              <a:rPr lang="tr-TR" smtClean="0"/>
              <a:t>29.01.2024</a:t>
            </a:fld>
            <a:endParaRPr lang="tr-TR"/>
          </a:p>
        </p:txBody>
      </p:sp>
      <p:sp>
        <p:nvSpPr>
          <p:cNvPr id="5" name="Alt Bilgi Yer Tutucusu 4">
            <a:extLst>
              <a:ext uri="{FF2B5EF4-FFF2-40B4-BE49-F238E27FC236}">
                <a16:creationId xmlns:a16="http://schemas.microsoft.com/office/drawing/2014/main" id="{D67881BF-B552-E423-9FB7-A0A3A7539CA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3441ED2-1D14-5304-EA49-1164D063ECEF}"/>
              </a:ext>
            </a:extLst>
          </p:cNvPr>
          <p:cNvSpPr>
            <a:spLocks noGrp="1"/>
          </p:cNvSpPr>
          <p:nvPr>
            <p:ph type="sldNum" sz="quarter" idx="12"/>
          </p:nvPr>
        </p:nvSpPr>
        <p:spPr/>
        <p:txBody>
          <a:bodyPr/>
          <a:lstStyle/>
          <a:p>
            <a:fld id="{EC226404-834F-44C6-B9B4-AD5D7FA2933F}" type="slidenum">
              <a:rPr lang="tr-TR" smtClean="0"/>
              <a:t>‹#›</a:t>
            </a:fld>
            <a:endParaRPr lang="tr-TR"/>
          </a:p>
        </p:txBody>
      </p:sp>
    </p:spTree>
    <p:extLst>
      <p:ext uri="{BB962C8B-B14F-4D97-AF65-F5344CB8AC3E}">
        <p14:creationId xmlns:p14="http://schemas.microsoft.com/office/powerpoint/2010/main" val="2995328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F8A9F1-8CB9-8C1D-9E42-8F95D72C2AB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FAE8759-1486-FB09-8586-89350EFC55C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6019E37-D173-012B-058F-D20520962C0E}"/>
              </a:ext>
            </a:extLst>
          </p:cNvPr>
          <p:cNvSpPr>
            <a:spLocks noGrp="1"/>
          </p:cNvSpPr>
          <p:nvPr>
            <p:ph type="dt" sz="half" idx="10"/>
          </p:nvPr>
        </p:nvSpPr>
        <p:spPr/>
        <p:txBody>
          <a:bodyPr/>
          <a:lstStyle/>
          <a:p>
            <a:fld id="{DE8370FE-282E-4650-AB5A-FF700434F5D2}" type="datetimeFigureOut">
              <a:rPr lang="tr-TR" smtClean="0"/>
              <a:t>29.01.2024</a:t>
            </a:fld>
            <a:endParaRPr lang="tr-TR"/>
          </a:p>
        </p:txBody>
      </p:sp>
      <p:sp>
        <p:nvSpPr>
          <p:cNvPr id="5" name="Alt Bilgi Yer Tutucusu 4">
            <a:extLst>
              <a:ext uri="{FF2B5EF4-FFF2-40B4-BE49-F238E27FC236}">
                <a16:creationId xmlns:a16="http://schemas.microsoft.com/office/drawing/2014/main" id="{DCEB931D-8F8D-7FD5-27A8-C11E6B8C20A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2836C2F-454B-8EBC-B65E-4B6D39A1EF85}"/>
              </a:ext>
            </a:extLst>
          </p:cNvPr>
          <p:cNvSpPr>
            <a:spLocks noGrp="1"/>
          </p:cNvSpPr>
          <p:nvPr>
            <p:ph type="sldNum" sz="quarter" idx="12"/>
          </p:nvPr>
        </p:nvSpPr>
        <p:spPr/>
        <p:txBody>
          <a:bodyPr/>
          <a:lstStyle/>
          <a:p>
            <a:fld id="{EC226404-834F-44C6-B9B4-AD5D7FA2933F}" type="slidenum">
              <a:rPr lang="tr-TR" smtClean="0"/>
              <a:t>‹#›</a:t>
            </a:fld>
            <a:endParaRPr lang="tr-TR"/>
          </a:p>
        </p:txBody>
      </p:sp>
    </p:spTree>
    <p:extLst>
      <p:ext uri="{BB962C8B-B14F-4D97-AF65-F5344CB8AC3E}">
        <p14:creationId xmlns:p14="http://schemas.microsoft.com/office/powerpoint/2010/main" val="3499000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085971-D045-8236-C3F2-01B8D03B8FF4}"/>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80295E6-74E7-993A-E68C-E02CB254B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B746521-1F7F-D9D8-543D-29C42FFBBB70}"/>
              </a:ext>
            </a:extLst>
          </p:cNvPr>
          <p:cNvSpPr>
            <a:spLocks noGrp="1"/>
          </p:cNvSpPr>
          <p:nvPr>
            <p:ph type="dt" sz="half" idx="10"/>
          </p:nvPr>
        </p:nvSpPr>
        <p:spPr/>
        <p:txBody>
          <a:bodyPr/>
          <a:lstStyle/>
          <a:p>
            <a:fld id="{DE8370FE-282E-4650-AB5A-FF700434F5D2}" type="datetimeFigureOut">
              <a:rPr lang="tr-TR" smtClean="0"/>
              <a:t>29.01.2024</a:t>
            </a:fld>
            <a:endParaRPr lang="tr-TR"/>
          </a:p>
        </p:txBody>
      </p:sp>
      <p:sp>
        <p:nvSpPr>
          <p:cNvPr id="5" name="Alt Bilgi Yer Tutucusu 4">
            <a:extLst>
              <a:ext uri="{FF2B5EF4-FFF2-40B4-BE49-F238E27FC236}">
                <a16:creationId xmlns:a16="http://schemas.microsoft.com/office/drawing/2014/main" id="{EBD159B8-2066-8565-E384-14A6F49F6DE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86D1BE3-4C90-5D87-DCF3-F51CD2D0D4E8}"/>
              </a:ext>
            </a:extLst>
          </p:cNvPr>
          <p:cNvSpPr>
            <a:spLocks noGrp="1"/>
          </p:cNvSpPr>
          <p:nvPr>
            <p:ph type="sldNum" sz="quarter" idx="12"/>
          </p:nvPr>
        </p:nvSpPr>
        <p:spPr/>
        <p:txBody>
          <a:bodyPr/>
          <a:lstStyle/>
          <a:p>
            <a:fld id="{EC226404-834F-44C6-B9B4-AD5D7FA2933F}" type="slidenum">
              <a:rPr lang="tr-TR" smtClean="0"/>
              <a:t>‹#›</a:t>
            </a:fld>
            <a:endParaRPr lang="tr-TR"/>
          </a:p>
        </p:txBody>
      </p:sp>
    </p:spTree>
    <p:extLst>
      <p:ext uri="{BB962C8B-B14F-4D97-AF65-F5344CB8AC3E}">
        <p14:creationId xmlns:p14="http://schemas.microsoft.com/office/powerpoint/2010/main" val="180341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3D2B76-7F8A-E3C5-70FE-539F95881F5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E48F3D9-31DF-9963-DA50-2751A9DA99E8}"/>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E1FC51C-8C75-22E3-BFC8-C089B2285EA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8234A546-4963-BAF1-BF5B-ED094A587F40}"/>
              </a:ext>
            </a:extLst>
          </p:cNvPr>
          <p:cNvSpPr>
            <a:spLocks noGrp="1"/>
          </p:cNvSpPr>
          <p:nvPr>
            <p:ph type="dt" sz="half" idx="10"/>
          </p:nvPr>
        </p:nvSpPr>
        <p:spPr/>
        <p:txBody>
          <a:bodyPr/>
          <a:lstStyle/>
          <a:p>
            <a:fld id="{DE8370FE-282E-4650-AB5A-FF700434F5D2}" type="datetimeFigureOut">
              <a:rPr lang="tr-TR" smtClean="0"/>
              <a:t>29.01.2024</a:t>
            </a:fld>
            <a:endParaRPr lang="tr-TR"/>
          </a:p>
        </p:txBody>
      </p:sp>
      <p:sp>
        <p:nvSpPr>
          <p:cNvPr id="6" name="Alt Bilgi Yer Tutucusu 5">
            <a:extLst>
              <a:ext uri="{FF2B5EF4-FFF2-40B4-BE49-F238E27FC236}">
                <a16:creationId xmlns:a16="http://schemas.microsoft.com/office/drawing/2014/main" id="{2691AE6E-1D70-D0E2-FECD-2F86CAAAF3B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10469A0-1F07-9EFC-F91E-390B33F99346}"/>
              </a:ext>
            </a:extLst>
          </p:cNvPr>
          <p:cNvSpPr>
            <a:spLocks noGrp="1"/>
          </p:cNvSpPr>
          <p:nvPr>
            <p:ph type="sldNum" sz="quarter" idx="12"/>
          </p:nvPr>
        </p:nvSpPr>
        <p:spPr/>
        <p:txBody>
          <a:bodyPr/>
          <a:lstStyle/>
          <a:p>
            <a:fld id="{EC226404-834F-44C6-B9B4-AD5D7FA2933F}" type="slidenum">
              <a:rPr lang="tr-TR" smtClean="0"/>
              <a:t>‹#›</a:t>
            </a:fld>
            <a:endParaRPr lang="tr-TR"/>
          </a:p>
        </p:txBody>
      </p:sp>
    </p:spTree>
    <p:extLst>
      <p:ext uri="{BB962C8B-B14F-4D97-AF65-F5344CB8AC3E}">
        <p14:creationId xmlns:p14="http://schemas.microsoft.com/office/powerpoint/2010/main" val="2673328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FCAA07-B049-9B9C-DA8D-A50B8DAC268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81AACA9-98E4-E6EB-5773-BD308BCAF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F4CDE334-32D7-6BDE-877B-0C52FF4FC4B7}"/>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8D6A747C-A74C-E92E-2C25-FBFE5C4A87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31D2EB0-2D2A-3C8A-2DEA-8120CEA5957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3FA0860-E8E5-7319-C6FA-F9CDB2821C30}"/>
              </a:ext>
            </a:extLst>
          </p:cNvPr>
          <p:cNvSpPr>
            <a:spLocks noGrp="1"/>
          </p:cNvSpPr>
          <p:nvPr>
            <p:ph type="dt" sz="half" idx="10"/>
          </p:nvPr>
        </p:nvSpPr>
        <p:spPr/>
        <p:txBody>
          <a:bodyPr/>
          <a:lstStyle/>
          <a:p>
            <a:fld id="{DE8370FE-282E-4650-AB5A-FF700434F5D2}" type="datetimeFigureOut">
              <a:rPr lang="tr-TR" smtClean="0"/>
              <a:t>29.01.2024</a:t>
            </a:fld>
            <a:endParaRPr lang="tr-TR"/>
          </a:p>
        </p:txBody>
      </p:sp>
      <p:sp>
        <p:nvSpPr>
          <p:cNvPr id="8" name="Alt Bilgi Yer Tutucusu 7">
            <a:extLst>
              <a:ext uri="{FF2B5EF4-FFF2-40B4-BE49-F238E27FC236}">
                <a16:creationId xmlns:a16="http://schemas.microsoft.com/office/drawing/2014/main" id="{2EBB263F-EC64-6C86-C623-89C7E5CB11E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B4B7561-14DD-0F89-E86A-EAC9FBE95819}"/>
              </a:ext>
            </a:extLst>
          </p:cNvPr>
          <p:cNvSpPr>
            <a:spLocks noGrp="1"/>
          </p:cNvSpPr>
          <p:nvPr>
            <p:ph type="sldNum" sz="quarter" idx="12"/>
          </p:nvPr>
        </p:nvSpPr>
        <p:spPr/>
        <p:txBody>
          <a:bodyPr/>
          <a:lstStyle/>
          <a:p>
            <a:fld id="{EC226404-834F-44C6-B9B4-AD5D7FA2933F}" type="slidenum">
              <a:rPr lang="tr-TR" smtClean="0"/>
              <a:t>‹#›</a:t>
            </a:fld>
            <a:endParaRPr lang="tr-TR"/>
          </a:p>
        </p:txBody>
      </p:sp>
    </p:spTree>
    <p:extLst>
      <p:ext uri="{BB962C8B-B14F-4D97-AF65-F5344CB8AC3E}">
        <p14:creationId xmlns:p14="http://schemas.microsoft.com/office/powerpoint/2010/main" val="36931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7FDA8B-88E9-4F10-E324-7C44209730B7}"/>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0A3E0323-3830-31F2-D118-1804CDDFE0F9}"/>
              </a:ext>
            </a:extLst>
          </p:cNvPr>
          <p:cNvSpPr>
            <a:spLocks noGrp="1"/>
          </p:cNvSpPr>
          <p:nvPr>
            <p:ph type="dt" sz="half" idx="10"/>
          </p:nvPr>
        </p:nvSpPr>
        <p:spPr/>
        <p:txBody>
          <a:bodyPr/>
          <a:lstStyle/>
          <a:p>
            <a:fld id="{DE8370FE-282E-4650-AB5A-FF700434F5D2}" type="datetimeFigureOut">
              <a:rPr lang="tr-TR" smtClean="0"/>
              <a:t>29.01.2024</a:t>
            </a:fld>
            <a:endParaRPr lang="tr-TR"/>
          </a:p>
        </p:txBody>
      </p:sp>
      <p:sp>
        <p:nvSpPr>
          <p:cNvPr id="4" name="Alt Bilgi Yer Tutucusu 3">
            <a:extLst>
              <a:ext uri="{FF2B5EF4-FFF2-40B4-BE49-F238E27FC236}">
                <a16:creationId xmlns:a16="http://schemas.microsoft.com/office/drawing/2014/main" id="{611C43C0-9134-0BF4-9C67-0480201BD65E}"/>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10ECF00-AA07-6062-42A3-B07932302E45}"/>
              </a:ext>
            </a:extLst>
          </p:cNvPr>
          <p:cNvSpPr>
            <a:spLocks noGrp="1"/>
          </p:cNvSpPr>
          <p:nvPr>
            <p:ph type="sldNum" sz="quarter" idx="12"/>
          </p:nvPr>
        </p:nvSpPr>
        <p:spPr/>
        <p:txBody>
          <a:bodyPr/>
          <a:lstStyle/>
          <a:p>
            <a:fld id="{EC226404-834F-44C6-B9B4-AD5D7FA2933F}" type="slidenum">
              <a:rPr lang="tr-TR" smtClean="0"/>
              <a:t>‹#›</a:t>
            </a:fld>
            <a:endParaRPr lang="tr-TR"/>
          </a:p>
        </p:txBody>
      </p:sp>
    </p:spTree>
    <p:extLst>
      <p:ext uri="{BB962C8B-B14F-4D97-AF65-F5344CB8AC3E}">
        <p14:creationId xmlns:p14="http://schemas.microsoft.com/office/powerpoint/2010/main" val="2504058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55EE54A-0833-888F-098A-3C996F2B4221}"/>
              </a:ext>
            </a:extLst>
          </p:cNvPr>
          <p:cNvSpPr>
            <a:spLocks noGrp="1"/>
          </p:cNvSpPr>
          <p:nvPr>
            <p:ph type="dt" sz="half" idx="10"/>
          </p:nvPr>
        </p:nvSpPr>
        <p:spPr/>
        <p:txBody>
          <a:bodyPr/>
          <a:lstStyle/>
          <a:p>
            <a:fld id="{DE8370FE-282E-4650-AB5A-FF700434F5D2}" type="datetimeFigureOut">
              <a:rPr lang="tr-TR" smtClean="0"/>
              <a:t>29.01.2024</a:t>
            </a:fld>
            <a:endParaRPr lang="tr-TR"/>
          </a:p>
        </p:txBody>
      </p:sp>
      <p:sp>
        <p:nvSpPr>
          <p:cNvPr id="3" name="Alt Bilgi Yer Tutucusu 2">
            <a:extLst>
              <a:ext uri="{FF2B5EF4-FFF2-40B4-BE49-F238E27FC236}">
                <a16:creationId xmlns:a16="http://schemas.microsoft.com/office/drawing/2014/main" id="{F669DFD7-700C-F446-6C70-B3430826B179}"/>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7099529F-C4B8-2AA4-7348-9C4B794FC63B}"/>
              </a:ext>
            </a:extLst>
          </p:cNvPr>
          <p:cNvSpPr>
            <a:spLocks noGrp="1"/>
          </p:cNvSpPr>
          <p:nvPr>
            <p:ph type="sldNum" sz="quarter" idx="12"/>
          </p:nvPr>
        </p:nvSpPr>
        <p:spPr/>
        <p:txBody>
          <a:bodyPr/>
          <a:lstStyle/>
          <a:p>
            <a:fld id="{EC226404-834F-44C6-B9B4-AD5D7FA2933F}" type="slidenum">
              <a:rPr lang="tr-TR" smtClean="0"/>
              <a:t>‹#›</a:t>
            </a:fld>
            <a:endParaRPr lang="tr-TR"/>
          </a:p>
        </p:txBody>
      </p:sp>
    </p:spTree>
    <p:extLst>
      <p:ext uri="{BB962C8B-B14F-4D97-AF65-F5344CB8AC3E}">
        <p14:creationId xmlns:p14="http://schemas.microsoft.com/office/powerpoint/2010/main" val="396995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3A604B-674D-9353-F541-85113EE7D3E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6D948DE8-FE2D-EEEE-DBFF-E8481E4FE3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ED2E5080-E9EE-F838-CD4E-F9706D71E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F9CEF6A-2F86-4706-3A17-7F727D3AC65A}"/>
              </a:ext>
            </a:extLst>
          </p:cNvPr>
          <p:cNvSpPr>
            <a:spLocks noGrp="1"/>
          </p:cNvSpPr>
          <p:nvPr>
            <p:ph type="dt" sz="half" idx="10"/>
          </p:nvPr>
        </p:nvSpPr>
        <p:spPr/>
        <p:txBody>
          <a:bodyPr/>
          <a:lstStyle/>
          <a:p>
            <a:fld id="{DE8370FE-282E-4650-AB5A-FF700434F5D2}" type="datetimeFigureOut">
              <a:rPr lang="tr-TR" smtClean="0"/>
              <a:t>29.01.2024</a:t>
            </a:fld>
            <a:endParaRPr lang="tr-TR"/>
          </a:p>
        </p:txBody>
      </p:sp>
      <p:sp>
        <p:nvSpPr>
          <p:cNvPr id="6" name="Alt Bilgi Yer Tutucusu 5">
            <a:extLst>
              <a:ext uri="{FF2B5EF4-FFF2-40B4-BE49-F238E27FC236}">
                <a16:creationId xmlns:a16="http://schemas.microsoft.com/office/drawing/2014/main" id="{24395992-E938-4C74-90EA-BC89B465029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546CEB4-B4DB-FC5E-47A4-CB262BAB18D1}"/>
              </a:ext>
            </a:extLst>
          </p:cNvPr>
          <p:cNvSpPr>
            <a:spLocks noGrp="1"/>
          </p:cNvSpPr>
          <p:nvPr>
            <p:ph type="sldNum" sz="quarter" idx="12"/>
          </p:nvPr>
        </p:nvSpPr>
        <p:spPr/>
        <p:txBody>
          <a:bodyPr/>
          <a:lstStyle/>
          <a:p>
            <a:fld id="{EC226404-834F-44C6-B9B4-AD5D7FA2933F}" type="slidenum">
              <a:rPr lang="tr-TR" smtClean="0"/>
              <a:t>‹#›</a:t>
            </a:fld>
            <a:endParaRPr lang="tr-TR"/>
          </a:p>
        </p:txBody>
      </p:sp>
    </p:spTree>
    <p:extLst>
      <p:ext uri="{BB962C8B-B14F-4D97-AF65-F5344CB8AC3E}">
        <p14:creationId xmlns:p14="http://schemas.microsoft.com/office/powerpoint/2010/main" val="2201268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87ADF9-B0B3-680A-62B1-5C7DC4FDFFD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B42ACA89-B9D7-6D7E-FC47-7DCD3365F4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76AE841-2E3F-E414-8B67-A273807D8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76321EB-BE40-B570-0917-37F5AFF373EE}"/>
              </a:ext>
            </a:extLst>
          </p:cNvPr>
          <p:cNvSpPr>
            <a:spLocks noGrp="1"/>
          </p:cNvSpPr>
          <p:nvPr>
            <p:ph type="dt" sz="half" idx="10"/>
          </p:nvPr>
        </p:nvSpPr>
        <p:spPr/>
        <p:txBody>
          <a:bodyPr/>
          <a:lstStyle/>
          <a:p>
            <a:fld id="{DE8370FE-282E-4650-AB5A-FF700434F5D2}" type="datetimeFigureOut">
              <a:rPr lang="tr-TR" smtClean="0"/>
              <a:t>29.01.2024</a:t>
            </a:fld>
            <a:endParaRPr lang="tr-TR"/>
          </a:p>
        </p:txBody>
      </p:sp>
      <p:sp>
        <p:nvSpPr>
          <p:cNvPr id="6" name="Alt Bilgi Yer Tutucusu 5">
            <a:extLst>
              <a:ext uri="{FF2B5EF4-FFF2-40B4-BE49-F238E27FC236}">
                <a16:creationId xmlns:a16="http://schemas.microsoft.com/office/drawing/2014/main" id="{05EB2C18-DA1A-BFB5-01FF-621C7C394EB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54785A1-5BE2-FB66-7A91-583E490538CC}"/>
              </a:ext>
            </a:extLst>
          </p:cNvPr>
          <p:cNvSpPr>
            <a:spLocks noGrp="1"/>
          </p:cNvSpPr>
          <p:nvPr>
            <p:ph type="sldNum" sz="quarter" idx="12"/>
          </p:nvPr>
        </p:nvSpPr>
        <p:spPr/>
        <p:txBody>
          <a:bodyPr/>
          <a:lstStyle/>
          <a:p>
            <a:fld id="{EC226404-834F-44C6-B9B4-AD5D7FA2933F}" type="slidenum">
              <a:rPr lang="tr-TR" smtClean="0"/>
              <a:t>‹#›</a:t>
            </a:fld>
            <a:endParaRPr lang="tr-TR"/>
          </a:p>
        </p:txBody>
      </p:sp>
    </p:spTree>
    <p:extLst>
      <p:ext uri="{BB962C8B-B14F-4D97-AF65-F5344CB8AC3E}">
        <p14:creationId xmlns:p14="http://schemas.microsoft.com/office/powerpoint/2010/main" val="4163946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BBEC0FA-BEC7-297B-5F43-0222F30DC3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68EF340-A4B7-D5F1-170B-3E2A732ACA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1FF6F71-1104-F1A6-891A-A67E01E5C0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8370FE-282E-4650-AB5A-FF700434F5D2}" type="datetimeFigureOut">
              <a:rPr lang="tr-TR" smtClean="0"/>
              <a:t>29.01.2024</a:t>
            </a:fld>
            <a:endParaRPr lang="tr-TR"/>
          </a:p>
        </p:txBody>
      </p:sp>
      <p:sp>
        <p:nvSpPr>
          <p:cNvPr id="5" name="Alt Bilgi Yer Tutucusu 4">
            <a:extLst>
              <a:ext uri="{FF2B5EF4-FFF2-40B4-BE49-F238E27FC236}">
                <a16:creationId xmlns:a16="http://schemas.microsoft.com/office/drawing/2014/main" id="{95632318-F98C-168F-5A56-ABAB4573F1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FBFC137-29FC-0265-FDAD-F26B13EFC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26404-834F-44C6-B9B4-AD5D7FA2933F}" type="slidenum">
              <a:rPr lang="tr-TR" smtClean="0"/>
              <a:t>‹#›</a:t>
            </a:fld>
            <a:endParaRPr lang="tr-TR"/>
          </a:p>
        </p:txBody>
      </p:sp>
    </p:spTree>
    <p:extLst>
      <p:ext uri="{BB962C8B-B14F-4D97-AF65-F5344CB8AC3E}">
        <p14:creationId xmlns:p14="http://schemas.microsoft.com/office/powerpoint/2010/main" val="1882670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r.wikipedia.org/wiki/Riot_Games"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tr.wikipedia.org/wiki/Birinci_%C5%9Fah%C4%B1s_ni%C5%9Fanc%C4%B1" TargetMode="External"/><Relationship Id="rId5" Type="http://schemas.openxmlformats.org/officeDocument/2006/relationships/hyperlink" Target="https://tr.wikipedia.org/wiki/%C3%87ok_oyunculu_oyun" TargetMode="External"/><Relationship Id="rId4" Type="http://schemas.openxmlformats.org/officeDocument/2006/relationships/hyperlink" Target="https://tr.wikipedia.org/wiki/Oynamas%C4%B1_%C3%BCcretsiz_oyu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tr.wikipedia.org/w/index.php?title=Id_Tech_3&amp;action=edit&amp;redlink=1" TargetMode="External"/><Relationship Id="rId3" Type="http://schemas.openxmlformats.org/officeDocument/2006/relationships/hyperlink" Target="https://tr.wikipedia.org/wiki/Microsoft_Windows" TargetMode="External"/><Relationship Id="rId7" Type="http://schemas.openxmlformats.org/officeDocument/2006/relationships/hyperlink" Target="https://tr.wikipedia.org/wiki/Aspyr_Media"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tr.wikipedia.org/wiki/Activision" TargetMode="External"/><Relationship Id="rId11" Type="http://schemas.openxmlformats.org/officeDocument/2006/relationships/hyperlink" Target="https://tr.wikipedia.org/w/index.php?title=Treyarch_NGL&amp;action=edit&amp;redlink=1" TargetMode="External"/><Relationship Id="rId5" Type="http://schemas.openxmlformats.org/officeDocument/2006/relationships/hyperlink" Target="https://tr.wikipedia.org/wiki/Treyarch" TargetMode="External"/><Relationship Id="rId10" Type="http://schemas.openxmlformats.org/officeDocument/2006/relationships/hyperlink" Target="https://tr.wikipedia.org/w/index.php?title=In_Home_Engine&amp;action=edit&amp;redlink=1" TargetMode="External"/><Relationship Id="rId4" Type="http://schemas.openxmlformats.org/officeDocument/2006/relationships/hyperlink" Target="https://tr.wikipedia.org/wiki/Infinity_Ward" TargetMode="External"/><Relationship Id="rId9" Type="http://schemas.openxmlformats.org/officeDocument/2006/relationships/hyperlink" Target="https://tr.wikipedia.org/wiki/IW_engin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tr.wikipedia.org/wiki/Yunan_Mitolojisi" TargetMode="External"/><Relationship Id="rId3" Type="http://schemas.openxmlformats.org/officeDocument/2006/relationships/hyperlink" Target="https://tr.wikipedia.org/wiki/Sony_Computer_Entertainment" TargetMode="External"/><Relationship Id="rId7" Type="http://schemas.openxmlformats.org/officeDocument/2006/relationships/hyperlink" Target="https://tr.wikipedia.org/wiki/Video_oyunu"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tr.wikipedia.org/wiki/Oyun_konsolu" TargetMode="External"/><Relationship Id="rId5" Type="http://schemas.openxmlformats.org/officeDocument/2006/relationships/hyperlink" Target="https://tr.wikipedia.org/wiki/PlayStation_2" TargetMode="External"/><Relationship Id="rId10" Type="http://schemas.openxmlformats.org/officeDocument/2006/relationships/hyperlink" Target="https://tr.wikipedia.org/w/index.php?title=God_of_War_(seri)&amp;action=edit&amp;redlink=1" TargetMode="External"/><Relationship Id="rId4" Type="http://schemas.openxmlformats.org/officeDocument/2006/relationships/hyperlink" Target="https://tr.wikipedia.org/wiki/SCE_Santa_Monica_Studio" TargetMode="External"/><Relationship Id="rId9" Type="http://schemas.openxmlformats.org/officeDocument/2006/relationships/hyperlink" Target="https://tr.wikipedia.org/wiki/Aksiyon-macera_oyun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alorant Karakterleri, Özellikleri ve Yetenekleri">
            <a:extLst>
              <a:ext uri="{FF2B5EF4-FFF2-40B4-BE49-F238E27FC236}">
                <a16:creationId xmlns:a16="http://schemas.microsoft.com/office/drawing/2014/main" id="{A96D3D34-CEF5-8E57-E7A3-4A795F40C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4706"/>
            <a:ext cx="6691903" cy="3765176"/>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7C106BE5-F26F-1A87-BD76-41CEE33CC7BE}"/>
              </a:ext>
            </a:extLst>
          </p:cNvPr>
          <p:cNvSpPr txBox="1"/>
          <p:nvPr/>
        </p:nvSpPr>
        <p:spPr>
          <a:xfrm>
            <a:off x="349624" y="502023"/>
            <a:ext cx="2222340" cy="646331"/>
          </a:xfrm>
          <a:prstGeom prst="rect">
            <a:avLst/>
          </a:prstGeom>
          <a:noFill/>
        </p:spPr>
        <p:txBody>
          <a:bodyPr wrap="none" rtlCol="0">
            <a:spAutoFit/>
          </a:bodyPr>
          <a:lstStyle/>
          <a:p>
            <a:r>
              <a:rPr lang="tr-TR" sz="3600" dirty="0"/>
              <a:t>VALORANT</a:t>
            </a:r>
          </a:p>
        </p:txBody>
      </p:sp>
      <p:sp>
        <p:nvSpPr>
          <p:cNvPr id="6" name="Metin kutusu 5">
            <a:extLst>
              <a:ext uri="{FF2B5EF4-FFF2-40B4-BE49-F238E27FC236}">
                <a16:creationId xmlns:a16="http://schemas.microsoft.com/office/drawing/2014/main" id="{EE044C6C-9F83-5BC4-A780-C8F0A4ABF52B}"/>
              </a:ext>
            </a:extLst>
          </p:cNvPr>
          <p:cNvSpPr txBox="1"/>
          <p:nvPr/>
        </p:nvSpPr>
        <p:spPr>
          <a:xfrm>
            <a:off x="6691903" y="1817184"/>
            <a:ext cx="5638799" cy="2031325"/>
          </a:xfrm>
          <a:prstGeom prst="rect">
            <a:avLst/>
          </a:prstGeom>
          <a:noFill/>
        </p:spPr>
        <p:txBody>
          <a:bodyPr wrap="square">
            <a:spAutoFit/>
          </a:bodyPr>
          <a:lstStyle/>
          <a:p>
            <a:r>
              <a:rPr lang="tr-TR" b="1" i="1" dirty="0" err="1">
                <a:solidFill>
                  <a:srgbClr val="202122"/>
                </a:solidFill>
                <a:effectLst/>
                <a:latin typeface="Arial" panose="020B0604020202020204" pitchFamily="34" charset="0"/>
              </a:rPr>
              <a:t>Valorant</a:t>
            </a:r>
            <a:r>
              <a:rPr lang="tr-TR" b="0" i="0" dirty="0">
                <a:solidFill>
                  <a:srgbClr val="202122"/>
                </a:solidFill>
                <a:effectLst/>
                <a:latin typeface="Arial" panose="020B0604020202020204" pitchFamily="34" charset="0"/>
              </a:rPr>
              <a:t> (</a:t>
            </a:r>
            <a:r>
              <a:rPr lang="tr-TR" b="1" i="0" dirty="0">
                <a:solidFill>
                  <a:srgbClr val="202122"/>
                </a:solidFill>
                <a:effectLst/>
                <a:latin typeface="Arial" panose="020B0604020202020204" pitchFamily="34" charset="0"/>
              </a:rPr>
              <a:t>VALORANT</a:t>
            </a:r>
            <a:r>
              <a:rPr lang="tr-TR" b="0" i="0" dirty="0">
                <a:solidFill>
                  <a:srgbClr val="202122"/>
                </a:solidFill>
                <a:effectLst/>
                <a:latin typeface="Arial" panose="020B0604020202020204" pitchFamily="34" charset="0"/>
              </a:rPr>
              <a:t> olarak stilize edilir), </a:t>
            </a:r>
            <a:r>
              <a:rPr lang="tr-TR" b="0" i="0" u="none" strike="noStrike" dirty="0">
                <a:solidFill>
                  <a:srgbClr val="3366CC"/>
                </a:solidFill>
                <a:effectLst/>
                <a:latin typeface="Arial" panose="020B0604020202020204" pitchFamily="34" charset="0"/>
                <a:hlinkClick r:id="rId3" tooltip="Riot Games"/>
              </a:rPr>
              <a:t>Riot Games</a:t>
            </a:r>
            <a:r>
              <a:rPr lang="tr-TR" b="0" i="0" dirty="0">
                <a:solidFill>
                  <a:srgbClr val="202122"/>
                </a:solidFill>
                <a:effectLst/>
                <a:latin typeface="Arial" panose="020B0604020202020204" pitchFamily="34" charset="0"/>
              </a:rPr>
              <a:t> tarafından geliştirilip yayınlanan bir </a:t>
            </a:r>
            <a:r>
              <a:rPr lang="tr-TR" b="0" i="0" u="none" strike="noStrike" dirty="0" err="1">
                <a:solidFill>
                  <a:srgbClr val="3366CC"/>
                </a:solidFill>
                <a:effectLst/>
                <a:latin typeface="Arial" panose="020B0604020202020204" pitchFamily="34" charset="0"/>
                <a:hlinkClick r:id="rId4" tooltip="Oynaması ücretsiz oyun"/>
              </a:rPr>
              <a:t>free-to-play</a:t>
            </a:r>
            <a:r>
              <a:rPr lang="tr-TR" b="0" i="0" dirty="0">
                <a:solidFill>
                  <a:srgbClr val="202122"/>
                </a:solidFill>
                <a:effectLst/>
                <a:latin typeface="Arial" panose="020B0604020202020204" pitchFamily="34" charset="0"/>
              </a:rPr>
              <a:t> </a:t>
            </a:r>
            <a:r>
              <a:rPr lang="tr-TR" b="0" i="0" u="none" strike="noStrike" dirty="0">
                <a:solidFill>
                  <a:srgbClr val="3366CC"/>
                </a:solidFill>
                <a:effectLst/>
                <a:latin typeface="Arial" panose="020B0604020202020204" pitchFamily="34" charset="0"/>
                <a:hlinkClick r:id="rId5" tooltip="Çok oyunculu oyun"/>
              </a:rPr>
              <a:t>çok oyunculu</a:t>
            </a:r>
            <a:r>
              <a:rPr lang="tr-TR" b="0" i="0" dirty="0">
                <a:solidFill>
                  <a:srgbClr val="202122"/>
                </a:solidFill>
                <a:effectLst/>
                <a:latin typeface="Arial" panose="020B0604020202020204" pitchFamily="34" charset="0"/>
              </a:rPr>
              <a:t> taktiksel </a:t>
            </a:r>
            <a:r>
              <a:rPr lang="tr-TR" b="0" i="0" u="none" strike="noStrike" dirty="0">
                <a:solidFill>
                  <a:srgbClr val="3366CC"/>
                </a:solidFill>
                <a:effectLst/>
                <a:latin typeface="Arial" panose="020B0604020202020204" pitchFamily="34" charset="0"/>
                <a:hlinkClick r:id="rId6" tooltip="Birinci şahıs nişancı"/>
              </a:rPr>
              <a:t>birinci şahıs nişancı</a:t>
            </a:r>
            <a:r>
              <a:rPr lang="tr-TR" b="0" i="0" dirty="0">
                <a:solidFill>
                  <a:srgbClr val="202122"/>
                </a:solidFill>
                <a:effectLst/>
                <a:latin typeface="Arial" panose="020B0604020202020204" pitchFamily="34" charset="0"/>
              </a:rPr>
              <a:t> video oyunudur. İlk olarak Ekim 2019'da </a:t>
            </a:r>
            <a:r>
              <a:rPr lang="tr-TR" b="0" i="1" dirty="0">
                <a:solidFill>
                  <a:srgbClr val="202122"/>
                </a:solidFill>
                <a:effectLst/>
                <a:latin typeface="Arial" panose="020B0604020202020204" pitchFamily="34" charset="0"/>
              </a:rPr>
              <a:t>Project A</a:t>
            </a:r>
            <a:r>
              <a:rPr lang="tr-TR" b="0" i="0" dirty="0">
                <a:solidFill>
                  <a:srgbClr val="202122"/>
                </a:solidFill>
                <a:effectLst/>
                <a:latin typeface="Arial" panose="020B0604020202020204" pitchFamily="34" charset="0"/>
              </a:rPr>
              <a:t> kod adı altında yayınlanan oyun, 7 Nisan 2020'de sınırlı erişimle kapalı beta dönemine başladı ve ardından 2 Haziran 2020'de resmî olarak yayınlandı.</a:t>
            </a:r>
            <a:endParaRPr lang="tr-TR" dirty="0"/>
          </a:p>
        </p:txBody>
      </p:sp>
      <p:sp>
        <p:nvSpPr>
          <p:cNvPr id="7" name="Metin kutusu 6">
            <a:extLst>
              <a:ext uri="{FF2B5EF4-FFF2-40B4-BE49-F238E27FC236}">
                <a16:creationId xmlns:a16="http://schemas.microsoft.com/office/drawing/2014/main" id="{B3DA1EAA-C2FE-4AFD-97C6-B7FF81086048}"/>
              </a:ext>
            </a:extLst>
          </p:cNvPr>
          <p:cNvSpPr txBox="1"/>
          <p:nvPr/>
        </p:nvSpPr>
        <p:spPr>
          <a:xfrm>
            <a:off x="8965" y="5417403"/>
            <a:ext cx="7050776" cy="923330"/>
          </a:xfrm>
          <a:prstGeom prst="rect">
            <a:avLst/>
          </a:prstGeom>
          <a:noFill/>
        </p:spPr>
        <p:txBody>
          <a:bodyPr wrap="none" rtlCol="0">
            <a:spAutoFit/>
          </a:bodyPr>
          <a:lstStyle/>
          <a:p>
            <a:r>
              <a:rPr lang="tr-TR" dirty="0"/>
              <a:t>Bu oyunda </a:t>
            </a:r>
            <a:r>
              <a:rPr lang="tr-TR" dirty="0" err="1"/>
              <a:t>jett</a:t>
            </a:r>
            <a:r>
              <a:rPr lang="tr-TR" dirty="0"/>
              <a:t> karakterini seçtim çünkü bu karakterin farklı</a:t>
            </a:r>
          </a:p>
          <a:p>
            <a:r>
              <a:rPr lang="tr-TR" dirty="0"/>
              <a:t> özellikleri olup oyuna yön vermesi diğer karakterlere göre yön vermesidir</a:t>
            </a:r>
          </a:p>
          <a:p>
            <a:endParaRPr lang="tr-TR" dirty="0"/>
          </a:p>
        </p:txBody>
      </p:sp>
    </p:spTree>
    <p:extLst>
      <p:ext uri="{BB962C8B-B14F-4D97-AF65-F5344CB8AC3E}">
        <p14:creationId xmlns:p14="http://schemas.microsoft.com/office/powerpoint/2010/main" val="1817571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19121EFE-2C6F-6B4D-7611-F91710E4FC7D}"/>
              </a:ext>
            </a:extLst>
          </p:cNvPr>
          <p:cNvSpPr txBox="1"/>
          <p:nvPr/>
        </p:nvSpPr>
        <p:spPr>
          <a:xfrm>
            <a:off x="107576" y="519953"/>
            <a:ext cx="7068538" cy="923330"/>
          </a:xfrm>
          <a:prstGeom prst="rect">
            <a:avLst/>
          </a:prstGeom>
          <a:noFill/>
        </p:spPr>
        <p:txBody>
          <a:bodyPr wrap="none" rtlCol="0">
            <a:spAutoFit/>
          </a:bodyPr>
          <a:lstStyle/>
          <a:p>
            <a:r>
              <a:rPr lang="tr-TR" dirty="0">
                <a:solidFill>
                  <a:srgbClr val="FF0000"/>
                </a:solidFill>
              </a:rPr>
              <a:t>Tür</a:t>
            </a:r>
            <a:r>
              <a:rPr lang="tr-TR" dirty="0"/>
              <a:t> : Aksiyon ve macera türünde bir oyundur bu kategoriyi</a:t>
            </a:r>
          </a:p>
          <a:p>
            <a:r>
              <a:rPr lang="tr-TR" dirty="0"/>
              <a:t> seçmemin sebebi daha çok beni ilgilendiren bir türdür ve çoğu insanında </a:t>
            </a:r>
          </a:p>
          <a:p>
            <a:r>
              <a:rPr lang="tr-TR" dirty="0"/>
              <a:t>Bu türü de sevmesinden dolayı daha çok bu tarzda oyun geliştirilir</a:t>
            </a:r>
          </a:p>
        </p:txBody>
      </p:sp>
      <p:sp>
        <p:nvSpPr>
          <p:cNvPr id="5" name="Metin kutusu 4">
            <a:extLst>
              <a:ext uri="{FF2B5EF4-FFF2-40B4-BE49-F238E27FC236}">
                <a16:creationId xmlns:a16="http://schemas.microsoft.com/office/drawing/2014/main" id="{29A55B0D-AB50-BCE3-4CE2-6C206E90AB81}"/>
              </a:ext>
            </a:extLst>
          </p:cNvPr>
          <p:cNvSpPr txBox="1"/>
          <p:nvPr/>
        </p:nvSpPr>
        <p:spPr>
          <a:xfrm>
            <a:off x="107576" y="1712259"/>
            <a:ext cx="4840941" cy="2031325"/>
          </a:xfrm>
          <a:prstGeom prst="rect">
            <a:avLst/>
          </a:prstGeom>
          <a:noFill/>
        </p:spPr>
        <p:txBody>
          <a:bodyPr wrap="square" rtlCol="0">
            <a:spAutoFit/>
          </a:bodyPr>
          <a:lstStyle/>
          <a:p>
            <a:r>
              <a:rPr lang="tr-TR" dirty="0">
                <a:solidFill>
                  <a:srgbClr val="FF0000"/>
                </a:solidFill>
              </a:rPr>
              <a:t>Platform</a:t>
            </a:r>
            <a:r>
              <a:rPr lang="tr-TR" dirty="0"/>
              <a:t> : Windows </a:t>
            </a:r>
          </a:p>
          <a:p>
            <a:r>
              <a:rPr lang="tr-TR" dirty="0"/>
              <a:t>Bu oyun sadece Windows üzerinden oynanıyor fakat yakın zamanda </a:t>
            </a:r>
            <a:r>
              <a:rPr lang="tr-TR" dirty="0" err="1"/>
              <a:t>ios</a:t>
            </a:r>
            <a:r>
              <a:rPr lang="tr-TR" dirty="0"/>
              <a:t> ve Android üzerine de bunun amacı ise daha çok kişiye ulaşmak bir bilgisayar aracılığıyla oynanabilir ama bilgisayarı herhangi bir yere götüremezsiniz bu yüzden her yerde oynanabilmesi için mobile de geliyor</a:t>
            </a:r>
          </a:p>
        </p:txBody>
      </p:sp>
      <p:sp>
        <p:nvSpPr>
          <p:cNvPr id="6" name="Metin kutusu 5">
            <a:extLst>
              <a:ext uri="{FF2B5EF4-FFF2-40B4-BE49-F238E27FC236}">
                <a16:creationId xmlns:a16="http://schemas.microsoft.com/office/drawing/2014/main" id="{3D4B9293-196D-1C04-964E-A333B598F07B}"/>
              </a:ext>
            </a:extLst>
          </p:cNvPr>
          <p:cNvSpPr txBox="1"/>
          <p:nvPr/>
        </p:nvSpPr>
        <p:spPr>
          <a:xfrm>
            <a:off x="0" y="4012560"/>
            <a:ext cx="6429517" cy="923330"/>
          </a:xfrm>
          <a:prstGeom prst="rect">
            <a:avLst/>
          </a:prstGeom>
          <a:noFill/>
        </p:spPr>
        <p:txBody>
          <a:bodyPr wrap="none" rtlCol="0">
            <a:spAutoFit/>
          </a:bodyPr>
          <a:lstStyle/>
          <a:p>
            <a:r>
              <a:rPr lang="tr-TR" dirty="0">
                <a:solidFill>
                  <a:srgbClr val="FF0000"/>
                </a:solidFill>
              </a:rPr>
              <a:t>Amaç</a:t>
            </a:r>
            <a:r>
              <a:rPr lang="tr-TR" dirty="0"/>
              <a:t> : Oyunun amacı oyunculara eğlenceyi aşılamak</a:t>
            </a:r>
          </a:p>
          <a:p>
            <a:r>
              <a:rPr lang="tr-TR" dirty="0"/>
              <a:t> ve bunun sürdürmek Ne kadar çok bunun sürdürürse bu oyundan</a:t>
            </a:r>
          </a:p>
          <a:p>
            <a:r>
              <a:rPr lang="tr-TR" dirty="0"/>
              <a:t> o kadar para kazanır ve diğer projeler için bir yatırım olur</a:t>
            </a:r>
          </a:p>
        </p:txBody>
      </p:sp>
      <p:sp>
        <p:nvSpPr>
          <p:cNvPr id="7" name="Metin kutusu 6">
            <a:extLst>
              <a:ext uri="{FF2B5EF4-FFF2-40B4-BE49-F238E27FC236}">
                <a16:creationId xmlns:a16="http://schemas.microsoft.com/office/drawing/2014/main" id="{ED044416-9CA8-B157-5410-D889BD97E1D0}"/>
              </a:ext>
            </a:extLst>
          </p:cNvPr>
          <p:cNvSpPr txBox="1"/>
          <p:nvPr/>
        </p:nvSpPr>
        <p:spPr>
          <a:xfrm>
            <a:off x="107576" y="5011270"/>
            <a:ext cx="4545106" cy="1200329"/>
          </a:xfrm>
          <a:prstGeom prst="rect">
            <a:avLst/>
          </a:prstGeom>
          <a:noFill/>
        </p:spPr>
        <p:txBody>
          <a:bodyPr wrap="square" rtlCol="0">
            <a:spAutoFit/>
          </a:bodyPr>
          <a:lstStyle/>
          <a:p>
            <a:r>
              <a:rPr lang="tr-TR" dirty="0">
                <a:solidFill>
                  <a:srgbClr val="FF0000"/>
                </a:solidFill>
              </a:rPr>
              <a:t>Mod</a:t>
            </a:r>
            <a:r>
              <a:rPr lang="tr-TR" dirty="0"/>
              <a:t> : Çok oyunculu bir oyundur ve başka kişilerle sadece kendi yaşadığın ülkeden değil farklı ülkelerden oyuncularla farklı yaş gruplarıyla oynanır her kesime hitap eder</a:t>
            </a:r>
          </a:p>
        </p:txBody>
      </p:sp>
    </p:spTree>
    <p:extLst>
      <p:ext uri="{BB962C8B-B14F-4D97-AF65-F5344CB8AC3E}">
        <p14:creationId xmlns:p14="http://schemas.microsoft.com/office/powerpoint/2010/main" val="3093033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all of Duty®: Modern Warfare® II - Call of Duty | Battle.net">
            <a:extLst>
              <a:ext uri="{FF2B5EF4-FFF2-40B4-BE49-F238E27FC236}">
                <a16:creationId xmlns:a16="http://schemas.microsoft.com/office/drawing/2014/main" id="{52C8472D-5554-27EC-79BA-40C9A25C8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1039"/>
            <a:ext cx="5982446" cy="3365126"/>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5CD7A12E-8BAE-ECD4-E2AD-9232D77192C9}"/>
              </a:ext>
            </a:extLst>
          </p:cNvPr>
          <p:cNvSpPr txBox="1"/>
          <p:nvPr/>
        </p:nvSpPr>
        <p:spPr>
          <a:xfrm>
            <a:off x="286870" y="188259"/>
            <a:ext cx="2345514" cy="646331"/>
          </a:xfrm>
          <a:prstGeom prst="rect">
            <a:avLst/>
          </a:prstGeom>
          <a:noFill/>
        </p:spPr>
        <p:txBody>
          <a:bodyPr wrap="none" rtlCol="0">
            <a:spAutoFit/>
          </a:bodyPr>
          <a:lstStyle/>
          <a:p>
            <a:r>
              <a:rPr lang="tr-TR" sz="3600" dirty="0"/>
              <a:t>Call of </a:t>
            </a:r>
            <a:r>
              <a:rPr lang="tr-TR" sz="3600" dirty="0" err="1"/>
              <a:t>Duty</a:t>
            </a:r>
            <a:endParaRPr lang="tr-TR" sz="3600" dirty="0"/>
          </a:p>
        </p:txBody>
      </p:sp>
      <p:sp>
        <p:nvSpPr>
          <p:cNvPr id="6" name="Metin kutusu 5">
            <a:extLst>
              <a:ext uri="{FF2B5EF4-FFF2-40B4-BE49-F238E27FC236}">
                <a16:creationId xmlns:a16="http://schemas.microsoft.com/office/drawing/2014/main" id="{5357DCAD-2C48-98FA-1C15-EBC10BFB5314}"/>
              </a:ext>
            </a:extLst>
          </p:cNvPr>
          <p:cNvSpPr txBox="1"/>
          <p:nvPr/>
        </p:nvSpPr>
        <p:spPr>
          <a:xfrm>
            <a:off x="5982446" y="1300940"/>
            <a:ext cx="6096000" cy="2585323"/>
          </a:xfrm>
          <a:prstGeom prst="rect">
            <a:avLst/>
          </a:prstGeom>
          <a:noFill/>
        </p:spPr>
        <p:txBody>
          <a:bodyPr wrap="square">
            <a:spAutoFit/>
          </a:bodyPr>
          <a:lstStyle/>
          <a:p>
            <a:r>
              <a:rPr lang="tr-TR" b="0" i="1" dirty="0">
                <a:solidFill>
                  <a:srgbClr val="202122"/>
                </a:solidFill>
                <a:effectLst/>
                <a:latin typeface="Arial" panose="020B0604020202020204" pitchFamily="34" charset="0"/>
              </a:rPr>
              <a:t>Call of </a:t>
            </a:r>
            <a:r>
              <a:rPr lang="tr-TR" b="0" i="1" dirty="0" err="1">
                <a:solidFill>
                  <a:srgbClr val="202122"/>
                </a:solidFill>
                <a:effectLst/>
                <a:latin typeface="Arial" panose="020B0604020202020204" pitchFamily="34" charset="0"/>
              </a:rPr>
              <a:t>Duty</a:t>
            </a:r>
            <a:r>
              <a:rPr lang="tr-TR" b="0" i="0" dirty="0">
                <a:solidFill>
                  <a:srgbClr val="202122"/>
                </a:solidFill>
                <a:effectLst/>
                <a:latin typeface="Arial" panose="020B0604020202020204" pitchFamily="34" charset="0"/>
              </a:rPr>
              <a:t> önce </a:t>
            </a:r>
            <a:r>
              <a:rPr lang="tr-TR" b="0" i="0" u="none" strike="noStrike" dirty="0">
                <a:solidFill>
                  <a:srgbClr val="3366CC"/>
                </a:solidFill>
                <a:effectLst/>
                <a:latin typeface="Arial" panose="020B0604020202020204" pitchFamily="34" charset="0"/>
                <a:hlinkClick r:id="rId3" tooltip="Microsoft Windows"/>
              </a:rPr>
              <a:t>Microsoft Windows</a:t>
            </a:r>
            <a:r>
              <a:rPr lang="tr-TR" b="0" i="0" dirty="0">
                <a:solidFill>
                  <a:srgbClr val="202122"/>
                </a:solidFill>
                <a:effectLst/>
                <a:latin typeface="Arial" panose="020B0604020202020204" pitchFamily="34" charset="0"/>
              </a:rPr>
              <a:t> platformu üzerinde başlamış ve ileriki oyunlarla birlikte konsollara da taşınmıştır. Serideki oyunlar </a:t>
            </a:r>
            <a:r>
              <a:rPr lang="tr-TR" b="0" i="0" u="none" strike="noStrike" dirty="0" err="1">
                <a:solidFill>
                  <a:srgbClr val="3366CC"/>
                </a:solidFill>
                <a:effectLst/>
                <a:latin typeface="Arial" panose="020B0604020202020204" pitchFamily="34" charset="0"/>
                <a:hlinkClick r:id="rId4" tooltip="Infinity Ward"/>
              </a:rPr>
              <a:t>Infinity</a:t>
            </a:r>
            <a:r>
              <a:rPr lang="tr-TR" b="0" i="0" u="none" strike="noStrike" dirty="0">
                <a:solidFill>
                  <a:srgbClr val="3366CC"/>
                </a:solidFill>
                <a:effectLst/>
                <a:latin typeface="Arial" panose="020B0604020202020204" pitchFamily="34" charset="0"/>
                <a:hlinkClick r:id="rId4" tooltip="Infinity Ward"/>
              </a:rPr>
              <a:t> </a:t>
            </a:r>
            <a:r>
              <a:rPr lang="tr-TR" b="0" i="0" u="none" strike="noStrike" dirty="0" err="1">
                <a:solidFill>
                  <a:srgbClr val="3366CC"/>
                </a:solidFill>
                <a:effectLst/>
                <a:latin typeface="Arial" panose="020B0604020202020204" pitchFamily="34" charset="0"/>
                <a:hlinkClick r:id="rId4" tooltip="Infinity Ward"/>
              </a:rPr>
              <a:t>Ward</a:t>
            </a:r>
            <a:r>
              <a:rPr lang="tr-TR" b="0" i="0" dirty="0">
                <a:solidFill>
                  <a:srgbClr val="202122"/>
                </a:solidFill>
                <a:effectLst/>
                <a:latin typeface="Arial" panose="020B0604020202020204" pitchFamily="34" charset="0"/>
              </a:rPr>
              <a:t>, </a:t>
            </a:r>
            <a:r>
              <a:rPr lang="tr-TR" b="0" i="0" u="none" strike="noStrike" dirty="0" err="1">
                <a:solidFill>
                  <a:srgbClr val="3366CC"/>
                </a:solidFill>
                <a:effectLst/>
                <a:latin typeface="Arial" panose="020B0604020202020204" pitchFamily="34" charset="0"/>
                <a:hlinkClick r:id="rId5" tooltip="Treyarch"/>
              </a:rPr>
              <a:t>Treyarch</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Gray</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Matter</a:t>
            </a:r>
            <a:r>
              <a:rPr lang="tr-TR" b="0" i="0" dirty="0">
                <a:solidFill>
                  <a:srgbClr val="202122"/>
                </a:solidFill>
                <a:effectLst/>
                <a:latin typeface="Arial" panose="020B0604020202020204" pitchFamily="34" charset="0"/>
              </a:rPr>
              <a:t> Interactive, </a:t>
            </a:r>
            <a:r>
              <a:rPr lang="tr-TR" b="0" i="0" dirty="0" err="1">
                <a:solidFill>
                  <a:srgbClr val="202122"/>
                </a:solidFill>
                <a:effectLst/>
                <a:latin typeface="Arial" panose="020B0604020202020204" pitchFamily="34" charset="0"/>
              </a:rPr>
              <a:t>Spark</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Unlimited</a:t>
            </a:r>
            <a:r>
              <a:rPr lang="tr-TR" b="0" i="0" dirty="0">
                <a:solidFill>
                  <a:srgbClr val="202122"/>
                </a:solidFill>
                <a:effectLst/>
                <a:latin typeface="Arial" panose="020B0604020202020204" pitchFamily="34" charset="0"/>
              </a:rPr>
              <a:t>, Pi </a:t>
            </a:r>
            <a:r>
              <a:rPr lang="tr-TR" b="0" i="0" dirty="0" err="1">
                <a:solidFill>
                  <a:srgbClr val="202122"/>
                </a:solidFill>
                <a:effectLst/>
                <a:latin typeface="Arial" panose="020B0604020202020204" pitchFamily="34" charset="0"/>
              </a:rPr>
              <a:t>Studios</a:t>
            </a:r>
            <a:r>
              <a:rPr lang="tr-TR" b="0" i="0" dirty="0">
                <a:solidFill>
                  <a:srgbClr val="202122"/>
                </a:solidFill>
                <a:effectLst/>
                <a:latin typeface="Arial" panose="020B0604020202020204" pitchFamily="34" charset="0"/>
              </a:rPr>
              <a:t> ve </a:t>
            </a:r>
            <a:r>
              <a:rPr lang="tr-TR" b="0" i="0" dirty="0" err="1">
                <a:solidFill>
                  <a:srgbClr val="202122"/>
                </a:solidFill>
                <a:effectLst/>
                <a:latin typeface="Arial" panose="020B0604020202020204" pitchFamily="34" charset="0"/>
              </a:rPr>
              <a:t>Amaze</a:t>
            </a:r>
            <a:r>
              <a:rPr lang="tr-TR" b="0" i="0" dirty="0">
                <a:solidFill>
                  <a:srgbClr val="202122"/>
                </a:solidFill>
                <a:effectLst/>
                <a:latin typeface="Arial" panose="020B0604020202020204" pitchFamily="34" charset="0"/>
              </a:rPr>
              <a:t> Entertainment gibi birçok yapımcı firma tarafından farklı zamanlarda geliştirilmiş, </a:t>
            </a:r>
            <a:r>
              <a:rPr lang="tr-TR" b="0" i="0" u="none" strike="noStrike" dirty="0" err="1">
                <a:solidFill>
                  <a:srgbClr val="3366CC"/>
                </a:solidFill>
                <a:effectLst/>
                <a:latin typeface="Arial" panose="020B0604020202020204" pitchFamily="34" charset="0"/>
                <a:hlinkClick r:id="rId6" tooltip="Activision"/>
              </a:rPr>
              <a:t>Activision</a:t>
            </a:r>
            <a:r>
              <a:rPr lang="tr-TR" b="0" i="0" dirty="0">
                <a:solidFill>
                  <a:srgbClr val="202122"/>
                </a:solidFill>
                <a:effectLst/>
                <a:latin typeface="Arial" panose="020B0604020202020204" pitchFamily="34" charset="0"/>
              </a:rPr>
              <a:t> ve </a:t>
            </a:r>
            <a:r>
              <a:rPr lang="tr-TR" b="0" i="0" u="none" strike="noStrike" dirty="0" err="1">
                <a:solidFill>
                  <a:srgbClr val="3366CC"/>
                </a:solidFill>
                <a:effectLst/>
                <a:latin typeface="Arial" panose="020B0604020202020204" pitchFamily="34" charset="0"/>
                <a:hlinkClick r:id="rId7" tooltip="Aspyr Media"/>
              </a:rPr>
              <a:t>Aspyr</a:t>
            </a:r>
            <a:r>
              <a:rPr lang="tr-TR" b="0" i="0" u="none" strike="noStrike" dirty="0">
                <a:solidFill>
                  <a:srgbClr val="3366CC"/>
                </a:solidFill>
                <a:effectLst/>
                <a:latin typeface="Arial" panose="020B0604020202020204" pitchFamily="34" charset="0"/>
                <a:hlinkClick r:id="rId7" tooltip="Aspyr Media"/>
              </a:rPr>
              <a:t> Media</a:t>
            </a:r>
            <a:r>
              <a:rPr lang="tr-TR" b="0" i="0" dirty="0">
                <a:solidFill>
                  <a:srgbClr val="202122"/>
                </a:solidFill>
                <a:effectLst/>
                <a:latin typeface="Arial" panose="020B0604020202020204" pitchFamily="34" charset="0"/>
              </a:rPr>
              <a:t> tarafından da piyasaya sürülmüştür. Oyunlarda ayrıca </a:t>
            </a:r>
            <a:r>
              <a:rPr lang="tr-TR" b="0" i="0" u="none" strike="noStrike" dirty="0">
                <a:solidFill>
                  <a:srgbClr val="D73333"/>
                </a:solidFill>
                <a:effectLst/>
                <a:latin typeface="Arial" panose="020B0604020202020204" pitchFamily="34" charset="0"/>
                <a:hlinkClick r:id="rId8" tooltip="Id Tech 3 (sayfa mevcut değil)"/>
              </a:rPr>
              <a:t>id </a:t>
            </a:r>
            <a:r>
              <a:rPr lang="tr-TR" b="0" i="0" u="none" strike="noStrike" dirty="0" err="1">
                <a:solidFill>
                  <a:srgbClr val="D73333"/>
                </a:solidFill>
                <a:effectLst/>
                <a:latin typeface="Arial" panose="020B0604020202020204" pitchFamily="34" charset="0"/>
                <a:hlinkClick r:id="rId8" tooltip="Id Tech 3 (sayfa mevcut değil)"/>
              </a:rPr>
              <a:t>Tech</a:t>
            </a:r>
            <a:r>
              <a:rPr lang="tr-TR" b="0" i="0" u="none" strike="noStrike" dirty="0">
                <a:solidFill>
                  <a:srgbClr val="D73333"/>
                </a:solidFill>
                <a:effectLst/>
                <a:latin typeface="Arial" panose="020B0604020202020204" pitchFamily="34" charset="0"/>
                <a:hlinkClick r:id="rId8" tooltip="Id Tech 3 (sayfa mevcut değil)"/>
              </a:rPr>
              <a:t> 3</a:t>
            </a:r>
            <a:r>
              <a:rPr lang="tr-TR" b="0" i="0" dirty="0">
                <a:solidFill>
                  <a:srgbClr val="202122"/>
                </a:solidFill>
                <a:effectLst/>
                <a:latin typeface="Arial" panose="020B0604020202020204" pitchFamily="34" charset="0"/>
              </a:rPr>
              <a:t>, </a:t>
            </a:r>
            <a:r>
              <a:rPr lang="tr-TR" b="0" i="0" u="none" strike="noStrike" dirty="0">
                <a:solidFill>
                  <a:srgbClr val="3366CC"/>
                </a:solidFill>
                <a:effectLst/>
                <a:latin typeface="Arial" panose="020B0604020202020204" pitchFamily="34" charset="0"/>
                <a:hlinkClick r:id="rId9" tooltip="IW engine"/>
              </a:rPr>
              <a:t>IW engine</a:t>
            </a:r>
            <a:r>
              <a:rPr lang="tr-TR" b="0" i="0" dirty="0">
                <a:solidFill>
                  <a:srgbClr val="202122"/>
                </a:solidFill>
                <a:effectLst/>
                <a:latin typeface="Arial" panose="020B0604020202020204" pitchFamily="34" charset="0"/>
              </a:rPr>
              <a:t>, </a:t>
            </a:r>
            <a:r>
              <a:rPr lang="tr-TR" b="0" i="0" u="none" strike="noStrike" dirty="0" err="1">
                <a:solidFill>
                  <a:srgbClr val="D73333"/>
                </a:solidFill>
                <a:effectLst/>
                <a:latin typeface="Arial" panose="020B0604020202020204" pitchFamily="34" charset="0"/>
                <a:hlinkClick r:id="rId10" tooltip="In Home Engine (sayfa mevcut değil)"/>
              </a:rPr>
              <a:t>In</a:t>
            </a:r>
            <a:r>
              <a:rPr lang="tr-TR" b="0" i="0" u="none" strike="noStrike" dirty="0">
                <a:solidFill>
                  <a:srgbClr val="D73333"/>
                </a:solidFill>
                <a:effectLst/>
                <a:latin typeface="Arial" panose="020B0604020202020204" pitchFamily="34" charset="0"/>
                <a:hlinkClick r:id="rId10" tooltip="In Home Engine (sayfa mevcut değil)"/>
              </a:rPr>
              <a:t> Home Engine</a:t>
            </a:r>
            <a:r>
              <a:rPr lang="tr-TR" b="0" i="0" dirty="0">
                <a:solidFill>
                  <a:srgbClr val="202122"/>
                </a:solidFill>
                <a:effectLst/>
                <a:latin typeface="Arial" panose="020B0604020202020204" pitchFamily="34" charset="0"/>
              </a:rPr>
              <a:t> ve </a:t>
            </a:r>
            <a:r>
              <a:rPr lang="tr-TR" b="0" i="0" u="none" strike="noStrike" dirty="0" err="1">
                <a:solidFill>
                  <a:srgbClr val="D73333"/>
                </a:solidFill>
                <a:effectLst/>
                <a:latin typeface="Arial" panose="020B0604020202020204" pitchFamily="34" charset="0"/>
                <a:hlinkClick r:id="rId11" tooltip="Treyarch NGL (sayfa mevcut değil)"/>
              </a:rPr>
              <a:t>Treyarch</a:t>
            </a:r>
            <a:r>
              <a:rPr lang="tr-TR" b="0" i="0" u="none" strike="noStrike" dirty="0">
                <a:solidFill>
                  <a:srgbClr val="D73333"/>
                </a:solidFill>
                <a:effectLst/>
                <a:latin typeface="Arial" panose="020B0604020202020204" pitchFamily="34" charset="0"/>
                <a:hlinkClick r:id="rId11" tooltip="Treyarch NGL (sayfa mevcut değil)"/>
              </a:rPr>
              <a:t> NGL</a:t>
            </a:r>
            <a:r>
              <a:rPr lang="tr-TR" b="0" i="0" dirty="0">
                <a:solidFill>
                  <a:srgbClr val="202122"/>
                </a:solidFill>
                <a:effectLst/>
                <a:latin typeface="Arial" panose="020B0604020202020204" pitchFamily="34" charset="0"/>
              </a:rPr>
              <a:t> gibi farklı oyun motorları kullanılmıştır.</a:t>
            </a:r>
            <a:endParaRPr lang="tr-TR" dirty="0"/>
          </a:p>
        </p:txBody>
      </p:sp>
      <p:sp>
        <p:nvSpPr>
          <p:cNvPr id="7" name="Metin kutusu 6">
            <a:extLst>
              <a:ext uri="{FF2B5EF4-FFF2-40B4-BE49-F238E27FC236}">
                <a16:creationId xmlns:a16="http://schemas.microsoft.com/office/drawing/2014/main" id="{DCEC0CDD-24BD-BA20-CB8A-63B7703E0E74}"/>
              </a:ext>
            </a:extLst>
          </p:cNvPr>
          <p:cNvSpPr txBox="1"/>
          <p:nvPr/>
        </p:nvSpPr>
        <p:spPr>
          <a:xfrm>
            <a:off x="286870" y="4554071"/>
            <a:ext cx="5405718" cy="1200329"/>
          </a:xfrm>
          <a:prstGeom prst="rect">
            <a:avLst/>
          </a:prstGeom>
          <a:noFill/>
        </p:spPr>
        <p:txBody>
          <a:bodyPr wrap="square" rtlCol="0">
            <a:spAutoFit/>
          </a:bodyPr>
          <a:lstStyle/>
          <a:p>
            <a:r>
              <a:rPr lang="tr-TR" dirty="0"/>
              <a:t>Bu oyunda seçeceğim karakter </a:t>
            </a:r>
            <a:r>
              <a:rPr lang="tr-TR" dirty="0" err="1"/>
              <a:t>ghost</a:t>
            </a:r>
            <a:r>
              <a:rPr lang="tr-TR" dirty="0"/>
              <a:t> bu karakter adından daha doğrusu oyundaki kod adından anlayacağımız üzere gizli bir </a:t>
            </a:r>
            <a:r>
              <a:rPr lang="tr-TR" dirty="0" err="1"/>
              <a:t>karaktertir</a:t>
            </a:r>
            <a:r>
              <a:rPr lang="tr-TR" dirty="0"/>
              <a:t> gizem yaratır kullanıcıda merak uyandırır</a:t>
            </a:r>
          </a:p>
        </p:txBody>
      </p:sp>
    </p:spTree>
    <p:extLst>
      <p:ext uri="{BB962C8B-B14F-4D97-AF65-F5344CB8AC3E}">
        <p14:creationId xmlns:p14="http://schemas.microsoft.com/office/powerpoint/2010/main" val="262293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A3E1A144-466D-E31B-494E-67E4D195A51A}"/>
              </a:ext>
            </a:extLst>
          </p:cNvPr>
          <p:cNvSpPr txBox="1"/>
          <p:nvPr/>
        </p:nvSpPr>
        <p:spPr>
          <a:xfrm>
            <a:off x="259977" y="404336"/>
            <a:ext cx="6096000" cy="1477328"/>
          </a:xfrm>
          <a:prstGeom prst="rect">
            <a:avLst/>
          </a:prstGeom>
          <a:noFill/>
        </p:spPr>
        <p:txBody>
          <a:bodyPr wrap="square">
            <a:spAutoFit/>
          </a:bodyPr>
          <a:lstStyle/>
          <a:p>
            <a:r>
              <a:rPr lang="tr-TR" dirty="0">
                <a:solidFill>
                  <a:srgbClr val="FF0000"/>
                </a:solidFill>
              </a:rPr>
              <a:t>Tür</a:t>
            </a:r>
            <a:r>
              <a:rPr lang="tr-TR" dirty="0"/>
              <a:t> : Aksiyon ve macera türünde bir oyundur bu kategoriyi</a:t>
            </a:r>
          </a:p>
          <a:p>
            <a:r>
              <a:rPr lang="tr-TR" dirty="0"/>
              <a:t> seçmemin sebebi daha çok beni ilgilendiren bir türdür ve çoğu insanında </a:t>
            </a:r>
          </a:p>
          <a:p>
            <a:r>
              <a:rPr lang="tr-TR" dirty="0"/>
              <a:t>Bu türü de sevmesinden dolayı daha çok bu tarzda oyun geliştirilir</a:t>
            </a:r>
          </a:p>
        </p:txBody>
      </p:sp>
      <p:sp>
        <p:nvSpPr>
          <p:cNvPr id="7" name="Metin kutusu 6">
            <a:extLst>
              <a:ext uri="{FF2B5EF4-FFF2-40B4-BE49-F238E27FC236}">
                <a16:creationId xmlns:a16="http://schemas.microsoft.com/office/drawing/2014/main" id="{4BE8B647-DA29-D462-4743-E1CF0776CCDE}"/>
              </a:ext>
            </a:extLst>
          </p:cNvPr>
          <p:cNvSpPr txBox="1"/>
          <p:nvPr/>
        </p:nvSpPr>
        <p:spPr>
          <a:xfrm>
            <a:off x="259977" y="2139460"/>
            <a:ext cx="6096000" cy="1477328"/>
          </a:xfrm>
          <a:prstGeom prst="rect">
            <a:avLst/>
          </a:prstGeom>
          <a:noFill/>
        </p:spPr>
        <p:txBody>
          <a:bodyPr wrap="square">
            <a:spAutoFit/>
          </a:bodyPr>
          <a:lstStyle/>
          <a:p>
            <a:r>
              <a:rPr lang="tr-TR" dirty="0">
                <a:solidFill>
                  <a:srgbClr val="FF0000"/>
                </a:solidFill>
              </a:rPr>
              <a:t>Platform</a:t>
            </a:r>
            <a:r>
              <a:rPr lang="tr-TR" dirty="0"/>
              <a:t> : </a:t>
            </a:r>
            <a:r>
              <a:rPr lang="tr-TR" dirty="0" err="1"/>
              <a:t>Windows,Playstation,mobile</a:t>
            </a:r>
            <a:endParaRPr lang="tr-TR" dirty="0"/>
          </a:p>
          <a:p>
            <a:r>
              <a:rPr lang="tr-TR" dirty="0"/>
              <a:t>Farklı platformlarda oynanması oyunu hem popüler ve herkes tarafından oynanır yapar herkes istediği yerde istediği zaman oynar en basit örneği herhangi bir yerde telefonunuzdan oyuna girerek vaktini geçirir</a:t>
            </a:r>
          </a:p>
        </p:txBody>
      </p:sp>
      <p:sp>
        <p:nvSpPr>
          <p:cNvPr id="9" name="Metin kutusu 8">
            <a:extLst>
              <a:ext uri="{FF2B5EF4-FFF2-40B4-BE49-F238E27FC236}">
                <a16:creationId xmlns:a16="http://schemas.microsoft.com/office/drawing/2014/main" id="{6BC0CC85-ECB3-F81E-69BD-D2D13F09D6F6}"/>
              </a:ext>
            </a:extLst>
          </p:cNvPr>
          <p:cNvSpPr txBox="1"/>
          <p:nvPr/>
        </p:nvSpPr>
        <p:spPr>
          <a:xfrm>
            <a:off x="259977" y="3592998"/>
            <a:ext cx="6096000" cy="1200329"/>
          </a:xfrm>
          <a:prstGeom prst="rect">
            <a:avLst/>
          </a:prstGeom>
          <a:noFill/>
        </p:spPr>
        <p:txBody>
          <a:bodyPr wrap="square">
            <a:spAutoFit/>
          </a:bodyPr>
          <a:lstStyle/>
          <a:p>
            <a:r>
              <a:rPr lang="tr-TR" dirty="0">
                <a:solidFill>
                  <a:srgbClr val="FF0000"/>
                </a:solidFill>
              </a:rPr>
              <a:t>Amaç</a:t>
            </a:r>
            <a:r>
              <a:rPr lang="tr-TR" dirty="0"/>
              <a:t> : Oyunun amacı oyunculara eğlenceyi aşılamak</a:t>
            </a:r>
          </a:p>
          <a:p>
            <a:r>
              <a:rPr lang="tr-TR" dirty="0"/>
              <a:t> ve bunun sürdürmek Ne kadar çok bunun sürdürürse bu oyundan</a:t>
            </a:r>
          </a:p>
          <a:p>
            <a:r>
              <a:rPr lang="tr-TR" dirty="0"/>
              <a:t> o kadar para kazanır ve diğer projeler için bir yatırım olur</a:t>
            </a:r>
          </a:p>
        </p:txBody>
      </p:sp>
      <p:sp>
        <p:nvSpPr>
          <p:cNvPr id="11" name="Metin kutusu 10">
            <a:extLst>
              <a:ext uri="{FF2B5EF4-FFF2-40B4-BE49-F238E27FC236}">
                <a16:creationId xmlns:a16="http://schemas.microsoft.com/office/drawing/2014/main" id="{E1D3890F-B16E-A5C2-7B14-B16115F2C14E}"/>
              </a:ext>
            </a:extLst>
          </p:cNvPr>
          <p:cNvSpPr txBox="1"/>
          <p:nvPr/>
        </p:nvSpPr>
        <p:spPr>
          <a:xfrm>
            <a:off x="259977" y="5271264"/>
            <a:ext cx="6096000" cy="1477328"/>
          </a:xfrm>
          <a:prstGeom prst="rect">
            <a:avLst/>
          </a:prstGeom>
          <a:noFill/>
        </p:spPr>
        <p:txBody>
          <a:bodyPr wrap="square">
            <a:spAutoFit/>
          </a:bodyPr>
          <a:lstStyle/>
          <a:p>
            <a:r>
              <a:rPr lang="tr-TR" dirty="0">
                <a:solidFill>
                  <a:srgbClr val="FF0000"/>
                </a:solidFill>
              </a:rPr>
              <a:t>Mod</a:t>
            </a:r>
            <a:r>
              <a:rPr lang="tr-TR" dirty="0"/>
              <a:t> : Çok oyunculu ve tek oyunculudur başka kişilerle sadece kendi yaşadığın ülkeden değil farklı ülkelerden oyuncularla farklı yaş gruplarıyla oynanır her kesime hitap eder ve tek oyunculu modunda hikaye oyunu mevcuttur isteyen hikaye oyunu isteyen online modda devam eder arz talebi karşılar</a:t>
            </a:r>
          </a:p>
        </p:txBody>
      </p:sp>
    </p:spTree>
    <p:extLst>
      <p:ext uri="{BB962C8B-B14F-4D97-AF65-F5344CB8AC3E}">
        <p14:creationId xmlns:p14="http://schemas.microsoft.com/office/powerpoint/2010/main" val="263484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od of War™">
            <a:extLst>
              <a:ext uri="{FF2B5EF4-FFF2-40B4-BE49-F238E27FC236}">
                <a16:creationId xmlns:a16="http://schemas.microsoft.com/office/drawing/2014/main" id="{192CBB00-8968-47DB-7A2E-8E4490E75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7859"/>
            <a:ext cx="6884895" cy="3872753"/>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09D4781F-9CDA-3AB3-3AA2-E1D26E63A39A}"/>
              </a:ext>
            </a:extLst>
          </p:cNvPr>
          <p:cNvSpPr txBox="1"/>
          <p:nvPr/>
        </p:nvSpPr>
        <p:spPr>
          <a:xfrm>
            <a:off x="304800" y="151528"/>
            <a:ext cx="2752165" cy="646331"/>
          </a:xfrm>
          <a:prstGeom prst="rect">
            <a:avLst/>
          </a:prstGeom>
          <a:noFill/>
        </p:spPr>
        <p:txBody>
          <a:bodyPr wrap="square" rtlCol="0">
            <a:spAutoFit/>
          </a:bodyPr>
          <a:lstStyle/>
          <a:p>
            <a:r>
              <a:rPr lang="tr-TR" sz="3600" dirty="0" err="1"/>
              <a:t>God</a:t>
            </a:r>
            <a:r>
              <a:rPr lang="tr-TR" sz="3600" dirty="0"/>
              <a:t> of </a:t>
            </a:r>
            <a:r>
              <a:rPr lang="tr-TR" sz="3600" dirty="0" err="1"/>
              <a:t>War</a:t>
            </a:r>
            <a:endParaRPr lang="tr-TR" sz="3600" dirty="0"/>
          </a:p>
        </p:txBody>
      </p:sp>
      <p:sp>
        <p:nvSpPr>
          <p:cNvPr id="6" name="Metin kutusu 5">
            <a:extLst>
              <a:ext uri="{FF2B5EF4-FFF2-40B4-BE49-F238E27FC236}">
                <a16:creationId xmlns:a16="http://schemas.microsoft.com/office/drawing/2014/main" id="{7A4DD159-A569-FA59-BB3D-9C22CBD36138}"/>
              </a:ext>
            </a:extLst>
          </p:cNvPr>
          <p:cNvSpPr txBox="1"/>
          <p:nvPr/>
        </p:nvSpPr>
        <p:spPr>
          <a:xfrm>
            <a:off x="7091083" y="1512385"/>
            <a:ext cx="4688541" cy="2585323"/>
          </a:xfrm>
          <a:prstGeom prst="rect">
            <a:avLst/>
          </a:prstGeom>
          <a:noFill/>
        </p:spPr>
        <p:txBody>
          <a:bodyPr wrap="square">
            <a:spAutoFit/>
          </a:bodyPr>
          <a:lstStyle/>
          <a:p>
            <a:r>
              <a:rPr lang="tr-TR" b="1" i="1" dirty="0" err="1">
                <a:solidFill>
                  <a:srgbClr val="202122"/>
                </a:solidFill>
                <a:effectLst/>
                <a:latin typeface="Arial" panose="020B0604020202020204" pitchFamily="34" charset="0"/>
              </a:rPr>
              <a:t>God</a:t>
            </a:r>
            <a:r>
              <a:rPr lang="tr-TR" b="1" i="1" dirty="0">
                <a:solidFill>
                  <a:srgbClr val="202122"/>
                </a:solidFill>
                <a:effectLst/>
                <a:latin typeface="Arial" panose="020B0604020202020204" pitchFamily="34" charset="0"/>
              </a:rPr>
              <a:t> of </a:t>
            </a:r>
            <a:r>
              <a:rPr lang="tr-TR" b="1" i="1" dirty="0" err="1">
                <a:solidFill>
                  <a:srgbClr val="202122"/>
                </a:solidFill>
                <a:effectLst/>
                <a:latin typeface="Arial" panose="020B0604020202020204" pitchFamily="34" charset="0"/>
              </a:rPr>
              <a:t>War</a:t>
            </a:r>
            <a:r>
              <a:rPr lang="tr-TR" b="0" i="0" dirty="0">
                <a:solidFill>
                  <a:srgbClr val="202122"/>
                </a:solidFill>
                <a:effectLst/>
                <a:latin typeface="Arial" panose="020B0604020202020204" pitchFamily="34" charset="0"/>
              </a:rPr>
              <a:t> </a:t>
            </a:r>
            <a:r>
              <a:rPr lang="tr-TR" b="0" i="0" u="none" strike="noStrike" dirty="0">
                <a:solidFill>
                  <a:srgbClr val="3366CC"/>
                </a:solidFill>
                <a:effectLst/>
                <a:latin typeface="Arial" panose="020B0604020202020204" pitchFamily="34" charset="0"/>
                <a:hlinkClick r:id="rId3" tooltip="Sony Computer Entertainment"/>
              </a:rPr>
              <a:t>Sony </a:t>
            </a:r>
            <a:r>
              <a:rPr lang="tr-TR" b="0" i="0" u="none" strike="noStrike" dirty="0" err="1">
                <a:solidFill>
                  <a:srgbClr val="3366CC"/>
                </a:solidFill>
                <a:effectLst/>
                <a:latin typeface="Arial" panose="020B0604020202020204" pitchFamily="34" charset="0"/>
                <a:hlinkClick r:id="rId3" tooltip="Sony Computer Entertainment"/>
              </a:rPr>
              <a:t>Computer</a:t>
            </a:r>
            <a:r>
              <a:rPr lang="tr-TR" b="0" i="0" u="none" strike="noStrike" dirty="0">
                <a:solidFill>
                  <a:srgbClr val="3366CC"/>
                </a:solidFill>
                <a:effectLst/>
                <a:latin typeface="Arial" panose="020B0604020202020204" pitchFamily="34" charset="0"/>
                <a:hlinkClick r:id="rId3" tooltip="Sony Computer Entertainment"/>
              </a:rPr>
              <a:t> </a:t>
            </a:r>
            <a:r>
              <a:rPr lang="tr-TR" b="0" i="0" u="none" strike="noStrike" dirty="0" err="1">
                <a:solidFill>
                  <a:srgbClr val="3366CC"/>
                </a:solidFill>
                <a:effectLst/>
                <a:latin typeface="Arial" panose="020B0604020202020204" pitchFamily="34" charset="0"/>
                <a:hlinkClick r:id="rId3" tooltip="Sony Computer Entertainment"/>
              </a:rPr>
              <a:t>Entertainment</a:t>
            </a:r>
            <a:r>
              <a:rPr lang="tr-TR" b="0" i="0" dirty="0" err="1">
                <a:solidFill>
                  <a:srgbClr val="202122"/>
                </a:solidFill>
                <a:effectLst/>
                <a:latin typeface="Arial" panose="020B0604020202020204" pitchFamily="34" charset="0"/>
              </a:rPr>
              <a:t>'e</a:t>
            </a:r>
            <a:r>
              <a:rPr lang="tr-TR" b="0" i="0" dirty="0">
                <a:solidFill>
                  <a:srgbClr val="202122"/>
                </a:solidFill>
                <a:effectLst/>
                <a:latin typeface="Arial" panose="020B0604020202020204" pitchFamily="34" charset="0"/>
              </a:rPr>
              <a:t> bağlı </a:t>
            </a:r>
            <a:r>
              <a:rPr lang="tr-TR" b="0" i="0" u="none" strike="noStrike" dirty="0" err="1">
                <a:solidFill>
                  <a:srgbClr val="3366CC"/>
                </a:solidFill>
                <a:effectLst/>
                <a:latin typeface="Arial" panose="020B0604020202020204" pitchFamily="34" charset="0"/>
                <a:hlinkClick r:id="rId4" tooltip="SCE Santa Monica Studio"/>
              </a:rPr>
              <a:t>Santa</a:t>
            </a:r>
            <a:r>
              <a:rPr lang="tr-TR" b="0" i="0" u="none" strike="noStrike" dirty="0">
                <a:solidFill>
                  <a:srgbClr val="3366CC"/>
                </a:solidFill>
                <a:effectLst/>
                <a:latin typeface="Arial" panose="020B0604020202020204" pitchFamily="34" charset="0"/>
                <a:hlinkClick r:id="rId4" tooltip="SCE Santa Monica Studio"/>
              </a:rPr>
              <a:t> Monica</a:t>
            </a:r>
            <a:r>
              <a:rPr lang="tr-TR" b="0" i="0" dirty="0">
                <a:solidFill>
                  <a:srgbClr val="202122"/>
                </a:solidFill>
                <a:effectLst/>
                <a:latin typeface="Arial" panose="020B0604020202020204" pitchFamily="34" charset="0"/>
              </a:rPr>
              <a:t> tarafından geliştirilen ve </a:t>
            </a:r>
            <a:r>
              <a:rPr lang="tr-TR" b="0" i="0" u="none" strike="noStrike" dirty="0" err="1">
                <a:solidFill>
                  <a:srgbClr val="3366CC"/>
                </a:solidFill>
                <a:effectLst/>
                <a:latin typeface="Arial" panose="020B0604020202020204" pitchFamily="34" charset="0"/>
                <a:hlinkClick r:id="rId5" tooltip="PlayStation 2"/>
              </a:rPr>
              <a:t>PlayStation</a:t>
            </a:r>
            <a:r>
              <a:rPr lang="tr-TR" b="0" i="0" u="none" strike="noStrike" dirty="0">
                <a:solidFill>
                  <a:srgbClr val="3366CC"/>
                </a:solidFill>
                <a:effectLst/>
                <a:latin typeface="Arial" panose="020B0604020202020204" pitchFamily="34" charset="0"/>
                <a:hlinkClick r:id="rId5" tooltip="PlayStation 2"/>
              </a:rPr>
              <a:t> 2</a:t>
            </a:r>
            <a:r>
              <a:rPr lang="tr-TR" b="0" i="0" dirty="0">
                <a:solidFill>
                  <a:srgbClr val="202122"/>
                </a:solidFill>
                <a:effectLst/>
                <a:latin typeface="Arial" panose="020B0604020202020204" pitchFamily="34" charset="0"/>
              </a:rPr>
              <a:t> </a:t>
            </a:r>
            <a:r>
              <a:rPr lang="tr-TR" b="0" i="0" u="none" strike="noStrike" dirty="0">
                <a:solidFill>
                  <a:srgbClr val="3366CC"/>
                </a:solidFill>
                <a:effectLst/>
                <a:latin typeface="Arial" panose="020B0604020202020204" pitchFamily="34" charset="0"/>
                <a:hlinkClick r:id="rId6" tooltip="Oyun konsolu"/>
              </a:rPr>
              <a:t>konsolu</a:t>
            </a:r>
            <a:r>
              <a:rPr lang="tr-TR" b="0" i="0" dirty="0">
                <a:solidFill>
                  <a:srgbClr val="202122"/>
                </a:solidFill>
                <a:effectLst/>
                <a:latin typeface="Arial" panose="020B0604020202020204" pitchFamily="34" charset="0"/>
              </a:rPr>
              <a:t> için 22 Mart 2005'te satışa sunulan </a:t>
            </a:r>
            <a:r>
              <a:rPr lang="tr-TR" b="0" i="0" u="none" strike="noStrike" dirty="0">
                <a:solidFill>
                  <a:srgbClr val="3366CC"/>
                </a:solidFill>
                <a:effectLst/>
                <a:latin typeface="Arial" panose="020B0604020202020204" pitchFamily="34" charset="0"/>
                <a:hlinkClick r:id="rId7" tooltip="Video oyunu"/>
              </a:rPr>
              <a:t>video oyunu</a:t>
            </a:r>
            <a:r>
              <a:rPr lang="tr-TR" b="0" i="0" dirty="0">
                <a:solidFill>
                  <a:srgbClr val="202122"/>
                </a:solidFill>
                <a:effectLst/>
                <a:latin typeface="Arial" panose="020B0604020202020204" pitchFamily="34" charset="0"/>
              </a:rPr>
              <a:t>. </a:t>
            </a:r>
            <a:r>
              <a:rPr lang="tr-TR" b="0" i="0" u="none" strike="noStrike" dirty="0">
                <a:solidFill>
                  <a:srgbClr val="3366CC"/>
                </a:solidFill>
                <a:effectLst/>
                <a:latin typeface="Arial" panose="020B0604020202020204" pitchFamily="34" charset="0"/>
                <a:hlinkClick r:id="rId8" tooltip="Yunan Mitolojisi"/>
              </a:rPr>
              <a:t>Yunan </a:t>
            </a:r>
            <a:r>
              <a:rPr lang="tr-TR" b="0" i="0" u="none" strike="noStrike" dirty="0" err="1">
                <a:solidFill>
                  <a:srgbClr val="3366CC"/>
                </a:solidFill>
                <a:effectLst/>
                <a:latin typeface="Arial" panose="020B0604020202020204" pitchFamily="34" charset="0"/>
                <a:hlinkClick r:id="rId8" tooltip="Yunan Mitolojisi"/>
              </a:rPr>
              <a:t>Mitolojisi</a:t>
            </a:r>
            <a:r>
              <a:rPr lang="tr-TR" b="0" i="0" dirty="0" err="1">
                <a:solidFill>
                  <a:srgbClr val="202122"/>
                </a:solidFill>
                <a:effectLst/>
                <a:latin typeface="Arial" panose="020B0604020202020204" pitchFamily="34" charset="0"/>
              </a:rPr>
              <a:t>'ne</a:t>
            </a:r>
            <a:r>
              <a:rPr lang="tr-TR" b="0" i="0" dirty="0">
                <a:solidFill>
                  <a:srgbClr val="202122"/>
                </a:solidFill>
                <a:effectLst/>
                <a:latin typeface="Arial" panose="020B0604020202020204" pitchFamily="34" charset="0"/>
              </a:rPr>
              <a:t> dayanan ve </a:t>
            </a:r>
            <a:r>
              <a:rPr lang="tr-TR" b="0" i="0" u="none" strike="noStrike" dirty="0">
                <a:solidFill>
                  <a:srgbClr val="3366CC"/>
                </a:solidFill>
                <a:effectLst/>
                <a:latin typeface="Arial" panose="020B0604020202020204" pitchFamily="34" charset="0"/>
                <a:hlinkClick r:id="rId9" tooltip="Aksiyon-macera oyunu"/>
              </a:rPr>
              <a:t>aksiyon-macera</a:t>
            </a:r>
            <a:r>
              <a:rPr lang="tr-TR" b="0" i="0" dirty="0">
                <a:solidFill>
                  <a:srgbClr val="202122"/>
                </a:solidFill>
                <a:effectLst/>
                <a:latin typeface="Arial" panose="020B0604020202020204" pitchFamily="34" charset="0"/>
              </a:rPr>
              <a:t> türünde olan oyun, </a:t>
            </a:r>
            <a:r>
              <a:rPr lang="tr-TR" b="0" i="1" u="none" strike="noStrike" dirty="0" err="1">
                <a:solidFill>
                  <a:srgbClr val="D73333"/>
                </a:solidFill>
                <a:effectLst/>
                <a:latin typeface="Arial" panose="020B0604020202020204" pitchFamily="34" charset="0"/>
                <a:hlinkClick r:id="rId10" tooltip="God of War (seri) (sayfa mevcut değil)"/>
              </a:rPr>
              <a:t>God</a:t>
            </a:r>
            <a:r>
              <a:rPr lang="tr-TR" b="0" i="1" u="none" strike="noStrike" dirty="0">
                <a:solidFill>
                  <a:srgbClr val="D73333"/>
                </a:solidFill>
                <a:effectLst/>
                <a:latin typeface="Arial" panose="020B0604020202020204" pitchFamily="34" charset="0"/>
                <a:hlinkClick r:id="rId10" tooltip="God of War (seri) (sayfa mevcut değil)"/>
              </a:rPr>
              <a:t> of </a:t>
            </a:r>
            <a:r>
              <a:rPr lang="tr-TR" b="0" i="1" u="none" strike="noStrike" dirty="0" err="1">
                <a:solidFill>
                  <a:srgbClr val="D73333"/>
                </a:solidFill>
                <a:effectLst/>
                <a:latin typeface="Arial" panose="020B0604020202020204" pitchFamily="34" charset="0"/>
                <a:hlinkClick r:id="rId10" tooltip="God of War (seri) (sayfa mevcut değil)"/>
              </a:rPr>
              <a:t>War</a:t>
            </a:r>
            <a:r>
              <a:rPr lang="tr-TR" b="0" i="0" dirty="0">
                <a:solidFill>
                  <a:srgbClr val="202122"/>
                </a:solidFill>
                <a:effectLst/>
                <a:latin typeface="Arial" panose="020B0604020202020204" pitchFamily="34" charset="0"/>
              </a:rPr>
              <a:t> serisinin piyasaya sürülen ilk oyunu olmasına karşın, seride kronolojik olarak ikinci sırada yer almaktadır.</a:t>
            </a:r>
            <a:endParaRPr lang="tr-TR" dirty="0"/>
          </a:p>
        </p:txBody>
      </p:sp>
      <p:sp>
        <p:nvSpPr>
          <p:cNvPr id="7" name="Metin kutusu 6">
            <a:extLst>
              <a:ext uri="{FF2B5EF4-FFF2-40B4-BE49-F238E27FC236}">
                <a16:creationId xmlns:a16="http://schemas.microsoft.com/office/drawing/2014/main" id="{1A829E19-906E-5C13-2429-FA7994C7FDE6}"/>
              </a:ext>
            </a:extLst>
          </p:cNvPr>
          <p:cNvSpPr txBox="1"/>
          <p:nvPr/>
        </p:nvSpPr>
        <p:spPr>
          <a:xfrm>
            <a:off x="412376" y="5074024"/>
            <a:ext cx="4598894" cy="1200329"/>
          </a:xfrm>
          <a:prstGeom prst="rect">
            <a:avLst/>
          </a:prstGeom>
          <a:noFill/>
        </p:spPr>
        <p:txBody>
          <a:bodyPr wrap="square" rtlCol="0">
            <a:spAutoFit/>
          </a:bodyPr>
          <a:lstStyle/>
          <a:p>
            <a:r>
              <a:rPr lang="tr-TR" dirty="0"/>
              <a:t>Bu oyunda seçtiğim karakter </a:t>
            </a:r>
            <a:r>
              <a:rPr lang="tr-TR" dirty="0" err="1"/>
              <a:t>kratos</a:t>
            </a:r>
            <a:r>
              <a:rPr lang="tr-TR" dirty="0"/>
              <a:t> bu karakter aynı zamanda oyunda baş karakter sürekli bu karakterle oynuyoruz uzun soluklu </a:t>
            </a:r>
            <a:r>
              <a:rPr lang="tr-TR" dirty="0" err="1"/>
              <a:t>hikayeli</a:t>
            </a:r>
            <a:r>
              <a:rPr lang="tr-TR" dirty="0"/>
              <a:t> bir oyundur</a:t>
            </a:r>
          </a:p>
        </p:txBody>
      </p:sp>
    </p:spTree>
    <p:extLst>
      <p:ext uri="{BB962C8B-B14F-4D97-AF65-F5344CB8AC3E}">
        <p14:creationId xmlns:p14="http://schemas.microsoft.com/office/powerpoint/2010/main" val="214715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B91A048C-FB1B-241B-6479-9424D1C5FA46}"/>
              </a:ext>
            </a:extLst>
          </p:cNvPr>
          <p:cNvSpPr txBox="1"/>
          <p:nvPr/>
        </p:nvSpPr>
        <p:spPr>
          <a:xfrm>
            <a:off x="170329" y="422266"/>
            <a:ext cx="6096000" cy="1477328"/>
          </a:xfrm>
          <a:prstGeom prst="rect">
            <a:avLst/>
          </a:prstGeom>
          <a:noFill/>
        </p:spPr>
        <p:txBody>
          <a:bodyPr wrap="square">
            <a:spAutoFit/>
          </a:bodyPr>
          <a:lstStyle/>
          <a:p>
            <a:r>
              <a:rPr lang="tr-TR" dirty="0">
                <a:solidFill>
                  <a:srgbClr val="FF0000"/>
                </a:solidFill>
              </a:rPr>
              <a:t>Tür</a:t>
            </a:r>
            <a:r>
              <a:rPr lang="tr-TR" dirty="0"/>
              <a:t> : Aksiyon ve macera türünde bir oyundur bu kategoriyi</a:t>
            </a:r>
          </a:p>
          <a:p>
            <a:r>
              <a:rPr lang="tr-TR" dirty="0"/>
              <a:t> seçmemin sebebi daha çok beni ilgilendiren bir türdür ve çoğu insanında </a:t>
            </a:r>
          </a:p>
          <a:p>
            <a:r>
              <a:rPr lang="tr-TR" dirty="0"/>
              <a:t>Bu türü de sevmesinden dolayı daha çok bu tarzda oyun geliştirilir</a:t>
            </a:r>
          </a:p>
        </p:txBody>
      </p:sp>
      <p:sp>
        <p:nvSpPr>
          <p:cNvPr id="7" name="Metin kutusu 6">
            <a:extLst>
              <a:ext uri="{FF2B5EF4-FFF2-40B4-BE49-F238E27FC236}">
                <a16:creationId xmlns:a16="http://schemas.microsoft.com/office/drawing/2014/main" id="{D5D88811-8ECA-770A-119D-04C7CC52911F}"/>
              </a:ext>
            </a:extLst>
          </p:cNvPr>
          <p:cNvSpPr txBox="1"/>
          <p:nvPr/>
        </p:nvSpPr>
        <p:spPr>
          <a:xfrm>
            <a:off x="170329" y="2107630"/>
            <a:ext cx="6096000" cy="1200329"/>
          </a:xfrm>
          <a:prstGeom prst="rect">
            <a:avLst/>
          </a:prstGeom>
          <a:noFill/>
        </p:spPr>
        <p:txBody>
          <a:bodyPr wrap="square">
            <a:spAutoFit/>
          </a:bodyPr>
          <a:lstStyle/>
          <a:p>
            <a:r>
              <a:rPr lang="tr-TR" dirty="0">
                <a:solidFill>
                  <a:srgbClr val="FF0000"/>
                </a:solidFill>
              </a:rPr>
              <a:t>Platform</a:t>
            </a:r>
            <a:r>
              <a:rPr lang="tr-TR" dirty="0"/>
              <a:t> : </a:t>
            </a:r>
            <a:r>
              <a:rPr lang="tr-TR" dirty="0" err="1"/>
              <a:t>Windows,Playstation</a:t>
            </a:r>
            <a:endParaRPr lang="tr-TR" dirty="0"/>
          </a:p>
          <a:p>
            <a:r>
              <a:rPr lang="tr-TR" dirty="0"/>
              <a:t>Farklı platformlarda oynanması oyunu hem popüler ve herkes tarafından oynanır  isteyen </a:t>
            </a:r>
            <a:r>
              <a:rPr lang="tr-TR" dirty="0" err="1"/>
              <a:t>psden</a:t>
            </a:r>
            <a:r>
              <a:rPr lang="tr-TR" dirty="0"/>
              <a:t> isteyen bilgisayardan oynar </a:t>
            </a:r>
          </a:p>
          <a:p>
            <a:r>
              <a:rPr lang="tr-TR" dirty="0"/>
              <a:t>Bu yüzden herkesin istediği şeye yönelir</a:t>
            </a:r>
          </a:p>
        </p:txBody>
      </p:sp>
      <p:sp>
        <p:nvSpPr>
          <p:cNvPr id="9" name="Metin kutusu 8">
            <a:extLst>
              <a:ext uri="{FF2B5EF4-FFF2-40B4-BE49-F238E27FC236}">
                <a16:creationId xmlns:a16="http://schemas.microsoft.com/office/drawing/2014/main" id="{8223DCEB-25DA-552E-E195-B6766E263C91}"/>
              </a:ext>
            </a:extLst>
          </p:cNvPr>
          <p:cNvSpPr txBox="1"/>
          <p:nvPr/>
        </p:nvSpPr>
        <p:spPr>
          <a:xfrm>
            <a:off x="170329" y="3550042"/>
            <a:ext cx="6096000" cy="1200329"/>
          </a:xfrm>
          <a:prstGeom prst="rect">
            <a:avLst/>
          </a:prstGeom>
          <a:noFill/>
        </p:spPr>
        <p:txBody>
          <a:bodyPr wrap="square">
            <a:spAutoFit/>
          </a:bodyPr>
          <a:lstStyle/>
          <a:p>
            <a:r>
              <a:rPr lang="tr-TR" dirty="0">
                <a:solidFill>
                  <a:srgbClr val="FF0000"/>
                </a:solidFill>
              </a:rPr>
              <a:t>Amaç</a:t>
            </a:r>
            <a:r>
              <a:rPr lang="tr-TR" dirty="0"/>
              <a:t> : Oyunun amacı oyunculara eğlenceyi aşılamak</a:t>
            </a:r>
          </a:p>
          <a:p>
            <a:r>
              <a:rPr lang="tr-TR" dirty="0"/>
              <a:t> ve bunun sürdürmek Ne kadar çok bunun sürdürürse bu oyundan</a:t>
            </a:r>
          </a:p>
          <a:p>
            <a:r>
              <a:rPr lang="tr-TR" dirty="0"/>
              <a:t> o kadar para kazanır ve diğer projeler için bir yatırım olur</a:t>
            </a:r>
          </a:p>
        </p:txBody>
      </p:sp>
      <p:sp>
        <p:nvSpPr>
          <p:cNvPr id="10" name="Metin kutusu 9">
            <a:extLst>
              <a:ext uri="{FF2B5EF4-FFF2-40B4-BE49-F238E27FC236}">
                <a16:creationId xmlns:a16="http://schemas.microsoft.com/office/drawing/2014/main" id="{43158E96-DF2F-E40F-0842-C18A3722015A}"/>
              </a:ext>
            </a:extLst>
          </p:cNvPr>
          <p:cNvSpPr txBox="1"/>
          <p:nvPr/>
        </p:nvSpPr>
        <p:spPr>
          <a:xfrm>
            <a:off x="313765" y="4840941"/>
            <a:ext cx="4428564" cy="1754326"/>
          </a:xfrm>
          <a:prstGeom prst="rect">
            <a:avLst/>
          </a:prstGeom>
          <a:noFill/>
        </p:spPr>
        <p:txBody>
          <a:bodyPr wrap="square" rtlCol="0">
            <a:spAutoFit/>
          </a:bodyPr>
          <a:lstStyle/>
          <a:p>
            <a:r>
              <a:rPr lang="tr-TR" dirty="0">
                <a:solidFill>
                  <a:srgbClr val="FF0000"/>
                </a:solidFill>
              </a:rPr>
              <a:t>Mod</a:t>
            </a:r>
            <a:r>
              <a:rPr lang="tr-TR" dirty="0"/>
              <a:t> : Tek oyunculu bir oyundur hikayeye yönelik bir oyundur görevlerin olduğu sırasıyla görevleri bitirip diğer bölümlere geçer bu sayede online sevmeyen kesime hitap eder herkes tarafından tek oyunculu hikaye modu olsa da popüler bir oyundur</a:t>
            </a:r>
          </a:p>
        </p:txBody>
      </p:sp>
    </p:spTree>
    <p:extLst>
      <p:ext uri="{BB962C8B-B14F-4D97-AF65-F5344CB8AC3E}">
        <p14:creationId xmlns:p14="http://schemas.microsoft.com/office/powerpoint/2010/main" val="59370005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648</Words>
  <Application>Microsoft Office PowerPoint</Application>
  <PresentationFormat>Geniş ekran</PresentationFormat>
  <Paragraphs>38</Paragraphs>
  <Slides>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vt:i4>
      </vt:variant>
    </vt:vector>
  </HeadingPairs>
  <TitlesOfParts>
    <vt:vector size="10" baseType="lpstr">
      <vt:lpstr>Arial</vt:lpstr>
      <vt:lpstr>Calibri</vt:lpstr>
      <vt:lpstr>Calibri Light</vt:lpstr>
      <vt:lpstr>Office Teması</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MİRAÇ HANBAY</dc:creator>
  <cp:lastModifiedBy>MİRAÇ HANBAY</cp:lastModifiedBy>
  <cp:revision>1</cp:revision>
  <dcterms:created xsi:type="dcterms:W3CDTF">2024-01-29T14:40:10Z</dcterms:created>
  <dcterms:modified xsi:type="dcterms:W3CDTF">2024-01-29T15:03:21Z</dcterms:modified>
</cp:coreProperties>
</file>