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57" r:id="rId7"/>
    <p:sldId id="266" r:id="rId8"/>
    <p:sldId id="267" r:id="rId9"/>
    <p:sldId id="268" r:id="rId10"/>
    <p:sldId id="269" r:id="rId11"/>
    <p:sldId id="265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임프레스, 공동 작업" id="{B9B51309-D148-4332-87C2-07BE32FBCA3B}">
          <p14:sldIdLst>
            <p14:sldId id="262"/>
            <p14:sldId id="257"/>
            <p14:sldId id="266"/>
            <p14:sldId id="267"/>
            <p14:sldId id="268"/>
            <p14:sldId id="269"/>
            <p14:sldId id="265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>
    <p:extLst>
      <p:ext uri="{19B8F6BF-5375-455C-9EA6-DF929625EA0E}">
        <p15:presenceInfo xmlns:p15="http://schemas.microsoft.com/office/powerpoint/2012/main" userId="Tester ko-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4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Section modNotesMaster modHandout">
      <pc:chgData name="Fake Test User" userId="SID-0" providerId="Test" clId="FakeClientId" dt="2019-09-23T03:12:45.472" v="109" actId="2711"/>
      <pc:docMkLst>
        <pc:docMk/>
      </pc:docMkLst>
      <pc:sldChg chg="modSp mod modNotes">
        <pc:chgData name="Fake Test User" userId="SID-0" providerId="Test" clId="FakeClientId" dt="2019-08-14T06:16:20.358" v="91"/>
        <pc:sldMkLst>
          <pc:docMk/>
          <pc:sldMk cId="2471807738" sldId="256"/>
        </pc:sldMkLst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9T06:23:04.735" v="33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9-23T03:11:03.183" v="103" actId="2711"/>
        <pc:sldMkLst>
          <pc:docMk/>
          <pc:sldMk cId="1328676004" sldId="257"/>
        </pc:sldMkLst>
        <pc:spChg chg="mod">
          <ac:chgData name="Fake Test User" userId="SID-0" providerId="Test" clId="FakeClientId" dt="2019-09-23T03:11:03.183" v="103" actId="2711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9-23T03:10:57.120" v="102" actId="2711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9T06:32:16.297" v="80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9T06:27:53.718" v="38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9T06:32:18.156" v="81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9T06:28:10.702" v="39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9-23T03:10:21.872" v="98" actId="2711"/>
        <pc:sldMkLst>
          <pc:docMk/>
          <pc:sldMk cId="2090733893" sldId="262"/>
        </pc:sldMkLst>
        <pc:spChg chg="mod">
          <ac:chgData name="Fake Test User" userId="SID-0" providerId="Test" clId="FakeClientId" dt="2019-09-23T03:10:21.872" v="98" actId="2711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9-23T03:10:16.232" v="97" actId="2711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9T06:24:34.324" v="35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9T06:25:14.978" v="37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9T06:24:15.168" v="34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9-23T03:12:45.472" v="109" actId="2711"/>
        <pc:sldMkLst>
          <pc:docMk/>
          <pc:sldMk cId="2317502127" sldId="263"/>
        </pc:sldMkLst>
        <pc:spChg chg="mod">
          <ac:chgData name="Fake Test User" userId="SID-0" providerId="Test" clId="FakeClientId" dt="2019-08-09T06:22:57.220" v="32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9-23T03:11:44.759" v="106" actId="2711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9-23T03:12:17.355" v="108" actId="2711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9-23T03:12:45.472" v="109" actId="2711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9-23T03:11:50.368" v="107" actId="271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9-23T03:11:29.572" v="105" actId="2711"/>
        <pc:sldMkLst>
          <pc:docMk/>
          <pc:sldMk cId="1531532291" sldId="264"/>
        </pc:sldMkLst>
        <pc:spChg chg="mod">
          <ac:chgData name="Fake Test User" userId="SID-0" providerId="Test" clId="FakeClientId" dt="2019-09-23T03:11:29.572" v="105" actId="2711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9-23T03:11:23.385" v="104" actId="2711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9T06:28:29.091" v="40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hgData name="Fake Test User" userId="SID-0" providerId="Test" clId="FakeClientId" dt="2019-08-09T06:28:41.763" v="42" actId="1589"/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9T06:20:34.728" v="20" actId="2711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9T06:17:50.957" v="6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9T06:18:34.611" v="8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8:34.611" v="8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01.094" v="9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01.094" v="9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24.030" v="11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24.030" v="11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32.906" v="12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32.906" v="12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42.300" v="13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9T06:19:42.300" v="13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1.590" v="14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19:51.590" v="14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19:58.277" v="15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19:58.277" v="15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06.214" v="16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06.214" v="16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13.870" v="17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13.870" v="17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21.760" v="18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21.760" v="18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9T06:20:34.728" v="20" actId="2711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9T06:20:34.728" v="20" actId="2711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E58CCC7E-18E5-4A82-92F1-3204F64FAE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D603C4C-9F4D-4370-AFD6-8F2AD2196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F7DA8-4E58-414D-BF79-1E09487C2FB3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2022-06-07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BFDC07-3467-48D7-8E7D-D1EC140CBB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BEA2832-4FBD-44B3-B54A-1A20E603B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57A9D-788B-4B8C-A1ED-E5AF76C088C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5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5A85-09E3-44C1-9D0B-EF068DDB3F41}" type="datetime1">
              <a:rPr lang="ko-KR" altLang="en-US" noProof="1" smtClean="0">
                <a:latin typeface="맑은 고딕" panose="020B0503020000020004" pitchFamily="50" charset="-127"/>
              </a:rPr>
              <a:t>2022-06-07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4716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9771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1253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52291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69374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508424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1" dirty="0" smtClean="0"/>
              <a:pPr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1737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 smtClean="0"/>
              <a:t>마스터 부제목 스타일 편집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t>2022-06-07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t>2022-06-07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t>2022-06-07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t>2022-06-07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t>2022-06-07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t>2022-06-07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t>2022-06-07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t>2022-06-07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t>2022-06-07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t>2022-06-07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t>2022-06-07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t>2022-06-07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/>
              <a:t>가위 바위 보 게임 제작</a:t>
            </a:r>
            <a:endParaRPr lang="ko-KR" altLang="en-US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noProof="1" smtClean="0"/>
              <a:t>JSP Project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화면구성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30041" y="1777319"/>
            <a:ext cx="4876800" cy="44477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메인 페이지에는 </a:t>
            </a:r>
            <a:r>
              <a:rPr lang="en-US" altLang="ko-KR" noProof="1" smtClean="0">
                <a:ea typeface="맑은 고딕" panose="020B0503020000020004" pitchFamily="50" charset="-127"/>
              </a:rPr>
              <a:t>user</a:t>
            </a:r>
            <a:r>
              <a:rPr lang="ko-KR" altLang="en-US" noProof="1" smtClean="0">
                <a:ea typeface="맑은 고딕" panose="020B0503020000020004" pitchFamily="50" charset="-127"/>
              </a:rPr>
              <a:t>가 낼 </a:t>
            </a:r>
            <a:r>
              <a:rPr lang="en-US" altLang="ko-KR" noProof="1" smtClean="0">
                <a:ea typeface="맑은 고딕" panose="020B0503020000020004" pitchFamily="50" charset="-127"/>
              </a:rPr>
              <a:t>(</a:t>
            </a:r>
            <a:r>
              <a:rPr lang="ko-KR" altLang="en-US" noProof="1" smtClean="0">
                <a:ea typeface="맑은 고딕" panose="020B0503020000020004" pitchFamily="50" charset="-127"/>
              </a:rPr>
              <a:t>가위</a:t>
            </a:r>
            <a:r>
              <a:rPr lang="en-US" altLang="ko-KR" noProof="1" smtClean="0">
                <a:ea typeface="맑은 고딕" panose="020B0503020000020004" pitchFamily="50" charset="-127"/>
              </a:rPr>
              <a:t>,</a:t>
            </a:r>
            <a:r>
              <a:rPr lang="ko-KR" altLang="en-US" noProof="1" smtClean="0">
                <a:ea typeface="맑은 고딕" panose="020B0503020000020004" pitchFamily="50" charset="-127"/>
              </a:rPr>
              <a:t>바위</a:t>
            </a:r>
            <a:r>
              <a:rPr lang="en-US" altLang="ko-KR" noProof="1" smtClean="0">
                <a:ea typeface="맑은 고딕" panose="020B0503020000020004" pitchFamily="50" charset="-127"/>
              </a:rPr>
              <a:t>,</a:t>
            </a:r>
            <a:r>
              <a:rPr lang="ko-KR" altLang="en-US" noProof="1" smtClean="0">
                <a:ea typeface="맑은 고딕" panose="020B0503020000020004" pitchFamily="50" charset="-127"/>
              </a:rPr>
              <a:t>보</a:t>
            </a:r>
            <a:r>
              <a:rPr lang="en-US" altLang="ko-KR" noProof="1" smtClean="0">
                <a:ea typeface="맑은 고딕" panose="020B0503020000020004" pitchFamily="50" charset="-127"/>
              </a:rPr>
              <a:t>)</a:t>
            </a:r>
            <a:r>
              <a:rPr lang="ko-KR" altLang="en-US" noProof="1" smtClean="0">
                <a:ea typeface="맑은 고딕" panose="020B0503020000020004" pitchFamily="50" charset="-127"/>
              </a:rPr>
              <a:t>것을  이미지를 클리하여 선택할수있게 이미지를  배치했고 </a:t>
            </a:r>
            <a:r>
              <a:rPr lang="ko-KR" altLang="en-US" noProof="1" smtClean="0">
                <a:ea typeface="맑은 고딕" panose="020B0503020000020004" pitchFamily="50" charset="-127"/>
              </a:rPr>
              <a:t>디자인 적으로 딱딱하지않게 </a:t>
            </a:r>
            <a:r>
              <a:rPr lang="en-US" altLang="ko-KR" noProof="1" smtClean="0">
                <a:ea typeface="맑은 고딕" panose="020B0503020000020004" pitchFamily="50" charset="-127"/>
              </a:rPr>
              <a:t>border-radius</a:t>
            </a:r>
            <a:r>
              <a:rPr lang="ko-KR" altLang="en-US" noProof="1" smtClean="0">
                <a:ea typeface="맑은 고딕" panose="020B0503020000020004" pitchFamily="50" charset="-127"/>
              </a:rPr>
              <a:t>를 넣어 전체적으로 둥글둥글하게 만들었다</a:t>
            </a:r>
            <a:r>
              <a:rPr lang="en-US" altLang="ko-KR" noProof="1" smtClean="0"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noProof="1" smtClean="0">
                <a:ea typeface="맑은 고딕" panose="020B0503020000020004" pitchFamily="50" charset="-127"/>
              </a:rPr>
              <a:t>처음에는 물음표 이미지를 배치하였고 결과페이지로 연결시켜 결과를 확인할 수 있게 하였다</a:t>
            </a:r>
            <a:r>
              <a:rPr lang="en-US" altLang="ko-KR" noProof="1" smtClean="0">
                <a:ea typeface="맑은 고딕" panose="020B0503020000020004" pitchFamily="50" charset="-127"/>
              </a:rPr>
              <a:t>.</a:t>
            </a:r>
            <a:r>
              <a:rPr lang="ko-KR" altLang="en-US" noProof="1" smtClean="0">
                <a:ea typeface="맑은 고딕" panose="020B0503020000020004" pitchFamily="50" charset="-127"/>
              </a:rPr>
              <a:t> </a:t>
            </a:r>
            <a:endParaRPr lang="ko-KR" altLang="en-US" noProof="1"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2" y="1777319"/>
            <a:ext cx="6179465" cy="45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페이지 구성 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76717"/>
            <a:ext cx="4167188" cy="36491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731" y="2176717"/>
            <a:ext cx="4648923" cy="36491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89863" y="167352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페이지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74657" y="167352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 페이지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071669" y="1858190"/>
            <a:ext cx="361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38626" y="1535024"/>
            <a:ext cx="2480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선택 후 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smtClean="0">
                <a:solidFill>
                  <a:srgbClr val="FF0000"/>
                </a:solidFill>
              </a:rPr>
              <a:t>선택</a:t>
            </a:r>
            <a:r>
              <a:rPr lang="en-US" altLang="ko-KR" sz="1200" dirty="0" smtClean="0">
                <a:solidFill>
                  <a:srgbClr val="FF0000"/>
                </a:solidFill>
              </a:rPr>
              <a:t>“ </a:t>
            </a:r>
            <a:r>
              <a:rPr lang="ko-KR" altLang="en-US" sz="1200" dirty="0" smtClean="0">
                <a:solidFill>
                  <a:srgbClr val="FF0000"/>
                </a:solidFill>
              </a:rPr>
              <a:t>버튼 클릭 시 이동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071669" y="2070635"/>
            <a:ext cx="361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38626" y="2176717"/>
            <a:ext cx="2480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다시하기</a:t>
            </a:r>
            <a:r>
              <a:rPr lang="en-US" altLang="ko-KR" sz="1200" dirty="0" smtClean="0">
                <a:solidFill>
                  <a:srgbClr val="FF0000"/>
                </a:solidFill>
              </a:rPr>
              <a:t>“  </a:t>
            </a:r>
            <a:r>
              <a:rPr lang="ko-KR" altLang="en-US" sz="1200" dirty="0" smtClean="0">
                <a:solidFill>
                  <a:srgbClr val="FF0000"/>
                </a:solidFill>
              </a:rPr>
              <a:t>버튼 클릭 시 이동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페이지 구성 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086" y="1926551"/>
            <a:ext cx="4167188" cy="36491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2052" y="1467907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페이지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634" y="1926551"/>
            <a:ext cx="5331130" cy="23938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0793" y="4494362"/>
            <a:ext cx="67792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</a:t>
            </a:r>
            <a:r>
              <a:rPr lang="ko-KR" altLang="en-US" dirty="0" smtClean="0"/>
              <a:t>보 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radio</a:t>
            </a:r>
            <a:r>
              <a:rPr lang="ko-KR" altLang="en-US" dirty="0" smtClean="0"/>
              <a:t>로 코드작성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태그로 </a:t>
            </a:r>
            <a:r>
              <a:rPr lang="en-US" altLang="ko-KR" dirty="0" smtClean="0"/>
              <a:t>radio</a:t>
            </a:r>
            <a:r>
              <a:rPr lang="ko-KR" altLang="en-US" dirty="0" smtClean="0"/>
              <a:t>체크 박스가 아닌</a:t>
            </a:r>
            <a:r>
              <a:rPr lang="en-US" altLang="ko-KR" dirty="0"/>
              <a:t> </a:t>
            </a:r>
            <a:r>
              <a:rPr lang="ko-KR" altLang="en-US" dirty="0" smtClean="0"/>
              <a:t>이미지를 클릭해도 </a:t>
            </a:r>
            <a:endParaRPr lang="en-US" altLang="ko-KR" dirty="0" smtClean="0"/>
          </a:p>
          <a:p>
            <a:r>
              <a:rPr lang="ko-KR" altLang="en-US" dirty="0" smtClean="0"/>
              <a:t>선택 될 수 있도록 코드작성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radio </a:t>
            </a:r>
            <a:r>
              <a:rPr lang="ko-KR" altLang="en-US" dirty="0" smtClean="0"/>
              <a:t>체크박스를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text-indent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en-US" altLang="ko-KR" dirty="0" err="1" smtClean="0"/>
              <a:t>overflow:hidde</a:t>
            </a:r>
            <a:r>
              <a:rPr lang="ko-KR" altLang="en-US" dirty="0" smtClean="0"/>
              <a:t>을 주어 안보이게 처리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선택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 </a:t>
            </a:r>
            <a:endParaRPr lang="en-US" altLang="ko-KR" dirty="0" smtClean="0"/>
          </a:p>
          <a:p>
            <a:r>
              <a:rPr lang="ko-KR" altLang="en-US" dirty="0" smtClean="0"/>
              <a:t>결과페이지로 전송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82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페이지 구성 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965" y="2147855"/>
            <a:ext cx="4167188" cy="36491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2052" y="1467907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페이지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3925" y="5054957"/>
            <a:ext cx="5353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체크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여부를 확인 할 수 있도록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를 이용해 </a:t>
            </a:r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boder</a:t>
            </a:r>
            <a:r>
              <a:rPr lang="ko-KR" altLang="en-US" dirty="0" smtClean="0"/>
              <a:t> 처리 및 </a:t>
            </a:r>
            <a:r>
              <a:rPr lang="en-US" altLang="ko-KR" dirty="0" smtClean="0"/>
              <a:t>“you”  </a:t>
            </a:r>
            <a:r>
              <a:rPr lang="ko-KR" altLang="en-US" dirty="0" smtClean="0"/>
              <a:t>의 물음표가 </a:t>
            </a:r>
            <a:endParaRPr lang="en-US" altLang="ko-KR" dirty="0" smtClean="0"/>
          </a:p>
          <a:p>
            <a:r>
              <a:rPr lang="ko-KR" altLang="en-US" dirty="0" smtClean="0"/>
              <a:t>선택한 이미지로 변경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368" y="1470431"/>
            <a:ext cx="6419433" cy="30727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41675" y="2096219"/>
            <a:ext cx="3873261" cy="1160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3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페이지 구성 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29" y="2176717"/>
            <a:ext cx="4648923" cy="36491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8201" y="145629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44786" y="2187177"/>
            <a:ext cx="4167187" cy="16892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00690" y="2915728"/>
            <a:ext cx="4011283" cy="232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25609" y="4071545"/>
            <a:ext cx="65329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request.getParameter</a:t>
            </a:r>
            <a:r>
              <a:rPr lang="ko-KR" altLang="en-US" dirty="0" smtClean="0"/>
              <a:t>함수를 이용해서 </a:t>
            </a:r>
            <a:r>
              <a:rPr lang="en-US" altLang="ko-KR" dirty="0" err="1" smtClean="0"/>
              <a:t>rsp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값을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ko-KR" altLang="en-US" dirty="0"/>
              <a:t> </a:t>
            </a:r>
            <a:r>
              <a:rPr lang="ko-KR" altLang="en-US" dirty="0" smtClean="0"/>
              <a:t>형으로 변환해서 가지고 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가위 바위 보 가</a:t>
            </a:r>
            <a:r>
              <a:rPr lang="en-US" altLang="ko-KR" dirty="0"/>
              <a:t> </a:t>
            </a:r>
            <a:r>
              <a:rPr lang="ko-KR" altLang="en-US" dirty="0" smtClean="0"/>
              <a:t>들어가있는</a:t>
            </a:r>
            <a:endParaRPr lang="en-US" altLang="ko-KR" dirty="0" smtClean="0"/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배열을 만들어 </a:t>
            </a:r>
            <a:r>
              <a:rPr lang="en-US" altLang="ko-KR" dirty="0" smtClean="0"/>
              <a:t>computer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Math.random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함수를 이용해</a:t>
            </a:r>
            <a:endParaRPr lang="en-US" altLang="ko-KR" dirty="0" smtClean="0"/>
          </a:p>
          <a:p>
            <a:r>
              <a:rPr lang="en-US" altLang="ko-KR" dirty="0" smtClean="0"/>
              <a:t>com </a:t>
            </a:r>
            <a:r>
              <a:rPr lang="ko-KR" altLang="en-US" dirty="0" smtClean="0"/>
              <a:t>변수에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저장하고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변수에는 받아온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값을 이용해</a:t>
            </a:r>
            <a:endParaRPr lang="en-US" altLang="ko-KR" dirty="0" smtClean="0"/>
          </a:p>
          <a:p>
            <a:r>
              <a:rPr lang="ko-KR" altLang="en-US" dirty="0" smtClean="0"/>
              <a:t>저장해준다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변수를 이용해서 이미지 주소에 적용해 이미지를 </a:t>
            </a:r>
            <a:endParaRPr lang="en-US" altLang="ko-KR" dirty="0" smtClean="0"/>
          </a:p>
          <a:p>
            <a:r>
              <a:rPr lang="ko-KR" altLang="en-US" dirty="0" smtClean="0"/>
              <a:t>출력한다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97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페이지 구성 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29" y="2176717"/>
            <a:ext cx="4648923" cy="36491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8201" y="145629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 페이지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202" y="1739888"/>
            <a:ext cx="3086531" cy="171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0202" y="2064593"/>
            <a:ext cx="4733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Rsp.java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you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com</a:t>
            </a:r>
            <a:r>
              <a:rPr lang="ko-KR" altLang="en-US" dirty="0" smtClean="0"/>
              <a:t>의 가위바위보 결과를 </a:t>
            </a:r>
            <a:endParaRPr lang="en-US" altLang="ko-KR" dirty="0" smtClean="0"/>
          </a:p>
          <a:p>
            <a:r>
              <a:rPr lang="ko-KR" altLang="en-US" dirty="0" err="1" smtClean="0"/>
              <a:t>리턴해주는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만들어 </a:t>
            </a:r>
            <a:r>
              <a:rPr lang="ko-KR" altLang="en-US" dirty="0" err="1" smtClean="0"/>
              <a:t>임포트해준다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048" y="2812914"/>
            <a:ext cx="2429214" cy="4858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99811" y="3554941"/>
            <a:ext cx="596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객체를 생성해서 </a:t>
            </a:r>
            <a:r>
              <a:rPr lang="en-US" altLang="ko-KR" dirty="0" err="1" smtClean="0"/>
              <a:t>Rsp</a:t>
            </a:r>
            <a:r>
              <a:rPr lang="ko-KR" altLang="en-US" dirty="0" smtClean="0"/>
              <a:t>클래스 안에 </a:t>
            </a:r>
            <a:r>
              <a:rPr lang="en-US" altLang="ko-KR" dirty="0" smtClean="0"/>
              <a:t>run()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실행하여</a:t>
            </a:r>
            <a:endParaRPr lang="en-US" altLang="ko-KR" dirty="0" smtClean="0"/>
          </a:p>
          <a:p>
            <a:r>
              <a:rPr lang="en-US" altLang="ko-KR" dirty="0" smtClean="0"/>
              <a:t>Return </a:t>
            </a:r>
            <a:r>
              <a:rPr lang="ko-KR" altLang="en-US" dirty="0" smtClean="0"/>
              <a:t>되는 값을 </a:t>
            </a:r>
            <a:r>
              <a:rPr lang="en-US" altLang="ko-KR" dirty="0" smtClean="0"/>
              <a:t>result</a:t>
            </a:r>
            <a:r>
              <a:rPr lang="ko-KR" altLang="en-US" dirty="0" smtClean="0"/>
              <a:t>변수로 받아 </a:t>
            </a:r>
            <a:r>
              <a:rPr lang="ko-KR" altLang="en-US" dirty="0" err="1" smtClean="0"/>
              <a:t>결과창에</a:t>
            </a:r>
            <a:r>
              <a:rPr lang="ko-KR" altLang="en-US" dirty="0" smtClean="0"/>
              <a:t> 출력해준다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048" y="4199430"/>
            <a:ext cx="5653753" cy="2890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400800" y="6202392"/>
            <a:ext cx="2829464" cy="163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7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페이지 구성 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900" y="2100760"/>
            <a:ext cx="6094413" cy="23052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757" y="2100759"/>
            <a:ext cx="4842933" cy="2305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6551" y="1558016"/>
            <a:ext cx="707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아무것도 선택하지 않고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”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erroPage</a:t>
            </a:r>
            <a:r>
              <a:rPr lang="ko-KR" altLang="en-US" dirty="0" smtClean="0"/>
              <a:t>로 이동 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창 실행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04" y="4941413"/>
            <a:ext cx="4458322" cy="1219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0189" y="5297887"/>
            <a:ext cx="550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Web.Xml</a:t>
            </a:r>
            <a:r>
              <a:rPr lang="ko-KR" altLang="en-US" dirty="0" smtClean="0"/>
              <a:t>파일을 만들어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에러를 예외처리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22647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09703_TF02923944" id="{E39B9DA7-608D-440B-A673-5271B8D8A3D9}" vid="{81730434-212A-4DAB-BE5E-F113D1C295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71</TotalTime>
  <Words>268</Words>
  <Application>Microsoft Office PowerPoint</Application>
  <PresentationFormat>와이드스크린</PresentationFormat>
  <Paragraphs>47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Segoe UI</vt:lpstr>
      <vt:lpstr>WelcomeDoc</vt:lpstr>
      <vt:lpstr>가위 바위 보 게임 제작</vt:lpstr>
      <vt:lpstr>화면구성</vt:lpstr>
      <vt:lpstr>페이지 구성 </vt:lpstr>
      <vt:lpstr>페이지 구성 </vt:lpstr>
      <vt:lpstr>페이지 구성 </vt:lpstr>
      <vt:lpstr>페이지 구성 </vt:lpstr>
      <vt:lpstr>페이지 구성 </vt:lpstr>
      <vt:lpstr>페이지 구성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가위 바위 보 게임 제작</dc:title>
  <dc:creator>33092292 010</dc:creator>
  <cp:keywords/>
  <cp:lastModifiedBy>33092292 010</cp:lastModifiedBy>
  <cp:revision>6</cp:revision>
  <dcterms:created xsi:type="dcterms:W3CDTF">2022-06-07T07:51:34Z</dcterms:created>
  <dcterms:modified xsi:type="dcterms:W3CDTF">2022-06-07T09:03:03Z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