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0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2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9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1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3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3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41F3-1BC2-4F7D-AD69-554A2B2C535B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6FA8-1809-48BD-B8A2-FB6DFBB69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3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1100"/>
            <a:ext cx="9144000" cy="1060061"/>
          </a:xfrm>
        </p:spPr>
        <p:txBody>
          <a:bodyPr/>
          <a:lstStyle/>
          <a:p>
            <a:r>
              <a:rPr lang="en-US" altLang="ko-KR" dirty="0" smtClean="0"/>
              <a:t>Project3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850875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게시판 제작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62046"/>
            <a:ext cx="9282652" cy="34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6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Mvc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15074"/>
            <a:ext cx="5295181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92370" y="2173856"/>
            <a:ext cx="1932317" cy="172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4604" y="3191910"/>
            <a:ext cx="1932317" cy="172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94604" y="3744090"/>
            <a:ext cx="1932317" cy="172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7608" y="3468000"/>
            <a:ext cx="1932317" cy="172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16016" y="5328474"/>
            <a:ext cx="1932317" cy="641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33380" y="1607720"/>
            <a:ext cx="58832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Model, controller, view </a:t>
            </a:r>
            <a:r>
              <a:rPr lang="ko-KR" altLang="en-US" dirty="0" smtClean="0"/>
              <a:t>파트로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나눠서 관리할 </a:t>
            </a:r>
            <a:r>
              <a:rPr lang="ko-KR" altLang="en-US" dirty="0" err="1" smtClean="0"/>
              <a:t>수있도록</a:t>
            </a:r>
            <a:endParaRPr lang="en-US" altLang="ko-KR" dirty="0" smtClean="0"/>
          </a:p>
          <a:p>
            <a:r>
              <a:rPr lang="ko-KR" altLang="en-US" dirty="0" smtClean="0"/>
              <a:t>제작 하였고 </a:t>
            </a:r>
            <a:r>
              <a:rPr lang="en-US" altLang="ko-KR" dirty="0"/>
              <a:t>controller</a:t>
            </a:r>
            <a:r>
              <a:rPr lang="ko-KR" altLang="en-US" dirty="0"/>
              <a:t>를 조작하면 </a:t>
            </a:r>
            <a:r>
              <a:rPr lang="en-US" altLang="ko-KR" dirty="0"/>
              <a:t>controller</a:t>
            </a:r>
            <a:r>
              <a:rPr lang="ko-KR" altLang="en-US" dirty="0"/>
              <a:t>는 </a:t>
            </a:r>
            <a:endParaRPr lang="en-US" altLang="ko-KR" dirty="0" smtClean="0"/>
          </a:p>
          <a:p>
            <a:r>
              <a:rPr lang="en-US" altLang="ko-KR" dirty="0" smtClean="0"/>
              <a:t>model</a:t>
            </a:r>
            <a:r>
              <a:rPr lang="ko-KR" altLang="en-US" dirty="0"/>
              <a:t>을 통해서 데이터를 가져오고 그 정보를 </a:t>
            </a:r>
            <a:endParaRPr lang="en-US" altLang="ko-KR" dirty="0" smtClean="0"/>
          </a:p>
          <a:p>
            <a:r>
              <a:rPr lang="ko-KR" altLang="en-US" dirty="0" smtClean="0"/>
              <a:t>바탕으로 </a:t>
            </a:r>
            <a:r>
              <a:rPr lang="ko-KR" altLang="en-US" dirty="0"/>
              <a:t>시각적인 표현을 담당하는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제어해서</a:t>
            </a:r>
            <a:endParaRPr lang="en-US" altLang="ko-KR" dirty="0" smtClean="0"/>
          </a:p>
          <a:p>
            <a:r>
              <a:rPr lang="ko-KR" altLang="en-US" dirty="0" smtClean="0"/>
              <a:t>사용자에게 </a:t>
            </a:r>
            <a:r>
              <a:rPr lang="ko-KR" altLang="en-US" dirty="0"/>
              <a:t>전달하게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6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Dao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35" y="1607720"/>
            <a:ext cx="6070161" cy="3796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6400" y="2779573"/>
            <a:ext cx="6445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데이터베이스의 데이터에 접근하기 위해 생성하는 객체이다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데이터베이스에 접근하기 </a:t>
            </a:r>
            <a:r>
              <a:rPr lang="ko-KR" altLang="en-US" dirty="0" smtClean="0"/>
              <a:t>위해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클래스를 만들어 각 상황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reply,delete,write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맞는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파일에서 </a:t>
            </a:r>
            <a:r>
              <a:rPr lang="ko-KR" altLang="en-US" dirty="0" err="1" smtClean="0"/>
              <a:t>사용할수있도록</a:t>
            </a:r>
            <a:r>
              <a:rPr lang="ko-KR" altLang="en-US" dirty="0" smtClean="0"/>
              <a:t> 만들어 놓는다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305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772" y="1621439"/>
            <a:ext cx="365893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1496" y="1621439"/>
            <a:ext cx="5984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파일을 만들어서 메인 페이지부터 각 페이지를 </a:t>
            </a:r>
            <a:endParaRPr lang="en-US" altLang="ko-KR" dirty="0" smtClean="0"/>
          </a:p>
          <a:p>
            <a:r>
              <a:rPr lang="ko-KR" altLang="en-US" dirty="0" smtClean="0"/>
              <a:t>컨트롤 할 수 있는 역할이다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통해 각 페이지로 </a:t>
            </a:r>
            <a:endParaRPr lang="en-US" altLang="ko-KR" dirty="0" smtClean="0"/>
          </a:p>
          <a:p>
            <a:r>
              <a:rPr lang="ko-KR" altLang="en-US" dirty="0" smtClean="0"/>
              <a:t>이동 시 해당 페이지에 맞는 </a:t>
            </a:r>
            <a:r>
              <a:rPr lang="en-US" altLang="ko-KR" dirty="0" err="1" smtClean="0"/>
              <a:t>commad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객체를생성하고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포워딩을</a:t>
            </a:r>
            <a:r>
              <a:rPr lang="ko-KR" altLang="en-US" dirty="0" smtClean="0"/>
              <a:t> 해줌으로 이동한 페이지에서 필요한 데이터를 </a:t>
            </a:r>
            <a:endParaRPr lang="en-US" altLang="ko-KR" dirty="0" smtClean="0"/>
          </a:p>
          <a:p>
            <a:r>
              <a:rPr lang="ko-KR" altLang="en-US" dirty="0" smtClean="0"/>
              <a:t>사용할 수 있게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727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command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715004" cy="1762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75356" y="1580225"/>
            <a:ext cx="8225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Command </a:t>
            </a:r>
            <a:r>
              <a:rPr lang="ko-KR" altLang="en-US" dirty="0" smtClean="0"/>
              <a:t>인터페이스를 만들어서</a:t>
            </a:r>
            <a:endParaRPr lang="en-US" altLang="ko-KR" dirty="0" smtClean="0"/>
          </a:p>
          <a:p>
            <a:r>
              <a:rPr lang="ko-KR" altLang="en-US" dirty="0" smtClean="0"/>
              <a:t>각 페이지 별 </a:t>
            </a:r>
            <a:r>
              <a:rPr lang="en-US" altLang="ko-KR" dirty="0" smtClean="0"/>
              <a:t>command</a:t>
            </a:r>
            <a:r>
              <a:rPr lang="ko-KR" altLang="en-US" dirty="0" smtClean="0"/>
              <a:t>클래스를 만들어 필요한 </a:t>
            </a:r>
            <a:r>
              <a:rPr lang="ko-KR" altLang="en-US" dirty="0" err="1" smtClean="0"/>
              <a:t>오버라이딩을</a:t>
            </a:r>
            <a:r>
              <a:rPr lang="ko-KR" altLang="en-US" dirty="0" smtClean="0"/>
              <a:t> 통해 </a:t>
            </a:r>
            <a:endParaRPr lang="en-US" altLang="ko-KR" dirty="0" smtClean="0"/>
          </a:p>
          <a:p>
            <a:r>
              <a:rPr lang="ko-KR" altLang="en-US" dirty="0" smtClean="0"/>
              <a:t>데이터 들을 </a:t>
            </a:r>
            <a:r>
              <a:rPr lang="ko-KR" altLang="en-US" dirty="0" err="1" smtClean="0"/>
              <a:t>가져올수</a:t>
            </a:r>
            <a:r>
              <a:rPr lang="ko-KR" altLang="en-US" dirty="0" smtClean="0"/>
              <a:t> 있게 구현해서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파트에서 데이터들을 </a:t>
            </a:r>
            <a:r>
              <a:rPr lang="ko-KR" altLang="en-US" dirty="0" err="1" smtClean="0"/>
              <a:t>사용할수있게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포워딩</a:t>
            </a:r>
            <a:r>
              <a:rPr lang="ko-KR" altLang="en-US" dirty="0" smtClean="0"/>
              <a:t> 시켜준다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40" y="4011351"/>
            <a:ext cx="776395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View 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547" y="2015406"/>
            <a:ext cx="5936709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64618" y="3590910"/>
            <a:ext cx="505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r>
              <a:rPr lang="ko-KR" altLang="en-US" dirty="0" smtClean="0"/>
              <a:t>파트에서는 게시판페이지를 </a:t>
            </a:r>
            <a:r>
              <a:rPr lang="en-US" altLang="ko-KR" dirty="0" smtClean="0"/>
              <a:t>table</a:t>
            </a:r>
          </a:p>
          <a:p>
            <a:r>
              <a:rPr lang="ko-KR" altLang="en-US" dirty="0" smtClean="0"/>
              <a:t>을 통해 구현하여 각 칸마다 필요한 요소를 </a:t>
            </a:r>
            <a:endParaRPr lang="en-US" altLang="ko-KR" dirty="0" smtClean="0"/>
          </a:p>
          <a:p>
            <a:r>
              <a:rPr lang="en-US" altLang="ko-KR" dirty="0" smtClean="0"/>
              <a:t>Command </a:t>
            </a:r>
            <a:r>
              <a:rPr lang="ko-KR" altLang="en-US" dirty="0" err="1" smtClean="0"/>
              <a:t>포워딩으로</a:t>
            </a:r>
            <a:r>
              <a:rPr lang="ko-KR" altLang="en-US" dirty="0" smtClean="0"/>
              <a:t> 받아온 데이터를 넣어서</a:t>
            </a:r>
            <a:endParaRPr lang="en-US" altLang="ko-KR" dirty="0" smtClean="0"/>
          </a:p>
          <a:p>
            <a:r>
              <a:rPr lang="ko-KR" altLang="en-US" dirty="0" smtClean="0"/>
              <a:t>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05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152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Project3</vt:lpstr>
      <vt:lpstr>Mvc모델</vt:lpstr>
      <vt:lpstr>Dao</vt:lpstr>
      <vt:lpstr>controller</vt:lpstr>
      <vt:lpstr>command</vt:lpstr>
      <vt:lpstr>View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</dc:title>
  <dc:creator>33092292 010</dc:creator>
  <cp:lastModifiedBy>33092292 010</cp:lastModifiedBy>
  <cp:revision>5</cp:revision>
  <dcterms:created xsi:type="dcterms:W3CDTF">2022-06-19T18:38:22Z</dcterms:created>
  <dcterms:modified xsi:type="dcterms:W3CDTF">2022-06-19T19:09:33Z</dcterms:modified>
</cp:coreProperties>
</file>