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3" r:id="rId3"/>
    <p:sldId id="268" r:id="rId4"/>
    <p:sldId id="274" r:id="rId5"/>
    <p:sldId id="269" r:id="rId6"/>
    <p:sldId id="257" r:id="rId7"/>
    <p:sldId id="259" r:id="rId8"/>
    <p:sldId id="258" r:id="rId9"/>
    <p:sldId id="260" r:id="rId10"/>
    <p:sldId id="262" r:id="rId11"/>
    <p:sldId id="263" r:id="rId12"/>
    <p:sldId id="264" r:id="rId13"/>
    <p:sldId id="265" r:id="rId14"/>
    <p:sldId id="271" r:id="rId15"/>
    <p:sldId id="270" r:id="rId16"/>
    <p:sldId id="272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0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7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9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8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6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3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1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05C5-44FE-480F-BA1E-EB63674A726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4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05C5-44FE-480F-BA1E-EB63674A7266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1F61-5C91-46E2-B353-2278C4E14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2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951963" y="2899107"/>
            <a:ext cx="6385729" cy="741493"/>
            <a:chOff x="1776" y="864"/>
            <a:chExt cx="2688" cy="432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flipV="1"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87075" tIns="45279" rIns="87075" bIns="45279" anchor="ctr"/>
            <a:lstStyle/>
            <a:p>
              <a:endParaRPr lang="ko-KR" altLang="en-US" sz="1742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87075" tIns="45279" rIns="87075" bIns="45279" anchor="ctr"/>
            <a:lstStyle/>
            <a:p>
              <a:endParaRPr lang="ko-KR" altLang="en-US" sz="1742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077271" y="3054196"/>
            <a:ext cx="6115140" cy="4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259" tIns="44213" rIns="45259" bIns="44213">
            <a:spAutoFit/>
          </a:bodyPr>
          <a:lstStyle/>
          <a:p>
            <a:r>
              <a:rPr lang="en-US" altLang="ko-KR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1. </a:t>
            </a:r>
            <a:r>
              <a:rPr lang="ko-KR" altLang="en-US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관리자 모드</a:t>
            </a:r>
            <a:endParaRPr lang="en-US" altLang="ko-KR" sz="2322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7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 smtClean="0">
                <a:latin typeface="+mn-ea"/>
                <a:ea typeface="+mn-ea"/>
              </a:rPr>
              <a:t>3. </a:t>
            </a:r>
            <a:r>
              <a:rPr lang="ko-KR" altLang="en-US" sz="1872" dirty="0" err="1" smtClean="0">
                <a:latin typeface="+mn-ea"/>
                <a:ea typeface="+mn-ea"/>
              </a:rPr>
              <a:t>마이페이지</a:t>
            </a:r>
            <a:r>
              <a:rPr lang="en-US" altLang="ko-KR" sz="1872" dirty="0" smtClean="0">
                <a:latin typeface="+mn-ea"/>
                <a:ea typeface="+mn-ea"/>
              </a:rPr>
              <a:t>(</a:t>
            </a:r>
            <a:r>
              <a:rPr lang="ko-KR" altLang="en-US" sz="1872" dirty="0" smtClean="0">
                <a:latin typeface="+mn-ea"/>
                <a:ea typeface="+mn-ea"/>
              </a:rPr>
              <a:t>예약내역</a:t>
            </a:r>
            <a:r>
              <a:rPr lang="en-US" altLang="ko-KR" sz="1872" dirty="0" smtClean="0">
                <a:latin typeface="+mn-ea"/>
                <a:ea typeface="+mn-ea"/>
              </a:rPr>
              <a:t>)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5" name="직사각형 14"/>
          <p:cNvSpPr/>
          <p:nvPr/>
        </p:nvSpPr>
        <p:spPr>
          <a:xfrm>
            <a:off x="302494" y="1139068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2193" y="1139067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494" y="5235981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142193" y="1139068"/>
            <a:ext cx="633507" cy="218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4" name="직사각형 3"/>
          <p:cNvSpPr/>
          <p:nvPr/>
        </p:nvSpPr>
        <p:spPr>
          <a:xfrm>
            <a:off x="457200" y="2346385"/>
            <a:ext cx="1319842" cy="336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 정보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200" y="2700068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예약내역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144" y="2190744"/>
            <a:ext cx="3835853" cy="269207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57200" y="3080573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7200" y="3442883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고객센터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35597" y="2013902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예약내역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72691" y="2022528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이용내역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92532" y="2022528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취소환불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1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 smtClean="0">
                <a:latin typeface="+mn-ea"/>
                <a:ea typeface="+mn-ea"/>
              </a:rPr>
              <a:t>3. </a:t>
            </a:r>
            <a:r>
              <a:rPr lang="ko-KR" altLang="en-US" sz="1872" dirty="0" err="1" smtClean="0">
                <a:latin typeface="+mn-ea"/>
                <a:ea typeface="+mn-ea"/>
              </a:rPr>
              <a:t>마이페이지</a:t>
            </a:r>
            <a:r>
              <a:rPr lang="en-US" altLang="ko-KR" sz="1872" dirty="0" smtClean="0">
                <a:latin typeface="+mn-ea"/>
                <a:ea typeface="+mn-ea"/>
              </a:rPr>
              <a:t>(</a:t>
            </a:r>
            <a:r>
              <a:rPr lang="ko-KR" altLang="en-US" sz="1872" dirty="0" smtClean="0">
                <a:latin typeface="+mn-ea"/>
                <a:ea typeface="+mn-ea"/>
              </a:rPr>
              <a:t>나의 활동</a:t>
            </a:r>
            <a:r>
              <a:rPr lang="en-US" altLang="ko-KR" sz="1872" dirty="0" smtClean="0">
                <a:latin typeface="+mn-ea"/>
                <a:ea typeface="+mn-ea"/>
              </a:rPr>
              <a:t>)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5" name="직사각형 14"/>
          <p:cNvSpPr/>
          <p:nvPr/>
        </p:nvSpPr>
        <p:spPr>
          <a:xfrm>
            <a:off x="302494" y="1139068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2193" y="1139067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494" y="5235981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142193" y="1139068"/>
            <a:ext cx="633507" cy="218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3" name="직사각형 2"/>
          <p:cNvSpPr/>
          <p:nvPr/>
        </p:nvSpPr>
        <p:spPr>
          <a:xfrm>
            <a:off x="2320506" y="2124660"/>
            <a:ext cx="1837426" cy="414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마이 </a:t>
            </a:r>
            <a:r>
              <a:rPr lang="ko-KR" altLang="en-US" dirty="0" err="1" smtClean="0">
                <a:solidFill>
                  <a:srgbClr val="FF0000"/>
                </a:solidFill>
              </a:rPr>
              <a:t>피드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66559" y="2124660"/>
            <a:ext cx="1837426" cy="414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마이 토크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24819" y="2581859"/>
            <a:ext cx="3683479" cy="2444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69349" y="2681065"/>
            <a:ext cx="3177165" cy="9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77976" y="3793873"/>
            <a:ext cx="3177165" cy="9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63008" y="2173400"/>
            <a:ext cx="1319842" cy="336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 정보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3008" y="2527083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2020" y="3231863"/>
            <a:ext cx="1181819" cy="301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나의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피드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토크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3008" y="2879625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나의 활동 기록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3008" y="3890536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고객센터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2020" y="3552573"/>
            <a:ext cx="1181819" cy="301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검색기록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2020" y="4240196"/>
            <a:ext cx="1181819" cy="301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1:1 </a:t>
            </a:r>
            <a:r>
              <a:rPr lang="ko-KR" altLang="en-US" sz="1100" dirty="0" smtClean="0">
                <a:solidFill>
                  <a:schemeClr val="tx1"/>
                </a:solidFill>
              </a:rPr>
              <a:t>문의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32020" y="4554243"/>
            <a:ext cx="1181819" cy="301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Q&amp;A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 smtClean="0">
                <a:latin typeface="+mn-ea"/>
                <a:ea typeface="+mn-ea"/>
              </a:rPr>
              <a:t>3. </a:t>
            </a:r>
            <a:r>
              <a:rPr lang="ko-KR" altLang="en-US" sz="1872" dirty="0" err="1" smtClean="0">
                <a:latin typeface="+mn-ea"/>
                <a:ea typeface="+mn-ea"/>
              </a:rPr>
              <a:t>마이페이지</a:t>
            </a:r>
            <a:r>
              <a:rPr lang="en-US" altLang="ko-KR" sz="1872" dirty="0" smtClean="0">
                <a:latin typeface="+mn-ea"/>
                <a:ea typeface="+mn-ea"/>
              </a:rPr>
              <a:t>(</a:t>
            </a:r>
            <a:r>
              <a:rPr lang="ko-KR" altLang="en-US" sz="1872" dirty="0" smtClean="0">
                <a:latin typeface="+mn-ea"/>
                <a:ea typeface="+mn-ea"/>
              </a:rPr>
              <a:t>나의 활동</a:t>
            </a:r>
            <a:r>
              <a:rPr lang="en-US" altLang="ko-KR" sz="1872" dirty="0" smtClean="0">
                <a:latin typeface="+mn-ea"/>
                <a:ea typeface="+mn-ea"/>
              </a:rPr>
              <a:t>)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5" name="직사각형 14"/>
          <p:cNvSpPr/>
          <p:nvPr/>
        </p:nvSpPr>
        <p:spPr>
          <a:xfrm>
            <a:off x="302494" y="1139068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2193" y="1139067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494" y="5235981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142193" y="1139068"/>
            <a:ext cx="633507" cy="218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3" name="직사각형 2"/>
          <p:cNvSpPr/>
          <p:nvPr/>
        </p:nvSpPr>
        <p:spPr>
          <a:xfrm>
            <a:off x="2320506" y="2124660"/>
            <a:ext cx="1837426" cy="414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마이 </a:t>
            </a:r>
            <a:r>
              <a:rPr lang="ko-KR" altLang="en-US" dirty="0" err="1" smtClean="0">
                <a:solidFill>
                  <a:schemeClr val="bg1"/>
                </a:solidFill>
              </a:rPr>
              <a:t>피드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66559" y="2124660"/>
            <a:ext cx="1837426" cy="41406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마이 토크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24819" y="2581859"/>
            <a:ext cx="3683479" cy="2444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69349" y="2681065"/>
            <a:ext cx="3177165" cy="372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69349" y="3207277"/>
            <a:ext cx="3177165" cy="372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69349" y="3767994"/>
            <a:ext cx="3177165" cy="372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69349" y="4328711"/>
            <a:ext cx="3177165" cy="372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0139" y="2346385"/>
            <a:ext cx="1319842" cy="336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 정보 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0139" y="2700068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9151" y="3404848"/>
            <a:ext cx="1181819" cy="301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나의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피드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토크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0139" y="3052610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나의 활동 기록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0139" y="4063521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고객센터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9151" y="3725558"/>
            <a:ext cx="1181819" cy="301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검색기록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9151" y="4413181"/>
            <a:ext cx="1181819" cy="301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1:1 </a:t>
            </a:r>
            <a:r>
              <a:rPr lang="ko-KR" altLang="en-US" sz="1100" dirty="0" smtClean="0">
                <a:solidFill>
                  <a:schemeClr val="tx1"/>
                </a:solidFill>
              </a:rPr>
              <a:t>문의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9151" y="4727228"/>
            <a:ext cx="1181819" cy="301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Q&amp;A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>
                <a:latin typeface="+mn-ea"/>
                <a:ea typeface="+mn-ea"/>
              </a:rPr>
              <a:t>4</a:t>
            </a:r>
            <a:r>
              <a:rPr lang="en-US" altLang="ko-KR" sz="1872" dirty="0" smtClean="0">
                <a:latin typeface="+mn-ea"/>
                <a:ea typeface="+mn-ea"/>
              </a:rPr>
              <a:t>. </a:t>
            </a:r>
            <a:r>
              <a:rPr lang="ko-KR" altLang="en-US" sz="1872" dirty="0" err="1">
                <a:latin typeface="+mn-ea"/>
              </a:rPr>
              <a:t>캠핑장예약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2493" y="1147330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2193" y="1139067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514" y="5161225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142193" y="1139068"/>
            <a:ext cx="633507" cy="218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3" name="직사각형 2"/>
          <p:cNvSpPr/>
          <p:nvPr/>
        </p:nvSpPr>
        <p:spPr>
          <a:xfrm>
            <a:off x="302494" y="2294626"/>
            <a:ext cx="6641337" cy="1121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9" y="1557467"/>
            <a:ext cx="6929424" cy="358220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5" name="직사각형 4"/>
          <p:cNvSpPr/>
          <p:nvPr/>
        </p:nvSpPr>
        <p:spPr>
          <a:xfrm>
            <a:off x="733245" y="2380891"/>
            <a:ext cx="543464" cy="18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8355" y="2294626"/>
            <a:ext cx="828136" cy="2113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0375" y="2316180"/>
            <a:ext cx="922384" cy="2288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조건 필터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2762" y="2052180"/>
            <a:ext cx="646981" cy="132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89517" y="1905711"/>
            <a:ext cx="664234" cy="212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73260" y="3847381"/>
            <a:ext cx="2447001" cy="560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53658" y="3968553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가격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예약 가능여부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2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>
                <a:latin typeface="+mn-ea"/>
                <a:ea typeface="+mn-ea"/>
              </a:rPr>
              <a:t>5</a:t>
            </a:r>
            <a:r>
              <a:rPr lang="en-US" altLang="ko-KR" sz="1872" dirty="0" smtClean="0">
                <a:latin typeface="+mn-ea"/>
                <a:ea typeface="+mn-ea"/>
              </a:rPr>
              <a:t>. </a:t>
            </a:r>
            <a:r>
              <a:rPr lang="ko-KR" altLang="en-US" sz="1872" dirty="0" smtClean="0">
                <a:latin typeface="+mn-ea"/>
                <a:ea typeface="+mn-ea"/>
              </a:rPr>
              <a:t>장소소개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2493" y="1147330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2193" y="1139067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514" y="5161225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3" name="직사각형 2"/>
          <p:cNvSpPr/>
          <p:nvPr/>
        </p:nvSpPr>
        <p:spPr>
          <a:xfrm>
            <a:off x="302494" y="2294626"/>
            <a:ext cx="6641337" cy="1121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9" y="1557467"/>
            <a:ext cx="6929424" cy="358220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5" name="직사각형 4"/>
          <p:cNvSpPr/>
          <p:nvPr/>
        </p:nvSpPr>
        <p:spPr>
          <a:xfrm>
            <a:off x="733245" y="2380891"/>
            <a:ext cx="543464" cy="181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061675" y="1912127"/>
            <a:ext cx="633507" cy="218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</p:spTree>
    <p:extLst>
      <p:ext uri="{BB962C8B-B14F-4D97-AF65-F5344CB8AC3E}">
        <p14:creationId xmlns:p14="http://schemas.microsoft.com/office/powerpoint/2010/main" val="31504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>
                <a:latin typeface="+mn-ea"/>
                <a:ea typeface="+mn-ea"/>
              </a:rPr>
              <a:t>5</a:t>
            </a:r>
            <a:r>
              <a:rPr lang="en-US" altLang="ko-KR" sz="1872" dirty="0" smtClean="0">
                <a:latin typeface="+mn-ea"/>
                <a:ea typeface="+mn-ea"/>
              </a:rPr>
              <a:t>. </a:t>
            </a:r>
            <a:r>
              <a:rPr lang="ko-KR" altLang="en-US" sz="1872" dirty="0" smtClean="0">
                <a:latin typeface="+mn-ea"/>
                <a:ea typeface="+mn-ea"/>
              </a:rPr>
              <a:t>장소소개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2493" y="1147330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2193" y="1139067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514" y="5161225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142193" y="1139068"/>
            <a:ext cx="633507" cy="218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sp>
        <p:nvSpPr>
          <p:cNvPr id="3" name="직사각형 2"/>
          <p:cNvSpPr/>
          <p:nvPr/>
        </p:nvSpPr>
        <p:spPr>
          <a:xfrm>
            <a:off x="302494" y="2294626"/>
            <a:ext cx="6641337" cy="1121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9" y="1557467"/>
            <a:ext cx="6929424" cy="358220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5" name="직사각형 4"/>
          <p:cNvSpPr/>
          <p:nvPr/>
        </p:nvSpPr>
        <p:spPr>
          <a:xfrm>
            <a:off x="735789" y="2605177"/>
            <a:ext cx="290754" cy="189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97479" y="2130725"/>
            <a:ext cx="5270740" cy="2653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17678" y="2294626"/>
            <a:ext cx="1207698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54772" y="2294626"/>
            <a:ext cx="1207698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65987" y="2294626"/>
            <a:ext cx="1207698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485829" y="2294626"/>
            <a:ext cx="1207698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72523" y="23304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노지캠핑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52183" y="23463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오토캠핑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29535" y="2330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글램핑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5893" y="23304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차박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8534" y="3283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설명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096312" y="3283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51349" y="3283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88444" y="3283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>
                <a:latin typeface="+mn-ea"/>
                <a:ea typeface="+mn-ea"/>
              </a:rPr>
              <a:t>5</a:t>
            </a:r>
            <a:r>
              <a:rPr lang="en-US" altLang="ko-KR" sz="1872" dirty="0" smtClean="0">
                <a:latin typeface="+mn-ea"/>
                <a:ea typeface="+mn-ea"/>
              </a:rPr>
              <a:t>. </a:t>
            </a:r>
            <a:r>
              <a:rPr lang="ko-KR" altLang="en-US" sz="1872" dirty="0" smtClean="0">
                <a:latin typeface="+mn-ea"/>
                <a:ea typeface="+mn-ea"/>
              </a:rPr>
              <a:t>장소소개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2493" y="1147330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2193" y="1139067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514" y="5161225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3" name="직사각형 2"/>
          <p:cNvSpPr/>
          <p:nvPr/>
        </p:nvSpPr>
        <p:spPr>
          <a:xfrm>
            <a:off x="302494" y="2294626"/>
            <a:ext cx="6641337" cy="1121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9" y="1557467"/>
            <a:ext cx="6929424" cy="358220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5" name="직사각형 4"/>
          <p:cNvSpPr/>
          <p:nvPr/>
        </p:nvSpPr>
        <p:spPr>
          <a:xfrm>
            <a:off x="679546" y="2801011"/>
            <a:ext cx="708597" cy="212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 smtClean="0">
                <a:latin typeface="+mn-ea"/>
                <a:ea typeface="+mn-ea"/>
              </a:rPr>
              <a:t>6. </a:t>
            </a:r>
            <a:r>
              <a:rPr lang="ko-KR" altLang="en-US" sz="1872" dirty="0" smtClean="0">
                <a:latin typeface="+mn-ea"/>
                <a:ea typeface="+mn-ea"/>
              </a:rPr>
              <a:t>커뮤니티</a:t>
            </a:r>
            <a:r>
              <a:rPr lang="en-US" altLang="ko-KR" sz="1872" dirty="0" smtClean="0">
                <a:latin typeface="+mn-ea"/>
                <a:ea typeface="+mn-ea"/>
              </a:rPr>
              <a:t>(</a:t>
            </a:r>
            <a:r>
              <a:rPr lang="ko-KR" altLang="en-US" sz="1872" dirty="0" err="1" smtClean="0">
                <a:latin typeface="+mn-ea"/>
                <a:ea typeface="+mn-ea"/>
              </a:rPr>
              <a:t>피드</a:t>
            </a:r>
            <a:r>
              <a:rPr lang="en-US" altLang="ko-KR" sz="1872" dirty="0" smtClean="0">
                <a:latin typeface="+mn-ea"/>
                <a:ea typeface="+mn-ea"/>
              </a:rPr>
              <a:t>)</a:t>
            </a:r>
            <a:endParaRPr lang="ko-KR" altLang="en-US" sz="1872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74733" y="1284643"/>
            <a:ext cx="4750756" cy="44596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8" name="직사각형 17"/>
          <p:cNvSpPr/>
          <p:nvPr/>
        </p:nvSpPr>
        <p:spPr>
          <a:xfrm>
            <a:off x="302494" y="1139068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20" name="직사각형 19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21" name="TextBox 20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56647" y="1120146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394"/>
              </p:ext>
            </p:extLst>
          </p:nvPr>
        </p:nvGraphicFramePr>
        <p:xfrm>
          <a:off x="302495" y="1959343"/>
          <a:ext cx="6606012" cy="34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503"/>
                <a:gridCol w="1651503"/>
                <a:gridCol w="1651503"/>
                <a:gridCol w="1651503"/>
              </a:tblGrid>
              <a:tr h="342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캠핑장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예약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장소소개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Q&amp;A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2494" y="5235981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10" name="직사각형 9"/>
          <p:cNvSpPr/>
          <p:nvPr/>
        </p:nvSpPr>
        <p:spPr>
          <a:xfrm>
            <a:off x="613118" y="2639683"/>
            <a:ext cx="1586618" cy="183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49748" y="2639683"/>
            <a:ext cx="1586618" cy="183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486379" y="2639683"/>
            <a:ext cx="1586618" cy="183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13118" y="4500203"/>
            <a:ext cx="1586618" cy="37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댓글</a:t>
            </a:r>
            <a:r>
              <a:rPr lang="en-US" altLang="ko-KR" dirty="0" smtClean="0"/>
              <a:t>/</a:t>
            </a:r>
            <a:r>
              <a:rPr lang="ko-KR" altLang="en-US" dirty="0" smtClean="0"/>
              <a:t>좋아요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545435" y="4500203"/>
            <a:ext cx="1586618" cy="37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댓글</a:t>
            </a:r>
            <a:r>
              <a:rPr lang="en-US" altLang="ko-KR" dirty="0" smtClean="0"/>
              <a:t>/</a:t>
            </a:r>
            <a:r>
              <a:rPr lang="ko-KR" altLang="en-US" dirty="0" smtClean="0"/>
              <a:t>좋아요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477752" y="4500203"/>
            <a:ext cx="1586618" cy="37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댓글좋아요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714103" y="2294120"/>
            <a:ext cx="1397480" cy="355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89677" y="2294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피드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 smtClean="0">
                <a:latin typeface="+mn-ea"/>
                <a:ea typeface="+mn-ea"/>
              </a:rPr>
              <a:t>6. </a:t>
            </a:r>
            <a:r>
              <a:rPr lang="ko-KR" altLang="en-US" sz="1872" dirty="0" smtClean="0">
                <a:latin typeface="+mn-ea"/>
                <a:ea typeface="+mn-ea"/>
              </a:rPr>
              <a:t>커뮤니티</a:t>
            </a:r>
            <a:r>
              <a:rPr lang="en-US" altLang="ko-KR" sz="1872" dirty="0" smtClean="0">
                <a:latin typeface="+mn-ea"/>
                <a:ea typeface="+mn-ea"/>
              </a:rPr>
              <a:t>(</a:t>
            </a:r>
            <a:r>
              <a:rPr lang="ko-KR" altLang="en-US" sz="1872" dirty="0" smtClean="0">
                <a:latin typeface="+mn-ea"/>
                <a:ea typeface="+mn-ea"/>
              </a:rPr>
              <a:t>토크</a:t>
            </a:r>
            <a:r>
              <a:rPr lang="en-US" altLang="ko-KR" sz="1872" dirty="0" smtClean="0">
                <a:latin typeface="+mn-ea"/>
                <a:ea typeface="+mn-ea"/>
              </a:rPr>
              <a:t>)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8" name="직사각형 17"/>
          <p:cNvSpPr/>
          <p:nvPr/>
        </p:nvSpPr>
        <p:spPr>
          <a:xfrm>
            <a:off x="302494" y="1139068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20" name="직사각형 19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21" name="TextBox 20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56647" y="1120146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02495" y="1959343"/>
          <a:ext cx="6606012" cy="34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503"/>
                <a:gridCol w="1651503"/>
                <a:gridCol w="1651503"/>
                <a:gridCol w="1651503"/>
              </a:tblGrid>
              <a:tr h="342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캠핑장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예약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장소소개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Q&amp;A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2494" y="5235981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13" name="직사각형 12"/>
          <p:cNvSpPr/>
          <p:nvPr/>
        </p:nvSpPr>
        <p:spPr>
          <a:xfrm>
            <a:off x="3714103" y="2294120"/>
            <a:ext cx="1397480" cy="355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89677" y="2294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토크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6815" y="2690325"/>
            <a:ext cx="6392174" cy="710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글내용</a:t>
            </a:r>
            <a:r>
              <a:rPr lang="ko-KR" altLang="en-US" dirty="0" smtClean="0"/>
              <a:t>                        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581291" y="2783624"/>
            <a:ext cx="905773" cy="491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26212" y="2783624"/>
            <a:ext cx="905773" cy="491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글번호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작성자</a:t>
            </a:r>
            <a:r>
              <a:rPr lang="en-US" altLang="ko-KR" sz="900" dirty="0" smtClean="0"/>
              <a:t>,</a:t>
            </a:r>
          </a:p>
          <a:p>
            <a:pPr algn="ctr"/>
            <a:r>
              <a:rPr lang="ko-KR" altLang="en-US" sz="900" dirty="0" smtClean="0"/>
              <a:t>좋아요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396815" y="3509834"/>
            <a:ext cx="6392174" cy="710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글내용</a:t>
            </a:r>
            <a:r>
              <a:rPr lang="ko-KR" altLang="en-US" dirty="0" smtClean="0"/>
              <a:t>                         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96815" y="4294837"/>
            <a:ext cx="6392174" cy="710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글내용</a:t>
            </a:r>
            <a:r>
              <a:rPr lang="ko-KR" altLang="en-US" dirty="0" smtClean="0"/>
              <a:t>                        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26212" y="3620386"/>
            <a:ext cx="905773" cy="491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글번호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작성자</a:t>
            </a:r>
            <a:r>
              <a:rPr lang="en-US" altLang="ko-KR" sz="900" dirty="0" smtClean="0"/>
              <a:t>,</a:t>
            </a:r>
          </a:p>
          <a:p>
            <a:pPr algn="ctr"/>
            <a:r>
              <a:rPr lang="ko-KR" altLang="en-US" sz="900" dirty="0" smtClean="0"/>
              <a:t>좋아요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526212" y="4414016"/>
            <a:ext cx="905773" cy="491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글번호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작성자</a:t>
            </a:r>
            <a:r>
              <a:rPr lang="en-US" altLang="ko-KR" sz="900" dirty="0" smtClean="0"/>
              <a:t>,</a:t>
            </a:r>
          </a:p>
          <a:p>
            <a:pPr algn="ctr"/>
            <a:r>
              <a:rPr lang="ko-KR" altLang="en-US" sz="900" dirty="0" smtClean="0"/>
              <a:t>좋아요</a:t>
            </a:r>
            <a:endParaRPr lang="ko-KR" altLang="en-US" sz="900" dirty="0"/>
          </a:p>
        </p:txBody>
      </p:sp>
      <p:sp>
        <p:nvSpPr>
          <p:cNvPr id="38" name="직사각형 37"/>
          <p:cNvSpPr/>
          <p:nvPr/>
        </p:nvSpPr>
        <p:spPr>
          <a:xfrm>
            <a:off x="5581291" y="3620386"/>
            <a:ext cx="905773" cy="491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2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5" y="2093340"/>
            <a:ext cx="6279722" cy="3318458"/>
          </a:xfrm>
          <a:prstGeom prst="rect">
            <a:avLst/>
          </a:prstGeom>
        </p:spPr>
      </p:pic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 smtClean="0">
                <a:latin typeface="+mn-ea"/>
                <a:ea typeface="+mn-ea"/>
              </a:rPr>
              <a:t>7. Q </a:t>
            </a:r>
            <a:r>
              <a:rPr lang="en-US" altLang="ko-KR" sz="1872" dirty="0" smtClean="0">
                <a:latin typeface="+mn-ea"/>
                <a:ea typeface="+mn-ea"/>
              </a:rPr>
              <a:t>&amp; A 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8" name="직사각형 17"/>
          <p:cNvSpPr/>
          <p:nvPr/>
        </p:nvSpPr>
        <p:spPr>
          <a:xfrm>
            <a:off x="302494" y="1139068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20" name="직사각형 19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21" name="TextBox 20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56647" y="1120146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83411"/>
              </p:ext>
            </p:extLst>
          </p:nvPr>
        </p:nvGraphicFramePr>
        <p:xfrm>
          <a:off x="302495" y="1959343"/>
          <a:ext cx="6606012" cy="34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503"/>
                <a:gridCol w="1651503"/>
                <a:gridCol w="1651503"/>
                <a:gridCol w="1651503"/>
              </a:tblGrid>
              <a:tr h="342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캠핑장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예약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장소소개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Q&amp;A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02494" y="5235981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</p:spTree>
    <p:extLst>
      <p:ext uri="{BB962C8B-B14F-4D97-AF65-F5344CB8AC3E}">
        <p14:creationId xmlns:p14="http://schemas.microsoft.com/office/powerpoint/2010/main" val="7398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70" y="959289"/>
            <a:ext cx="10158610" cy="4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2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951963" y="2899107"/>
            <a:ext cx="6385729" cy="741493"/>
            <a:chOff x="1776" y="864"/>
            <a:chExt cx="2688" cy="432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flipV="1"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87075" tIns="45279" rIns="87075" bIns="45279" anchor="ctr"/>
            <a:lstStyle/>
            <a:p>
              <a:endParaRPr lang="ko-KR" altLang="en-US" sz="1742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87075" tIns="45279" rIns="87075" bIns="45279" anchor="ctr"/>
            <a:lstStyle/>
            <a:p>
              <a:endParaRPr lang="ko-KR" altLang="en-US" sz="1742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077271" y="3054196"/>
            <a:ext cx="6115140" cy="4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259" tIns="44213" rIns="45259" bIns="44213">
            <a:spAutoFit/>
          </a:bodyPr>
          <a:lstStyle/>
          <a:p>
            <a:r>
              <a:rPr lang="en-US" altLang="ko-KR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2. </a:t>
            </a:r>
            <a:r>
              <a:rPr lang="ko-KR" altLang="en-US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운영 모드</a:t>
            </a:r>
            <a:r>
              <a:rPr lang="en-US" altLang="ko-KR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ko-KR" altLang="en-US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업주</a:t>
            </a:r>
            <a:r>
              <a:rPr lang="en-US" altLang="ko-KR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  <a:endParaRPr lang="en-US" altLang="ko-KR" sz="2322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8" y="603681"/>
            <a:ext cx="11343306" cy="549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6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951963" y="2899107"/>
            <a:ext cx="6385729" cy="741493"/>
            <a:chOff x="1776" y="864"/>
            <a:chExt cx="2688" cy="432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flipV="1">
              <a:off x="1776" y="864"/>
              <a:ext cx="2688" cy="0"/>
            </a:xfrm>
            <a:prstGeom prst="lin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87075" tIns="45279" rIns="87075" bIns="45279" anchor="ctr"/>
            <a:lstStyle/>
            <a:p>
              <a:endParaRPr lang="ko-KR" altLang="en-US" sz="1742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776" y="1296"/>
              <a:ext cx="2688" cy="0"/>
            </a:xfrm>
            <a:prstGeom prst="line">
              <a:avLst/>
            </a:prstGeom>
            <a:noFill/>
            <a:ln w="63500" cmpd="thinThick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wrap="none" lIns="87075" tIns="45279" rIns="87075" bIns="45279" anchor="ctr"/>
            <a:lstStyle/>
            <a:p>
              <a:endParaRPr lang="ko-KR" altLang="en-US" sz="1742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077271" y="3054196"/>
            <a:ext cx="6115140" cy="446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259" tIns="44213" rIns="45259" bIns="44213">
            <a:spAutoFit/>
          </a:bodyPr>
          <a:lstStyle/>
          <a:p>
            <a:r>
              <a:rPr lang="en-US" altLang="ko-KR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3. </a:t>
            </a:r>
            <a:r>
              <a:rPr lang="ko-KR" altLang="en-US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운영 모드</a:t>
            </a:r>
            <a:r>
              <a:rPr lang="en-US" altLang="ko-KR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ko-KR" altLang="en-US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고객</a:t>
            </a:r>
            <a:r>
              <a:rPr lang="en-US" altLang="ko-KR" sz="2322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  <a:endParaRPr lang="en-US" altLang="ko-KR" sz="2322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0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>
                <a:latin typeface="+mn-ea"/>
                <a:ea typeface="+mn-ea"/>
              </a:rPr>
              <a:t>0. </a:t>
            </a:r>
            <a:r>
              <a:rPr lang="ko-KR" altLang="en-US" sz="1872" dirty="0" err="1">
                <a:latin typeface="+mn-ea"/>
                <a:ea typeface="+mn-ea"/>
              </a:rPr>
              <a:t>메인화면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5" name="직사각형 14"/>
          <p:cNvSpPr/>
          <p:nvPr/>
        </p:nvSpPr>
        <p:spPr>
          <a:xfrm>
            <a:off x="302494" y="1139068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6647" y="1120146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02495" y="1959343"/>
          <a:ext cx="6606012" cy="34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503"/>
                <a:gridCol w="1651503"/>
                <a:gridCol w="1651503"/>
                <a:gridCol w="1651503"/>
              </a:tblGrid>
              <a:tr h="342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캠핑장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예약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장소소개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커뮤니티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Q&amp;A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8468" marR="88468" marT="42796" marB="427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02494" y="5235981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20" name="TextBox 19"/>
          <p:cNvSpPr txBox="1"/>
          <p:nvPr/>
        </p:nvSpPr>
        <p:spPr>
          <a:xfrm>
            <a:off x="2987292" y="3463178"/>
            <a:ext cx="1125629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85" dirty="0"/>
              <a:t>호텔 사진</a:t>
            </a:r>
          </a:p>
        </p:txBody>
      </p:sp>
    </p:spTree>
    <p:extLst>
      <p:ext uri="{BB962C8B-B14F-4D97-AF65-F5344CB8AC3E}">
        <p14:creationId xmlns:p14="http://schemas.microsoft.com/office/powerpoint/2010/main" val="5711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 smtClean="0">
                <a:latin typeface="+mn-ea"/>
                <a:ea typeface="+mn-ea"/>
              </a:rPr>
              <a:t>1. </a:t>
            </a:r>
            <a:r>
              <a:rPr lang="ko-KR" altLang="en-US" sz="1872" dirty="0" smtClean="0">
                <a:latin typeface="+mn-ea"/>
                <a:ea typeface="+mn-ea"/>
              </a:rPr>
              <a:t>회원가입</a:t>
            </a:r>
            <a:endParaRPr lang="ko-KR" altLang="en-US" sz="1872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18" y="1135143"/>
            <a:ext cx="11445053" cy="49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 smtClean="0">
                <a:latin typeface="+mn-ea"/>
                <a:ea typeface="+mn-ea"/>
              </a:rPr>
              <a:t>2.</a:t>
            </a:r>
            <a:r>
              <a:rPr lang="ko-KR" altLang="en-US" sz="1872" dirty="0" smtClean="0">
                <a:latin typeface="+mn-ea"/>
                <a:ea typeface="+mn-ea"/>
              </a:rPr>
              <a:t>로그인</a:t>
            </a:r>
            <a:endParaRPr lang="ko-KR" altLang="en-US" sz="1872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44" y="1560055"/>
            <a:ext cx="10411774" cy="40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>
            <a:spLocks noGrp="1"/>
          </p:cNvSpPr>
          <p:nvPr>
            <p:ph type="title"/>
          </p:nvPr>
        </p:nvSpPr>
        <p:spPr>
          <a:xfrm>
            <a:off x="613118" y="402175"/>
            <a:ext cx="10515600" cy="321885"/>
          </a:xfrm>
        </p:spPr>
        <p:txBody>
          <a:bodyPr vert="horz" lIns="85552" tIns="42776" rIns="85552" bIns="42776" rtlCol="0" anchor="ctr">
            <a:noAutofit/>
          </a:bodyPr>
          <a:lstStyle/>
          <a:p>
            <a:r>
              <a:rPr lang="en-US" altLang="ko-KR" sz="1872" dirty="0" smtClean="0">
                <a:latin typeface="+mn-ea"/>
                <a:ea typeface="+mn-ea"/>
              </a:rPr>
              <a:t>3. </a:t>
            </a:r>
            <a:r>
              <a:rPr lang="ko-KR" altLang="en-US" sz="1872" dirty="0" err="1" smtClean="0">
                <a:latin typeface="+mn-ea"/>
                <a:ea typeface="+mn-ea"/>
              </a:rPr>
              <a:t>마이페이지</a:t>
            </a:r>
            <a:r>
              <a:rPr lang="en-US" altLang="ko-KR" sz="1872" dirty="0" smtClean="0">
                <a:latin typeface="+mn-ea"/>
                <a:ea typeface="+mn-ea"/>
              </a:rPr>
              <a:t>(</a:t>
            </a:r>
            <a:r>
              <a:rPr lang="ko-KR" altLang="en-US" sz="1872" dirty="0" err="1" smtClean="0">
                <a:latin typeface="+mn-ea"/>
                <a:ea typeface="+mn-ea"/>
              </a:rPr>
              <a:t>내정보</a:t>
            </a:r>
            <a:r>
              <a:rPr lang="ko-KR" altLang="en-US" sz="1872" dirty="0" smtClean="0">
                <a:latin typeface="+mn-ea"/>
                <a:ea typeface="+mn-ea"/>
              </a:rPr>
              <a:t> 관리</a:t>
            </a:r>
            <a:r>
              <a:rPr lang="en-US" altLang="ko-KR" sz="1872" dirty="0" smtClean="0">
                <a:latin typeface="+mn-ea"/>
                <a:ea typeface="+mn-ea"/>
              </a:rPr>
              <a:t>)</a:t>
            </a:r>
            <a:endParaRPr lang="ko-KR" altLang="en-US" sz="1872" dirty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495" y="1139071"/>
            <a:ext cx="6641337" cy="475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5" name="직사각형 14"/>
          <p:cNvSpPr/>
          <p:nvPr/>
        </p:nvSpPr>
        <p:spPr>
          <a:xfrm>
            <a:off x="302494" y="1139068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16" name="직사각형 15"/>
          <p:cNvSpPr/>
          <p:nvPr/>
        </p:nvSpPr>
        <p:spPr>
          <a:xfrm>
            <a:off x="302494" y="5069549"/>
            <a:ext cx="6641337" cy="820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85"/>
          </a:p>
        </p:txBody>
      </p:sp>
      <p:sp>
        <p:nvSpPr>
          <p:cNvPr id="8" name="TextBox 7"/>
          <p:cNvSpPr txBox="1"/>
          <p:nvPr/>
        </p:nvSpPr>
        <p:spPr>
          <a:xfrm>
            <a:off x="302494" y="1139068"/>
            <a:ext cx="829073" cy="351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85" dirty="0"/>
              <a:t>Logo </a:t>
            </a:r>
            <a:r>
              <a:rPr lang="ko-KR" altLang="en-US" sz="1685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3391" y="1139067"/>
            <a:ext cx="506870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로그인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2193" y="1139067"/>
            <a:ext cx="614271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43" u="sng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494" y="5235981"/>
            <a:ext cx="6641337" cy="35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85" dirty="0" smtClean="0"/>
              <a:t>footer</a:t>
            </a:r>
            <a:endParaRPr lang="en-US" altLang="ko-KR" sz="168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5142193" y="1139068"/>
            <a:ext cx="633507" cy="218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42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53" y="2133049"/>
            <a:ext cx="3032336" cy="276279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57200" y="2346385"/>
            <a:ext cx="1319842" cy="3364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</a:rPr>
              <a:t>내 정보 관리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7200" y="2700068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예약내역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7200" y="3066241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나의 기록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" y="3428551"/>
            <a:ext cx="1319842" cy="336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고객센터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255</Words>
  <Application>Microsoft Office PowerPoint</Application>
  <PresentationFormat>와이드스크린</PresentationFormat>
  <Paragraphs>142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0. 메인화면</vt:lpstr>
      <vt:lpstr>1. 회원가입</vt:lpstr>
      <vt:lpstr>2.로그인</vt:lpstr>
      <vt:lpstr>3. 마이페이지(내정보 관리)</vt:lpstr>
      <vt:lpstr>3. 마이페이지(예약내역)</vt:lpstr>
      <vt:lpstr>3. 마이페이지(나의 활동)</vt:lpstr>
      <vt:lpstr>3. 마이페이지(나의 활동)</vt:lpstr>
      <vt:lpstr>4. 캠핑장예약</vt:lpstr>
      <vt:lpstr>5. 장소소개</vt:lpstr>
      <vt:lpstr>5. 장소소개</vt:lpstr>
      <vt:lpstr>5. 장소소개</vt:lpstr>
      <vt:lpstr>6. 커뮤니티(피드)</vt:lpstr>
      <vt:lpstr>6. 커뮤니티(토크)</vt:lpstr>
      <vt:lpstr>7. Q &amp; 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메인화면</dc:title>
  <dc:creator>33092292 010</dc:creator>
  <cp:lastModifiedBy>33092292 010</cp:lastModifiedBy>
  <cp:revision>21</cp:revision>
  <dcterms:created xsi:type="dcterms:W3CDTF">2022-07-12T07:50:25Z</dcterms:created>
  <dcterms:modified xsi:type="dcterms:W3CDTF">2022-07-13T08:35:17Z</dcterms:modified>
</cp:coreProperties>
</file>