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63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8" r:id="rId22"/>
    <p:sldId id="279" r:id="rId23"/>
    <p:sldId id="280" r:id="rId24"/>
    <p:sldId id="281" r:id="rId25"/>
    <p:sldId id="282" r:id="rId26"/>
    <p:sldId id="283" r:id="rId27"/>
    <p:sldId id="29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261" autoAdjust="0"/>
  </p:normalViewPr>
  <p:slideViewPr>
    <p:cSldViewPr snapToGrid="0">
      <p:cViewPr varScale="1">
        <p:scale>
          <a:sx n="62" d="100"/>
          <a:sy n="62" d="100"/>
        </p:scale>
        <p:origin x="43" y="374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3A94F2-2BB3-455F-93A6-BFFE6D76C286}" type="datetime1">
              <a:rPr lang="ko-KR" altLang="en-US"/>
              <a:pPr lvl="0">
                <a:defRPr/>
              </a:pPr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748FBC6-06AB-495A-BF02-AB36B25A59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11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4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9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54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48FBC6-06AB-495A-BF02-AB36B25A595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42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08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3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3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B6B21-377B-41B5-A42E-57BB11C3D49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04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33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589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04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518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65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FB0D8-5EAF-4E1A-9095-19DE3F5948B5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14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89568-3DAC-4252-BBF4-52E8ABDB0AC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69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F5CEC-E618-484C-80A9-C613BEECE70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6E9E2-6441-4C89-9165-34A838B0320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BDA10-8A57-4E16-A173-A0267DF1BBBD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6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9CD5D-6BAB-4945-9635-2D643DC452E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F515E-552F-4EB3-9652-AEF032E0A80F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8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29B48-6CC5-40A8-8CE6-B8C14B7050F8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9F836-DAD4-4C3A-AAF6-B2CF91056706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16D8CE-E62B-4EB5-A331-A8F6EE192A89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4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9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674" r:id="rId18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4119956" y="276728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DB</a:t>
            </a:r>
            <a:r>
              <a:rPr lang="ko-KR" altLang="en-US" sz="8000" dirty="0">
                <a:latin typeface="+mj-lt"/>
                <a:ea typeface="나눔명조 ExtraBold" panose="02020603020101020101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10E977-7AB8-4EAB-A946-209D2213A070}"/>
              </a:ext>
            </a:extLst>
          </p:cNvPr>
          <p:cNvSpPr txBox="1"/>
          <p:nvPr/>
        </p:nvSpPr>
        <p:spPr>
          <a:xfrm>
            <a:off x="7927019" y="5392432"/>
            <a:ext cx="6338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789112" y="1751988"/>
            <a:ext cx="742409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en-US" altLang="ko-KR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Q&amp;A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789112" y="2868065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모든 회원은 하나이상의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달수있다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789112" y="3369127"/>
            <a:ext cx="721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 달리면 관리자가 답변을 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16FFDA-7B5B-4D9A-B46E-C9612E3751EC}"/>
              </a:ext>
            </a:extLst>
          </p:cNvPr>
          <p:cNvSpPr txBox="1"/>
          <p:nvPr/>
        </p:nvSpPr>
        <p:spPr>
          <a:xfrm>
            <a:off x="443059" y="3200933"/>
            <a:ext cx="3214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  <a:cs typeface="Segoe UI Semibold" panose="020B0702040204020203" pitchFamily="34" charset="0"/>
              </a:rPr>
              <a:t>Q&amp;A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7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개념적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40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125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2" y="668821"/>
            <a:ext cx="507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요구사항 분석을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통한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엔티티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38" y="1458376"/>
            <a:ext cx="4385034" cy="4842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83" y="1458376"/>
            <a:ext cx="5172797" cy="179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439" y="4066884"/>
            <a:ext cx="5087060" cy="17718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5146" y="2894029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0738" y="4666268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39786" y="4666268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13641" y="4572001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125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525534" y="668821"/>
            <a:ext cx="3802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   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다이어그램 작성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00" y="1158489"/>
            <a:ext cx="8169692" cy="53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451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ER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다이어그램을 관계형 스키마로 매핑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37" y="1202897"/>
            <a:ext cx="9334500" cy="5248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98" y="2330246"/>
            <a:ext cx="2302270" cy="12316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5" y="4227868"/>
            <a:ext cx="1970619" cy="15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1:1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1" cy="52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1:N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1" cy="52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M:N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0" cy="52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엔티티 추출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83" y="1275238"/>
            <a:ext cx="5016434" cy="50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BAC174C-9F8E-4BE9-8ED0-3449BE3B2462}"/>
              </a:ext>
            </a:extLst>
          </p:cNvPr>
          <p:cNvSpPr/>
          <p:nvPr/>
        </p:nvSpPr>
        <p:spPr>
          <a:xfrm>
            <a:off x="1965233" y="1133333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1.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요구사항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0DACF3-2CED-4965-9B41-8B5ECDE1BFCC}"/>
              </a:ext>
            </a:extLst>
          </p:cNvPr>
          <p:cNvSpPr/>
          <p:nvPr/>
        </p:nvSpPr>
        <p:spPr>
          <a:xfrm>
            <a:off x="1965233" y="2413246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2.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F2FD894-7952-4B86-9F23-6C132C1C6121}"/>
              </a:ext>
            </a:extLst>
          </p:cNvPr>
          <p:cNvSpPr/>
          <p:nvPr/>
        </p:nvSpPr>
        <p:spPr>
          <a:xfrm>
            <a:off x="1965233" y="3693159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3.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논리적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0B56A5A-955D-43A5-B361-911FDC03E0C1}"/>
              </a:ext>
            </a:extLst>
          </p:cNvPr>
          <p:cNvSpPr/>
          <p:nvPr/>
        </p:nvSpPr>
        <p:spPr>
          <a:xfrm>
            <a:off x="1965233" y="4973072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4.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386088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테이블 작성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44" y="1202897"/>
            <a:ext cx="9027384" cy="53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797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887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468384" y="652233"/>
            <a:ext cx="3338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전체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3" y="1125313"/>
            <a:ext cx="12192000" cy="5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69755" y="645961"/>
            <a:ext cx="2825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-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71" y="876793"/>
            <a:ext cx="5308645" cy="55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95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ERD 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좋아요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댓글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427024"/>
            <a:ext cx="528711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69755" y="645961"/>
            <a:ext cx="2825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- </a:t>
            </a:r>
            <a:r>
              <a:rPr lang="ko-KR" altLang="en-US" sz="2400" noProof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2319182"/>
            <a:ext cx="10602805" cy="28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–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회원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권한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56" y="733735"/>
            <a:ext cx="4930623" cy="59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–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회원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권한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70" y="876793"/>
            <a:ext cx="5284343" cy="54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통계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70" y="1904731"/>
            <a:ext cx="5754660" cy="36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395417" y="645960"/>
            <a:ext cx="3445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최종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26"/>
            <a:ext cx="12192000" cy="5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486150" y="3831487"/>
            <a:ext cx="52197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440466" y="2549299"/>
            <a:ext cx="5311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요구사항 분석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683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569C1B1-50E4-4145-94A4-E54D3AEC6E21}"/>
              </a:ext>
            </a:extLst>
          </p:cNvPr>
          <p:cNvCxnSpPr>
            <a:cxnSpLocks/>
          </p:cNvCxnSpPr>
          <p:nvPr/>
        </p:nvCxnSpPr>
        <p:spPr>
          <a:xfrm>
            <a:off x="4283521" y="3307059"/>
            <a:ext cx="3624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731596-6728-4923-93D9-1219A4626293}"/>
              </a:ext>
            </a:extLst>
          </p:cNvPr>
          <p:cNvSpPr txBox="1"/>
          <p:nvPr/>
        </p:nvSpPr>
        <p:spPr>
          <a:xfrm>
            <a:off x="4245173" y="2024871"/>
            <a:ext cx="3701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활동 사진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442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297508" cy="808893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4800">
                <a:latin typeface="나눔명조 ExtraBold"/>
                <a:ea typeface="나눔명조 ExtraBold"/>
                <a:cs typeface="Segoe UI Semibold"/>
              </a:rPr>
              <a:t> </a:t>
            </a:r>
            <a:r>
              <a:rPr lang="ko-KR" altLang="en-US" sz="3600">
                <a:latin typeface="나눔명조 ExtraBold"/>
                <a:ea typeface="나눔명조 ExtraBold"/>
                <a:cs typeface="Segoe UI Semibold"/>
              </a:rPr>
              <a:t>회의사진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7603" y="4044458"/>
            <a:ext cx="3338583" cy="44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/>
                <a:ea typeface="나눔스퀘어OTF_ac ExtraBold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latin typeface="나눔스퀘어OTF_ac ExtraBold"/>
              <a:ea typeface="나눔스퀘어OTF_ac Extra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297508" cy="808893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4800">
                <a:latin typeface="나눔명조 ExtraBold"/>
                <a:ea typeface="나눔명조 ExtraBold"/>
                <a:cs typeface="Segoe UI Semibold"/>
              </a:rPr>
              <a:t> </a:t>
            </a:r>
            <a:r>
              <a:rPr lang="ko-KR" altLang="en-US" sz="3600">
                <a:latin typeface="나눔명조 ExtraBold"/>
                <a:ea typeface="나눔명조 ExtraBold"/>
                <a:cs typeface="Segoe UI Semibold"/>
              </a:rPr>
              <a:t>회의사진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2568" y="4044458"/>
            <a:ext cx="3338583" cy="44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/>
                <a:ea typeface="나눔스퀘어OTF_ac ExtraBold"/>
                <a:cs typeface="+mn-cs"/>
              </a:rPr>
              <a:t>첫 회의 시작 </a:t>
            </a:r>
            <a:endParaRPr kumimoji="0" lang="ko-KR" altLang="en-US" sz="24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latin typeface="나눔스퀘어OTF_ac ExtraBold"/>
              <a:ea typeface="나눔스퀘어OTF_ac Extra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0EEB00B-3F5C-4E02-8F82-0D77F3293459}"/>
              </a:ext>
            </a:extLst>
          </p:cNvPr>
          <p:cNvSpPr/>
          <p:nvPr/>
        </p:nvSpPr>
        <p:spPr>
          <a:xfrm>
            <a:off x="3854478" y="2616016"/>
            <a:ext cx="66942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0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59F0572-BAA9-49C6-9379-B700165E04AA}"/>
              </a:ext>
            </a:extLst>
          </p:cNvPr>
          <p:cNvSpPr/>
          <p:nvPr/>
        </p:nvSpPr>
        <p:spPr>
          <a:xfrm>
            <a:off x="3830845" y="3816581"/>
            <a:ext cx="74372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모든 게시판에 글을 등록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수정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 할 수 있다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8836AA1-0E6C-4B53-ADEA-89C344A3416D}"/>
              </a:ext>
            </a:extLst>
          </p:cNvPr>
          <p:cNvSpPr/>
          <p:nvPr/>
        </p:nvSpPr>
        <p:spPr>
          <a:xfrm>
            <a:off x="3978738" y="1155457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62E04B0-2AB2-4464-B087-A280D2B0C326}"/>
              </a:ext>
            </a:extLst>
          </p:cNvPr>
          <p:cNvSpPr/>
          <p:nvPr/>
        </p:nvSpPr>
        <p:spPr>
          <a:xfrm>
            <a:off x="3830846" y="3270422"/>
            <a:ext cx="74372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관리자는 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ID, </a:t>
            </a:r>
            <a:r>
              <a:rPr lang="ko-KR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200" dirty="0" err="1" smtClean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이메일을</a:t>
            </a:r>
            <a:r>
              <a:rPr lang="ko-KR" altLang="ko-KR" sz="2200" dirty="0" smtClean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가지고 있다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902" y="2915065"/>
            <a:ext cx="279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admin</a:t>
            </a:r>
            <a:endParaRPr lang="ko-KR" altLang="en-US" sz="6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59F0572-BAA9-49C6-9379-B700165E04AA}"/>
              </a:ext>
            </a:extLst>
          </p:cNvPr>
          <p:cNvSpPr/>
          <p:nvPr/>
        </p:nvSpPr>
        <p:spPr>
          <a:xfrm>
            <a:off x="3830844" y="4380628"/>
            <a:ext cx="74372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 등록되면 답변을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85DFF7E-4631-46E7-A485-63F6D6828BBC}"/>
              </a:ext>
            </a:extLst>
          </p:cNvPr>
          <p:cNvSpPr/>
          <p:nvPr/>
        </p:nvSpPr>
        <p:spPr>
          <a:xfrm>
            <a:off x="5036762" y="1397416"/>
            <a:ext cx="717644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업주회원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4D7C182-3389-4D68-A1C2-77E30FE8F375}"/>
              </a:ext>
            </a:extLst>
          </p:cNvPr>
          <p:cNvSpPr/>
          <p:nvPr/>
        </p:nvSpPr>
        <p:spPr>
          <a:xfrm>
            <a:off x="5036762" y="2580770"/>
            <a:ext cx="62758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7CEA241-F053-4B30-89C7-AD1D29248D99}"/>
              </a:ext>
            </a:extLst>
          </p:cNvPr>
          <p:cNvSpPr/>
          <p:nvPr/>
        </p:nvSpPr>
        <p:spPr>
          <a:xfrm>
            <a:off x="5036762" y="3145568"/>
            <a:ext cx="6649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회원가입 시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ID, </a:t>
            </a:r>
            <a:r>
              <a:rPr lang="ko-KR" altLang="en-US" sz="22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이메일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 확인</a:t>
            </a:r>
            <a:endParaRPr 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을 반드시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입력해야 한다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901DCDE-3E14-4F5B-ACB5-9E8CFEDF3EE0}"/>
              </a:ext>
            </a:extLst>
          </p:cNvPr>
          <p:cNvSpPr/>
          <p:nvPr/>
        </p:nvSpPr>
        <p:spPr>
          <a:xfrm>
            <a:off x="5036762" y="4055609"/>
            <a:ext cx="6649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객실을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등록 수정 삭제를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할수있고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예약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취소도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가능하</a:t>
            </a:r>
            <a:endParaRPr lang="en-US" altLang="ko-KR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FA2CEC-0BCC-438D-A6FE-FBA154D79CA1}"/>
              </a:ext>
            </a:extLst>
          </p:cNvPr>
          <p:cNvSpPr/>
          <p:nvPr/>
        </p:nvSpPr>
        <p:spPr>
          <a:xfrm>
            <a:off x="5036762" y="4929796"/>
            <a:ext cx="7354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후기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리뷰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답변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 있다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421" y="3134972"/>
            <a:ext cx="427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owner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59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789112" y="1815488"/>
            <a:ext cx="742409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일반회원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647710" y="4082607"/>
            <a:ext cx="74240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회원은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게시판에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댓글을 작성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수정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 할 수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  <a:p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있다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647710" y="4805596"/>
            <a:ext cx="66491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일반회원은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작성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647710" y="5348270"/>
            <a:ext cx="6649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회원은 객실예약 수정 취소를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279846-5D7B-4893-9627-C071FD0CE384}"/>
              </a:ext>
            </a:extLst>
          </p:cNvPr>
          <p:cNvSpPr/>
          <p:nvPr/>
        </p:nvSpPr>
        <p:spPr>
          <a:xfrm>
            <a:off x="4647710" y="2729888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D279846-5D7B-4893-9627-C071FD0CE384}"/>
              </a:ext>
            </a:extLst>
          </p:cNvPr>
          <p:cNvSpPr/>
          <p:nvPr/>
        </p:nvSpPr>
        <p:spPr>
          <a:xfrm>
            <a:off x="4647710" y="3151477"/>
            <a:ext cx="68587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회원가입 시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ID, </a:t>
            </a:r>
            <a:r>
              <a:rPr lang="ko-KR" altLang="en-US" sz="22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이메일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확인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반드시</a:t>
            </a:r>
            <a:endParaRPr lang="en-US" altLang="ko-KR" sz="22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입력해야 한다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926" y="3145568"/>
            <a:ext cx="427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member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338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err="1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716847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한명의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회원이 관리한다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캠핑장을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관리하는 회원타입은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852784" y="4205224"/>
            <a:ext cx="9053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캠핑장에는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하나 이상의 객실이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110" y="2691509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캠핑장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객실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690291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객실은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캠핑장에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속해있다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✓각 객실에는 객실번호를 부여한다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852784" y="4181047"/>
            <a:ext cx="9053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모든 회원은 객실을 예약할 수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914" y="2937968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객실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313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게시판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690291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게시판은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피드와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토크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두가지가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피드와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토크에는 글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이미지를 작성할 수 있고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좋아요와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댓글</a:t>
            </a:r>
            <a:endParaRPr lang="en-US" altLang="ko-KR" sz="22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 달린다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110" y="2691509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05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1090</TotalTime>
  <Words>480</Words>
  <Application>Microsoft Office PowerPoint</Application>
  <PresentationFormat>와이드스크린</PresentationFormat>
  <Paragraphs>115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HY중고딕</vt:lpstr>
      <vt:lpstr>HY헤드라인M</vt:lpstr>
      <vt:lpstr>나눔명조 ExtraBold</vt:lpstr>
      <vt:lpstr>나눔스퀘어OTF_ac ExtraBold</vt:lpstr>
      <vt:lpstr>맑은 고딕</vt:lpstr>
      <vt:lpstr>Century Gothic</vt:lpstr>
      <vt:lpstr>Segoe UI Semibold</vt:lpstr>
      <vt:lpstr>Times New Roman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33092292 010</cp:lastModifiedBy>
  <cp:revision>224</cp:revision>
  <dcterms:created xsi:type="dcterms:W3CDTF">2019-06-05T13:56:03Z</dcterms:created>
  <dcterms:modified xsi:type="dcterms:W3CDTF">2022-07-19T08:58:17Z</dcterms:modified>
  <cp:version>1000.0000.01</cp:version>
</cp:coreProperties>
</file>