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57" r:id="rId5"/>
    <p:sldId id="259" r:id="rId6"/>
    <p:sldId id="258" r:id="rId7"/>
    <p:sldId id="260" r:id="rId8"/>
    <p:sldId id="262" r:id="rId9"/>
    <p:sldId id="263" r:id="rId10"/>
    <p:sldId id="264" r:id="rId11"/>
    <p:sldId id="261" r:id="rId12"/>
    <p:sldId id="265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0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7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9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8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6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3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1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05C5-44FE-480F-BA1E-EB63674A726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2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51963" y="2899107"/>
            <a:ext cx="6385729" cy="74149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077271" y="3054196"/>
            <a:ext cx="6115140" cy="4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259" tIns="44213" rIns="45259" bIns="44213">
            <a:spAutoFit/>
          </a:bodyPr>
          <a:lstStyle/>
          <a:p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1. </a:t>
            </a:r>
            <a:r>
              <a:rPr lang="ko-KR" altLang="en-US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관리자 모드</a:t>
            </a:r>
            <a:endParaRPr lang="en-US" altLang="ko-KR" sz="2322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7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3. </a:t>
            </a:r>
            <a:r>
              <a:rPr lang="ko-KR" altLang="en-US" sz="1872" dirty="0" err="1" smtClean="0">
                <a:latin typeface="+mn-ea"/>
                <a:ea typeface="+mn-ea"/>
              </a:rPr>
              <a:t>마이페이지</a:t>
            </a:r>
            <a:r>
              <a:rPr lang="en-US" altLang="ko-KR" sz="1872" dirty="0" smtClean="0">
                <a:latin typeface="+mn-ea"/>
                <a:ea typeface="+mn-ea"/>
              </a:rPr>
              <a:t>(</a:t>
            </a:r>
            <a:r>
              <a:rPr lang="ko-KR" altLang="en-US" sz="1872" dirty="0" smtClean="0">
                <a:latin typeface="+mn-ea"/>
                <a:ea typeface="+mn-ea"/>
              </a:rPr>
              <a:t>나의 활동</a:t>
            </a:r>
            <a:r>
              <a:rPr lang="en-US" altLang="ko-KR" sz="1872" dirty="0" smtClean="0">
                <a:latin typeface="+mn-ea"/>
                <a:ea typeface="+mn-ea"/>
              </a:rPr>
              <a:t>)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5" name="직사각형 14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4" name="직사각형 3"/>
          <p:cNvSpPr/>
          <p:nvPr/>
        </p:nvSpPr>
        <p:spPr>
          <a:xfrm>
            <a:off x="457200" y="2346385"/>
            <a:ext cx="1319842" cy="336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내 정보 관리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00" y="2700068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7200" y="3053751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나의 활동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20506" y="2124660"/>
            <a:ext cx="1837426" cy="414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마이 </a:t>
            </a:r>
            <a:r>
              <a:rPr lang="ko-KR" altLang="en-US" dirty="0" err="1" smtClean="0">
                <a:solidFill>
                  <a:schemeClr val="bg1"/>
                </a:solidFill>
              </a:rPr>
              <a:t>피드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6559" y="2124660"/>
            <a:ext cx="1837426" cy="414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마이 토크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24819" y="2581859"/>
            <a:ext cx="3683479" cy="2444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69349" y="2681065"/>
            <a:ext cx="3177165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69349" y="3207277"/>
            <a:ext cx="3177165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69349" y="3767994"/>
            <a:ext cx="3177165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69349" y="4328711"/>
            <a:ext cx="3177165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4</a:t>
            </a:r>
            <a:r>
              <a:rPr lang="en-US" altLang="ko-KR" sz="1872" smtClean="0">
                <a:latin typeface="+mn-ea"/>
                <a:ea typeface="+mn-ea"/>
              </a:rPr>
              <a:t>. </a:t>
            </a:r>
            <a:r>
              <a:rPr lang="ko-KR" altLang="en-US" sz="1872" dirty="0" err="1" smtClean="0">
                <a:latin typeface="+mn-ea"/>
                <a:ea typeface="+mn-ea"/>
              </a:rPr>
              <a:t>캠핑장예약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5" name="직사각형 14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02495" y="1959343"/>
          <a:ext cx="6606012" cy="34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503"/>
                <a:gridCol w="1651503"/>
                <a:gridCol w="1651503"/>
                <a:gridCol w="1651503"/>
              </a:tblGrid>
              <a:tr h="342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예약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장소소개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0" name="TextBox 19"/>
          <p:cNvSpPr txBox="1"/>
          <p:nvPr/>
        </p:nvSpPr>
        <p:spPr>
          <a:xfrm>
            <a:off x="2987292" y="3463178"/>
            <a:ext cx="1125629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85" dirty="0"/>
              <a:t>호텔 사진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</p:spTree>
    <p:extLst>
      <p:ext uri="{BB962C8B-B14F-4D97-AF65-F5344CB8AC3E}">
        <p14:creationId xmlns:p14="http://schemas.microsoft.com/office/powerpoint/2010/main" val="40567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>
                <a:latin typeface="+mn-ea"/>
                <a:ea typeface="+mn-ea"/>
              </a:rPr>
              <a:t>5</a:t>
            </a:r>
            <a:r>
              <a:rPr lang="en-US" altLang="ko-KR" sz="1872" dirty="0" smtClean="0">
                <a:latin typeface="+mn-ea"/>
                <a:ea typeface="+mn-ea"/>
              </a:rPr>
              <a:t>. </a:t>
            </a:r>
            <a:r>
              <a:rPr lang="ko-KR" altLang="en-US" sz="1872" dirty="0" smtClean="0">
                <a:latin typeface="+mn-ea"/>
                <a:ea typeface="+mn-ea"/>
              </a:rPr>
              <a:t>장소소개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2493" y="1147330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514" y="5161225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3" name="직사각형 2"/>
          <p:cNvSpPr/>
          <p:nvPr/>
        </p:nvSpPr>
        <p:spPr>
          <a:xfrm>
            <a:off x="302494" y="2294626"/>
            <a:ext cx="6641337" cy="1121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9" y="1557467"/>
            <a:ext cx="6929424" cy="35822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5" name="직사각형 4"/>
          <p:cNvSpPr/>
          <p:nvPr/>
        </p:nvSpPr>
        <p:spPr>
          <a:xfrm>
            <a:off x="733245" y="2380891"/>
            <a:ext cx="543464" cy="18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>
                <a:latin typeface="+mn-ea"/>
                <a:ea typeface="+mn-ea"/>
              </a:rPr>
              <a:t>5</a:t>
            </a:r>
            <a:r>
              <a:rPr lang="en-US" altLang="ko-KR" sz="1872" dirty="0" smtClean="0">
                <a:latin typeface="+mn-ea"/>
                <a:ea typeface="+mn-ea"/>
              </a:rPr>
              <a:t>. </a:t>
            </a:r>
            <a:r>
              <a:rPr lang="ko-KR" altLang="en-US" sz="1872" dirty="0" smtClean="0">
                <a:latin typeface="+mn-ea"/>
                <a:ea typeface="+mn-ea"/>
              </a:rPr>
              <a:t>장소소개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2493" y="1147330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514" y="5161225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3" name="직사각형 2"/>
          <p:cNvSpPr/>
          <p:nvPr/>
        </p:nvSpPr>
        <p:spPr>
          <a:xfrm>
            <a:off x="302494" y="2294626"/>
            <a:ext cx="6641337" cy="1121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9" y="1557467"/>
            <a:ext cx="6929424" cy="35822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5" name="직사각형 4"/>
          <p:cNvSpPr/>
          <p:nvPr/>
        </p:nvSpPr>
        <p:spPr>
          <a:xfrm>
            <a:off x="735789" y="2605177"/>
            <a:ext cx="290754" cy="18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97479" y="2130725"/>
            <a:ext cx="5270740" cy="2653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17678" y="2294626"/>
            <a:ext cx="1207698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4772" y="2294626"/>
            <a:ext cx="1207698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65987" y="2294626"/>
            <a:ext cx="1207698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85829" y="2294626"/>
            <a:ext cx="1207698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72523" y="2330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노지캠핑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52183" y="2346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오토캠핑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29535" y="2330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글램핑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5893" y="23304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차박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8534" y="3283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설명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96312" y="3283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51349" y="3283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88444" y="3283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51963" y="2899107"/>
            <a:ext cx="6385729" cy="74149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077271" y="3054196"/>
            <a:ext cx="6115140" cy="4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259" tIns="44213" rIns="45259" bIns="44213">
            <a:spAutoFit/>
          </a:bodyPr>
          <a:lstStyle/>
          <a:p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2. </a:t>
            </a:r>
            <a:r>
              <a:rPr lang="ko-KR" altLang="en-US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운영 모드</a:t>
            </a:r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업주</a:t>
            </a:r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endParaRPr lang="en-US" altLang="ko-KR" sz="2322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51963" y="2899107"/>
            <a:ext cx="6385729" cy="74149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077271" y="3054196"/>
            <a:ext cx="6115140" cy="4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259" tIns="44213" rIns="45259" bIns="44213">
            <a:spAutoFit/>
          </a:bodyPr>
          <a:lstStyle/>
          <a:p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3. </a:t>
            </a:r>
            <a:r>
              <a:rPr lang="ko-KR" altLang="en-US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운영 모드</a:t>
            </a:r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고</a:t>
            </a:r>
            <a:r>
              <a:rPr lang="ko-KR" altLang="en-US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객</a:t>
            </a:r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endParaRPr lang="en-US" altLang="ko-KR" sz="2322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0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>
                <a:latin typeface="+mn-ea"/>
                <a:ea typeface="+mn-ea"/>
              </a:rPr>
              <a:t>0. </a:t>
            </a:r>
            <a:r>
              <a:rPr lang="ko-KR" altLang="en-US" sz="1872" dirty="0" err="1">
                <a:latin typeface="+mn-ea"/>
                <a:ea typeface="+mn-ea"/>
              </a:rPr>
              <a:t>메인화면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5" name="직사각형 14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6647" y="1120146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02495" y="1959343"/>
          <a:ext cx="6606012" cy="34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503"/>
                <a:gridCol w="1651503"/>
                <a:gridCol w="1651503"/>
                <a:gridCol w="1651503"/>
              </a:tblGrid>
              <a:tr h="342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예약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장소소개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0" name="TextBox 19"/>
          <p:cNvSpPr txBox="1"/>
          <p:nvPr/>
        </p:nvSpPr>
        <p:spPr>
          <a:xfrm>
            <a:off x="2987292" y="3463178"/>
            <a:ext cx="1125629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85" dirty="0"/>
              <a:t>호텔 사진</a:t>
            </a:r>
          </a:p>
        </p:txBody>
      </p:sp>
    </p:spTree>
    <p:extLst>
      <p:ext uri="{BB962C8B-B14F-4D97-AF65-F5344CB8AC3E}">
        <p14:creationId xmlns:p14="http://schemas.microsoft.com/office/powerpoint/2010/main" val="5711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1. </a:t>
            </a:r>
            <a:r>
              <a:rPr lang="ko-KR" altLang="en-US" sz="1872" dirty="0" smtClean="0">
                <a:latin typeface="+mn-ea"/>
                <a:ea typeface="+mn-ea"/>
              </a:rPr>
              <a:t>회원가입</a:t>
            </a:r>
            <a:endParaRPr lang="ko-KR" altLang="en-US" sz="1872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8" y="1135143"/>
            <a:ext cx="11445053" cy="49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2.</a:t>
            </a:r>
            <a:r>
              <a:rPr lang="ko-KR" altLang="en-US" sz="1872" dirty="0" smtClean="0">
                <a:latin typeface="+mn-ea"/>
                <a:ea typeface="+mn-ea"/>
              </a:rPr>
              <a:t>로그인</a:t>
            </a:r>
            <a:endParaRPr lang="ko-KR" altLang="en-US" sz="1872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4" y="1560055"/>
            <a:ext cx="10411774" cy="40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3. </a:t>
            </a:r>
            <a:r>
              <a:rPr lang="ko-KR" altLang="en-US" sz="1872" dirty="0" err="1" smtClean="0">
                <a:latin typeface="+mn-ea"/>
                <a:ea typeface="+mn-ea"/>
              </a:rPr>
              <a:t>마이페이지</a:t>
            </a:r>
            <a:r>
              <a:rPr lang="en-US" altLang="ko-KR" sz="1872" dirty="0" smtClean="0">
                <a:latin typeface="+mn-ea"/>
                <a:ea typeface="+mn-ea"/>
              </a:rPr>
              <a:t>(</a:t>
            </a:r>
            <a:r>
              <a:rPr lang="ko-KR" altLang="en-US" sz="1872" dirty="0" err="1" smtClean="0">
                <a:latin typeface="+mn-ea"/>
                <a:ea typeface="+mn-ea"/>
              </a:rPr>
              <a:t>내정보</a:t>
            </a:r>
            <a:r>
              <a:rPr lang="ko-KR" altLang="en-US" sz="1872" dirty="0" smtClean="0">
                <a:latin typeface="+mn-ea"/>
                <a:ea typeface="+mn-ea"/>
              </a:rPr>
              <a:t> 관리</a:t>
            </a:r>
            <a:r>
              <a:rPr lang="en-US" altLang="ko-KR" sz="1872" dirty="0" smtClean="0">
                <a:latin typeface="+mn-ea"/>
                <a:ea typeface="+mn-ea"/>
              </a:rPr>
              <a:t>)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5" name="직사각형 14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4" name="직사각형 3"/>
          <p:cNvSpPr/>
          <p:nvPr/>
        </p:nvSpPr>
        <p:spPr>
          <a:xfrm>
            <a:off x="457200" y="2346385"/>
            <a:ext cx="1319842" cy="336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내 정보 관리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00" y="2700068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7200" y="3053751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나의 활동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53" y="2133049"/>
            <a:ext cx="3032336" cy="27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3. </a:t>
            </a:r>
            <a:r>
              <a:rPr lang="ko-KR" altLang="en-US" sz="1872" dirty="0" err="1" smtClean="0">
                <a:latin typeface="+mn-ea"/>
                <a:ea typeface="+mn-ea"/>
              </a:rPr>
              <a:t>마이페이지</a:t>
            </a:r>
            <a:r>
              <a:rPr lang="en-US" altLang="ko-KR" sz="1872" dirty="0" smtClean="0">
                <a:latin typeface="+mn-ea"/>
                <a:ea typeface="+mn-ea"/>
              </a:rPr>
              <a:t>(</a:t>
            </a:r>
            <a:r>
              <a:rPr lang="ko-KR" altLang="en-US" sz="1872" dirty="0" smtClean="0">
                <a:latin typeface="+mn-ea"/>
                <a:ea typeface="+mn-ea"/>
              </a:rPr>
              <a:t>예약내역</a:t>
            </a:r>
            <a:r>
              <a:rPr lang="en-US" altLang="ko-KR" sz="1872" dirty="0" smtClean="0">
                <a:latin typeface="+mn-ea"/>
                <a:ea typeface="+mn-ea"/>
              </a:rPr>
              <a:t>)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5" name="직사각형 14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4" name="직사각형 3"/>
          <p:cNvSpPr/>
          <p:nvPr/>
        </p:nvSpPr>
        <p:spPr>
          <a:xfrm>
            <a:off x="457200" y="2346385"/>
            <a:ext cx="1319842" cy="336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 정보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00" y="2700068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예약내역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7200" y="3053751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나의 활동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44" y="2190744"/>
            <a:ext cx="3835853" cy="2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3. </a:t>
            </a:r>
            <a:r>
              <a:rPr lang="ko-KR" altLang="en-US" sz="1872" dirty="0" err="1" smtClean="0">
                <a:latin typeface="+mn-ea"/>
                <a:ea typeface="+mn-ea"/>
              </a:rPr>
              <a:t>마이페이지</a:t>
            </a:r>
            <a:r>
              <a:rPr lang="en-US" altLang="ko-KR" sz="1872" dirty="0" smtClean="0">
                <a:latin typeface="+mn-ea"/>
                <a:ea typeface="+mn-ea"/>
              </a:rPr>
              <a:t>(</a:t>
            </a:r>
            <a:r>
              <a:rPr lang="ko-KR" altLang="en-US" sz="1872" dirty="0" smtClean="0">
                <a:latin typeface="+mn-ea"/>
                <a:ea typeface="+mn-ea"/>
              </a:rPr>
              <a:t>나의 활동</a:t>
            </a:r>
            <a:r>
              <a:rPr lang="en-US" altLang="ko-KR" sz="1872" dirty="0" smtClean="0">
                <a:latin typeface="+mn-ea"/>
                <a:ea typeface="+mn-ea"/>
              </a:rPr>
              <a:t>)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5" name="직사각형 14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4" name="직사각형 3"/>
          <p:cNvSpPr/>
          <p:nvPr/>
        </p:nvSpPr>
        <p:spPr>
          <a:xfrm>
            <a:off x="457200" y="2346385"/>
            <a:ext cx="1319842" cy="336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내 정보 관리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00" y="2700068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7200" y="3053751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나의 활동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20506" y="2124660"/>
            <a:ext cx="1837426" cy="414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마이 </a:t>
            </a:r>
            <a:r>
              <a:rPr lang="ko-KR" altLang="en-US" dirty="0" err="1" smtClean="0">
                <a:solidFill>
                  <a:srgbClr val="FF0000"/>
                </a:solidFill>
              </a:rPr>
              <a:t>피드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6559" y="2124660"/>
            <a:ext cx="1837426" cy="414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 토크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24819" y="2581859"/>
            <a:ext cx="3683479" cy="2444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69349" y="2681065"/>
            <a:ext cx="3177165" cy="9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77976" y="3793873"/>
            <a:ext cx="3177165" cy="9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149</Words>
  <Application>Microsoft Office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0. 메인화면</vt:lpstr>
      <vt:lpstr>1. 회원가입</vt:lpstr>
      <vt:lpstr>2.로그인</vt:lpstr>
      <vt:lpstr>3. 마이페이지(내정보 관리)</vt:lpstr>
      <vt:lpstr>3. 마이페이지(예약내역)</vt:lpstr>
      <vt:lpstr>3. 마이페이지(나의 활동)</vt:lpstr>
      <vt:lpstr>3. 마이페이지(나의 활동)</vt:lpstr>
      <vt:lpstr>4. 캠핑장예약</vt:lpstr>
      <vt:lpstr>5. 장소소개</vt:lpstr>
      <vt:lpstr>5. 장소소개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메인화면</dc:title>
  <dc:creator>33092292 010</dc:creator>
  <cp:lastModifiedBy>33092292 010</cp:lastModifiedBy>
  <cp:revision>11</cp:revision>
  <dcterms:created xsi:type="dcterms:W3CDTF">2022-07-12T07:50:25Z</dcterms:created>
  <dcterms:modified xsi:type="dcterms:W3CDTF">2022-07-12T09:31:15Z</dcterms:modified>
</cp:coreProperties>
</file>