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2A2B1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B6E8C0A-45E7-4957-9A4D-55A7BFC29BA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1AF8FD6-12A7-4D55-8975-61C462DE5B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포트폴리오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박한비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4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직선 연결선 81"/>
          <p:cNvCxnSpPr>
            <a:stCxn id="7" idx="3"/>
          </p:cNvCxnSpPr>
          <p:nvPr/>
        </p:nvCxnSpPr>
        <p:spPr>
          <a:xfrm flipV="1">
            <a:off x="3733110" y="3588222"/>
            <a:ext cx="214826" cy="777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215697" y="2602639"/>
            <a:ext cx="732239" cy="29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2271354" y="4514234"/>
            <a:ext cx="1000108" cy="153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21" idx="7"/>
          </p:cNvCxnSpPr>
          <p:nvPr/>
        </p:nvCxnSpPr>
        <p:spPr>
          <a:xfrm flipH="1">
            <a:off x="2346679" y="5085184"/>
            <a:ext cx="1000108" cy="414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41749" y="5085184"/>
            <a:ext cx="398203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3234421" y="5291335"/>
            <a:ext cx="310194" cy="585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139952" y="4753109"/>
            <a:ext cx="537901" cy="42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170325" y="3136859"/>
            <a:ext cx="679600" cy="12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193777" y="2417244"/>
            <a:ext cx="303587" cy="349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693618" y="2798305"/>
            <a:ext cx="776884" cy="280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7"/>
          </p:cNvCxnSpPr>
          <p:nvPr/>
        </p:nvCxnSpPr>
        <p:spPr>
          <a:xfrm flipV="1">
            <a:off x="2094651" y="2584485"/>
            <a:ext cx="297545" cy="309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35666" y="2126190"/>
            <a:ext cx="656530" cy="195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71354" y="1550324"/>
            <a:ext cx="487654" cy="33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81817" y="425005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정보 구조도</a:t>
            </a:r>
            <a:endParaRPr lang="ko-KR" altLang="en-US" b="1" dirty="0"/>
          </a:p>
        </p:txBody>
      </p:sp>
      <p:sp>
        <p:nvSpPr>
          <p:cNvPr id="3" name="타원 2"/>
          <p:cNvSpPr/>
          <p:nvPr/>
        </p:nvSpPr>
        <p:spPr>
          <a:xfrm>
            <a:off x="3642702" y="2717321"/>
            <a:ext cx="1134199" cy="108012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47195" y="3026549"/>
            <a:ext cx="11231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메인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7661873">
            <a:off x="2299301" y="1765950"/>
            <a:ext cx="1476168" cy="1188315"/>
          </a:xfrm>
          <a:prstGeom prst="triangle">
            <a:avLst/>
          </a:prstGeom>
          <a:solidFill>
            <a:srgbClr val="F2A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 rot="4908975">
            <a:off x="5189309" y="2373425"/>
            <a:ext cx="1476168" cy="1188315"/>
          </a:xfrm>
          <a:prstGeom prst="triangle">
            <a:avLst/>
          </a:prstGeom>
          <a:solidFill>
            <a:srgbClr val="F2A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1525840">
            <a:off x="2870507" y="4352124"/>
            <a:ext cx="1476168" cy="1188315"/>
          </a:xfrm>
          <a:prstGeom prst="triangle">
            <a:avLst/>
          </a:prstGeom>
          <a:solidFill>
            <a:srgbClr val="F2A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207014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profile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2798305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portfolio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6787" y="4538272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skill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647871" y="794337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27584" y="1720389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95636" y="2767111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234221" y="1287553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363327" y="1720389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849925" y="2825333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81873" y="3717032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64088" y="4082186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56092" y="4314179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47664" y="5373216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608511" y="5838128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741749" y="5837166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408767" y="5013176"/>
            <a:ext cx="936104" cy="86409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0616" y="107249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education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4773" y="199854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profile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8397" y="3045270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qualificate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4221" y="1550324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한솔제지</a:t>
            </a:r>
            <a:r>
              <a:rPr lang="en-US" altLang="ko-KR" sz="1600" dirty="0" smtClean="0">
                <a:solidFill>
                  <a:schemeClr val="bg1"/>
                </a:solidFill>
              </a:rPr>
              <a:t>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31269" y="198316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할리스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6803" y="310349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투어리스트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98519" y="39674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메가박스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70502" y="43603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인디고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16753" y="52913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포토샵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85657" y="614610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일러스트레이터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59008" y="6115324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HTML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1310" y="56513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CSS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76933" y="4599221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Jquery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9" name="직선 연결선 58"/>
          <p:cNvCxnSpPr>
            <a:stCxn id="6" idx="5"/>
            <a:endCxn id="17" idx="1"/>
          </p:cNvCxnSpPr>
          <p:nvPr/>
        </p:nvCxnSpPr>
        <p:spPr>
          <a:xfrm>
            <a:off x="5979925" y="3332866"/>
            <a:ext cx="539037" cy="510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0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692696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포트폴리오 제작 기획 수립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060848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제작하게 된 계기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99" y="270892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와이어 프레임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3569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스토리 보드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00506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무드보드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28963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정보 구조도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8" y="465313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시안 디자인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5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36587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와이어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프레임</a:t>
            </a:r>
            <a:endParaRPr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556792"/>
            <a:ext cx="381642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8004" y="1556792"/>
            <a:ext cx="399644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0153" y="3161780"/>
            <a:ext cx="1697901" cy="307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54" y="3161780"/>
            <a:ext cx="16979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 스크롤 표시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5536" y="3645024"/>
            <a:ext cx="381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552" y="4509120"/>
            <a:ext cx="986661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10417" y="4509120"/>
            <a:ext cx="986661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59830" y="4539081"/>
            <a:ext cx="986661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구부러진 연결선 15"/>
          <p:cNvCxnSpPr/>
          <p:nvPr/>
        </p:nvCxnSpPr>
        <p:spPr>
          <a:xfrm>
            <a:off x="215516" y="4388024"/>
            <a:ext cx="360040" cy="21602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959478"/>
            <a:ext cx="1526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학력사항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프로필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자격증</a:t>
            </a:r>
            <a:endParaRPr lang="ko-KR" altLang="en-US" sz="1100" dirty="0"/>
          </a:p>
        </p:txBody>
      </p:sp>
      <p:cxnSp>
        <p:nvCxnSpPr>
          <p:cNvPr id="19" name="구부러진 연결선 18"/>
          <p:cNvCxnSpPr/>
          <p:nvPr/>
        </p:nvCxnSpPr>
        <p:spPr>
          <a:xfrm>
            <a:off x="827584" y="4174921"/>
            <a:ext cx="982833" cy="47821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>
            <a:off x="1403648" y="4174921"/>
            <a:ext cx="1584176" cy="62223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0417" y="37748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Profile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84288" y="16428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246186" y="20121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68344" y="285293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128164" y="2996952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32040" y="3161780"/>
            <a:ext cx="1674186" cy="1013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4932040" y="3161780"/>
            <a:ext cx="1674186" cy="98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932040" y="3161780"/>
            <a:ext cx="1674186" cy="101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128164" y="3315668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128164" y="3469557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608004" y="4414028"/>
            <a:ext cx="3996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932040" y="4653136"/>
            <a:ext cx="1674186" cy="1013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932040" y="4653136"/>
            <a:ext cx="1674186" cy="101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932040" y="4653136"/>
            <a:ext cx="1674186" cy="98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64352" y="461517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128164" y="4808857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28164" y="5116151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124172" y="5301208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208" y="40466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와이어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프레임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4608004" y="1556792"/>
            <a:ext cx="399644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95536" y="1559242"/>
            <a:ext cx="399644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3416968" y="316423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915696" y="3438888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19572" y="3164230"/>
            <a:ext cx="1674186" cy="1013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719572" y="3164230"/>
            <a:ext cx="1674186" cy="98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19572" y="3164230"/>
            <a:ext cx="1674186" cy="101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939541" y="3789040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939541" y="3933056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95536" y="4431285"/>
            <a:ext cx="3996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19572" y="4655586"/>
            <a:ext cx="1674186" cy="1013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 flipV="1">
            <a:off x="719572" y="4655586"/>
            <a:ext cx="1674186" cy="101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19572" y="4655586"/>
            <a:ext cx="1674186" cy="98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51884" y="461762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15696" y="4811307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915696" y="5118601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911704" y="5303658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19572" y="1983811"/>
            <a:ext cx="1674186" cy="1013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719572" y="1983811"/>
            <a:ext cx="1674186" cy="101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9572" y="1983811"/>
            <a:ext cx="1674186" cy="98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448835" y="182749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002294" y="2060848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002294" y="2348880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002294" y="2519941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95536" y="3068960"/>
            <a:ext cx="3996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28184" y="16428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skills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788025" y="2459605"/>
            <a:ext cx="720080" cy="704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42258" y="2459604"/>
            <a:ext cx="685926" cy="70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263263" y="2459603"/>
            <a:ext cx="685926" cy="70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978426" y="2459602"/>
            <a:ext cx="685926" cy="70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731589" y="2465066"/>
            <a:ext cx="685926" cy="70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4788025" y="2466093"/>
            <a:ext cx="754233" cy="69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535617" y="2466093"/>
            <a:ext cx="692567" cy="69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263263" y="2466093"/>
            <a:ext cx="685926" cy="69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978426" y="2466093"/>
            <a:ext cx="685926" cy="69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731589" y="2490381"/>
            <a:ext cx="685926" cy="679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4788025" y="2459603"/>
            <a:ext cx="692459" cy="70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5534745" y="2459603"/>
            <a:ext cx="692459" cy="70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6259996" y="2449495"/>
            <a:ext cx="692459" cy="70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6978426" y="2459602"/>
            <a:ext cx="692459" cy="70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7731589" y="2466093"/>
            <a:ext cx="692459" cy="70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4254" y="511899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Thank you visit My Portfolio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4805101" y="3356992"/>
            <a:ext cx="675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552801" y="3356992"/>
            <a:ext cx="603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259996" y="3356992"/>
            <a:ext cx="612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978426" y="3356992"/>
            <a:ext cx="675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7748665" y="3356992"/>
            <a:ext cx="675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608004" y="4293096"/>
            <a:ext cx="3996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3104" y="40466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스토리보드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556792"/>
            <a:ext cx="381642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8004" y="1556792"/>
            <a:ext cx="399644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0153" y="3161780"/>
            <a:ext cx="1697901" cy="307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54" y="3161780"/>
            <a:ext cx="16979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 스크롤 표시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5536" y="3645024"/>
            <a:ext cx="381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552" y="4509120"/>
            <a:ext cx="986661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10417" y="4509120"/>
            <a:ext cx="986661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59830" y="4539081"/>
            <a:ext cx="986661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구부러진 연결선 15"/>
          <p:cNvCxnSpPr/>
          <p:nvPr/>
        </p:nvCxnSpPr>
        <p:spPr>
          <a:xfrm>
            <a:off x="215516" y="4388024"/>
            <a:ext cx="360040" cy="21602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959478"/>
            <a:ext cx="1526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학력사항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프로필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자격증</a:t>
            </a:r>
            <a:endParaRPr lang="ko-KR" altLang="en-US" sz="1100" dirty="0"/>
          </a:p>
        </p:txBody>
      </p:sp>
      <p:cxnSp>
        <p:nvCxnSpPr>
          <p:cNvPr id="19" name="구부러진 연결선 18"/>
          <p:cNvCxnSpPr/>
          <p:nvPr/>
        </p:nvCxnSpPr>
        <p:spPr>
          <a:xfrm>
            <a:off x="827584" y="4174921"/>
            <a:ext cx="982833" cy="47821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>
            <a:off x="1373293" y="4290755"/>
            <a:ext cx="1584176" cy="62223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0417" y="37748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Profile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84288" y="16428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246186" y="20121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68344" y="285293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128164" y="2996952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32040" y="3161780"/>
            <a:ext cx="1674186" cy="1013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4932040" y="3161780"/>
            <a:ext cx="1674186" cy="98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932040" y="3161780"/>
            <a:ext cx="1674186" cy="101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128164" y="3315668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128164" y="3469557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608004" y="4414028"/>
            <a:ext cx="3996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932040" y="4653136"/>
            <a:ext cx="1674186" cy="1013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932040" y="4653136"/>
            <a:ext cx="1674186" cy="101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932040" y="4653136"/>
            <a:ext cx="1674186" cy="98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64352" y="461517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128164" y="4808857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28164" y="5116151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124172" y="5301208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1555221" y="2751853"/>
            <a:ext cx="398177" cy="409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47399" y="206084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Creative portfolio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53398" y="2621048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좀 더 둥글게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383032" y="931892"/>
            <a:ext cx="540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마우스 스크롤을 내려 프로필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포트폴리오</a:t>
            </a:r>
            <a:r>
              <a:rPr lang="en-US" altLang="ko-KR" sz="1200" dirty="0" smtClean="0"/>
              <a:t>-skill</a:t>
            </a:r>
            <a:r>
              <a:rPr lang="ko-KR" altLang="en-US" sz="1200" dirty="0" smtClean="0"/>
              <a:t>의 순서로 페이지를 전개합니다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1208891"/>
            <a:ext cx="5774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전체적으로 단순하고 부드러운 모형을 사용하고 색의 대비를 줘 심플함을 강조할 것 입니다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31" name="구부러진 연결선 30"/>
          <p:cNvCxnSpPr/>
          <p:nvPr/>
        </p:nvCxnSpPr>
        <p:spPr>
          <a:xfrm rot="5400000">
            <a:off x="1815180" y="4781664"/>
            <a:ext cx="1373181" cy="39604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00154" y="4036421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간단한 소개서를 띄우는 팝업 버튼을 만들 것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2165381" y="5805264"/>
            <a:ext cx="263467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/>
          <p:nvPr/>
        </p:nvCxnSpPr>
        <p:spPr>
          <a:xfrm rot="16200000" flipH="1">
            <a:off x="4824028" y="3104964"/>
            <a:ext cx="720080" cy="21602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63244" y="2589380"/>
            <a:ext cx="1827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제작 사이트의 대표 이미지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606226" y="2370211"/>
            <a:ext cx="2561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사이트의 종류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반응형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모바일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웹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설명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770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5065" y="37998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스토리보드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4608004" y="1556792"/>
            <a:ext cx="399644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95536" y="1559242"/>
            <a:ext cx="3996444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3416968" y="316423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915696" y="3438888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19572" y="3164230"/>
            <a:ext cx="1674186" cy="1013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719572" y="3164230"/>
            <a:ext cx="1674186" cy="98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19572" y="3164230"/>
            <a:ext cx="1674186" cy="101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939541" y="3789040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939541" y="3933056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95536" y="4431285"/>
            <a:ext cx="3996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19572" y="4655586"/>
            <a:ext cx="1674186" cy="1013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 flipV="1">
            <a:off x="719572" y="4655586"/>
            <a:ext cx="1674186" cy="101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19572" y="4655586"/>
            <a:ext cx="1674186" cy="98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51884" y="461762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15696" y="4811307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915696" y="5118601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911704" y="5303658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19572" y="1983811"/>
            <a:ext cx="1674186" cy="1013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719572" y="1983811"/>
            <a:ext cx="1674186" cy="101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9572" y="1983811"/>
            <a:ext cx="1674186" cy="98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448835" y="182749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002294" y="2060848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002294" y="2348880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002294" y="2519941"/>
            <a:ext cx="126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95536" y="3068960"/>
            <a:ext cx="3996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28184" y="164282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skills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788025" y="2459605"/>
            <a:ext cx="720080" cy="704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42258" y="2459604"/>
            <a:ext cx="685926" cy="70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263263" y="2459603"/>
            <a:ext cx="685926" cy="70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978426" y="2459602"/>
            <a:ext cx="685926" cy="70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731589" y="2465066"/>
            <a:ext cx="685926" cy="704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4788025" y="2466093"/>
            <a:ext cx="754233" cy="69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535617" y="2466093"/>
            <a:ext cx="692567" cy="69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263263" y="2466093"/>
            <a:ext cx="685926" cy="69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978426" y="2466093"/>
            <a:ext cx="685926" cy="69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731589" y="2490381"/>
            <a:ext cx="685926" cy="679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4788025" y="2459603"/>
            <a:ext cx="692459" cy="70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5534745" y="2459603"/>
            <a:ext cx="692459" cy="70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6259996" y="2449495"/>
            <a:ext cx="692459" cy="70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6978426" y="2459602"/>
            <a:ext cx="692459" cy="70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7731589" y="2466093"/>
            <a:ext cx="692459" cy="70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4254" y="511899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Thank you visit My Portfolio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4805101" y="3356992"/>
            <a:ext cx="675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552801" y="3356992"/>
            <a:ext cx="603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259996" y="3356992"/>
            <a:ext cx="612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978426" y="3356992"/>
            <a:ext cx="675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7748665" y="3356992"/>
            <a:ext cx="675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608004" y="4293096"/>
            <a:ext cx="3996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 5"/>
          <p:cNvCxnSpPr/>
          <p:nvPr/>
        </p:nvCxnSpPr>
        <p:spPr>
          <a:xfrm rot="5400000" flipH="1" flipV="1">
            <a:off x="4981526" y="3622503"/>
            <a:ext cx="494168" cy="12693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83517" y="3911242"/>
            <a:ext cx="3371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가능 프로그램과 언어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포토샵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일러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html,css,jq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9" name="구부러진 연결선 8"/>
          <p:cNvCxnSpPr/>
          <p:nvPr/>
        </p:nvCxnSpPr>
        <p:spPr>
          <a:xfrm rot="16200000" flipH="1">
            <a:off x="5588650" y="2340341"/>
            <a:ext cx="432048" cy="16109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76791" y="200364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사용가능프로그램이미지아이</a:t>
            </a:r>
            <a:r>
              <a:rPr lang="ko-KR" altLang="en-US" sz="1200" dirty="0"/>
              <a:t>콘</a:t>
            </a:r>
          </a:p>
        </p:txBody>
      </p:sp>
    </p:spTree>
    <p:extLst>
      <p:ext uri="{BB962C8B-B14F-4D97-AF65-F5344CB8AC3E}">
        <p14:creationId xmlns:p14="http://schemas.microsoft.com/office/powerpoint/2010/main" val="4734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9595" y="337609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무드보드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640960" cy="1224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7426" y="2780928"/>
            <a:ext cx="81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부드러운 느낌을 주는 </a:t>
            </a:r>
            <a:r>
              <a:rPr lang="en-US" altLang="ko-KR" dirty="0" smtClean="0"/>
              <a:t>#F2A2B1, F2B3BF</a:t>
            </a:r>
            <a:r>
              <a:rPr lang="ko-KR" altLang="en-US" dirty="0" smtClean="0"/>
              <a:t>과 강한 느낌의 </a:t>
            </a:r>
            <a:r>
              <a:rPr lang="en-US" altLang="ko-KR" dirty="0" smtClean="0"/>
              <a:t>#3B3E40</a:t>
            </a:r>
            <a:r>
              <a:rPr lang="ko-KR" altLang="en-US" dirty="0" smtClean="0"/>
              <a:t>의 대비를 이용해</a:t>
            </a:r>
            <a:endParaRPr lang="en-US" altLang="ko-KR" dirty="0" smtClean="0"/>
          </a:p>
          <a:p>
            <a:r>
              <a:rPr lang="ko-KR" altLang="en-US" dirty="0" smtClean="0"/>
              <a:t>깔끔한 느낌을 주도록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33" y="3427259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자칫 심심할 수도 있는 페이지에 </a:t>
            </a:r>
            <a:r>
              <a:rPr lang="en-US" altLang="ko-KR" dirty="0" smtClean="0"/>
              <a:t>#3A8C8C</a:t>
            </a:r>
            <a:r>
              <a:rPr lang="ko-KR" altLang="en-US" dirty="0" smtClean="0"/>
              <a:t>로 포인트를 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0" y="4618350"/>
            <a:ext cx="476317" cy="476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46913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파비콘</a:t>
            </a:r>
            <a:endParaRPr lang="ko-KR" altLang="en-US" dirty="0"/>
          </a:p>
        </p:txBody>
      </p:sp>
      <p:pic>
        <p:nvPicPr>
          <p:cNvPr id="1026" name="Picture 2" descr="C:\포폴\Portfolio-main\img\work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190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64088" y="4583539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포트폴리오 삽입 이미지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457" y="5733257"/>
            <a:ext cx="4117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Font:Lato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BalooPlayball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err="1"/>
              <a:t>Noto+Sans+KR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47667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시안 디자인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93" y="1844824"/>
            <a:ext cx="3548876" cy="2858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161401"/>
            <a:ext cx="6263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메인 화면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배경을 어둡게 해 글씨와 마우스 스크롤 모션에 눈이 가도록 강조함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1919716"/>
            <a:ext cx="3952110" cy="266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3" y="5445224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sz="1400" dirty="0" smtClean="0"/>
              <a:t>프로필의 상자를 누르면 회전하며 반대편의 내용이 나오도록 애니메이션 효과를 줄 것임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0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4320480" cy="30442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4032448" cy="3057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5229200"/>
            <a:ext cx="773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심플함을 베이스로 하지만 시각적으로 심심한 느낌이 들지 않도록 코드 컬러를 강조해서 쓸 것임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5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228</TotalTime>
  <Words>247</Words>
  <Application>Microsoft Office PowerPoint</Application>
  <PresentationFormat>화면 슬라이드 쇼(4:3)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파형</vt:lpstr>
      <vt:lpstr>포트폴리오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기획</dc:title>
  <dc:creator>14-12</dc:creator>
  <cp:lastModifiedBy>14-12</cp:lastModifiedBy>
  <cp:revision>15</cp:revision>
  <dcterms:created xsi:type="dcterms:W3CDTF">2021-11-24T03:08:56Z</dcterms:created>
  <dcterms:modified xsi:type="dcterms:W3CDTF">2021-11-24T06:57:22Z</dcterms:modified>
</cp:coreProperties>
</file>