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8E7C6-2FD9-4D87-B55C-3035CDD66936}" v="3" dt="2020-12-21T08:49:08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 한봄" userId="5f67d3471e5872d3" providerId="LiveId" clId="{A1B8E7C6-2FD9-4D87-B55C-3035CDD66936}"/>
    <pc:docChg chg="addSld modSld">
      <pc:chgData name="우 한봄" userId="5f67d3471e5872d3" providerId="LiveId" clId="{A1B8E7C6-2FD9-4D87-B55C-3035CDD66936}" dt="2020-12-21T08:49:39.096" v="117" actId="20577"/>
      <pc:docMkLst>
        <pc:docMk/>
      </pc:docMkLst>
      <pc:sldChg chg="modSp new mod">
        <pc:chgData name="우 한봄" userId="5f67d3471e5872d3" providerId="LiveId" clId="{A1B8E7C6-2FD9-4D87-B55C-3035CDD66936}" dt="2020-12-21T08:49:39.096" v="117" actId="20577"/>
        <pc:sldMkLst>
          <pc:docMk/>
          <pc:sldMk cId="2788030218" sldId="256"/>
        </pc:sldMkLst>
        <pc:spChg chg="mod">
          <ac:chgData name="우 한봄" userId="5f67d3471e5872d3" providerId="LiveId" clId="{A1B8E7C6-2FD9-4D87-B55C-3035CDD66936}" dt="2020-12-21T08:49:39.096" v="117" actId="20577"/>
          <ac:spMkLst>
            <pc:docMk/>
            <pc:sldMk cId="2788030218" sldId="256"/>
            <ac:spMk id="2" creationId="{ABAFA7A9-C55F-4B48-9C7F-1E0B1400ACE0}"/>
          </ac:spMkLst>
        </pc:spChg>
        <pc:spChg chg="mod">
          <ac:chgData name="우 한봄" userId="5f67d3471e5872d3" providerId="LiveId" clId="{A1B8E7C6-2FD9-4D87-B55C-3035CDD66936}" dt="2020-12-21T08:48:19.004" v="76"/>
          <ac:spMkLst>
            <pc:docMk/>
            <pc:sldMk cId="2788030218" sldId="256"/>
            <ac:spMk id="3" creationId="{EBDE8225-A76E-4B5E-A904-A948F8AC686E}"/>
          </ac:spMkLst>
        </pc:spChg>
      </pc:sldChg>
      <pc:sldChg chg="modSp new mod">
        <pc:chgData name="우 한봄" userId="5f67d3471e5872d3" providerId="LiveId" clId="{A1B8E7C6-2FD9-4D87-B55C-3035CDD66936}" dt="2020-12-21T08:49:08.686" v="89"/>
        <pc:sldMkLst>
          <pc:docMk/>
          <pc:sldMk cId="3763934993" sldId="257"/>
        </pc:sldMkLst>
        <pc:spChg chg="mod">
          <ac:chgData name="우 한봄" userId="5f67d3471e5872d3" providerId="LiveId" clId="{A1B8E7C6-2FD9-4D87-B55C-3035CDD66936}" dt="2020-12-21T08:49:08.686" v="89"/>
          <ac:spMkLst>
            <pc:docMk/>
            <pc:sldMk cId="3763934993" sldId="257"/>
            <ac:spMk id="2" creationId="{3ADE12A2-AE7D-43F9-BA81-9587CDECA2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2D636-0512-4BAF-8E7B-A3BA3557E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8E578-04E7-4ADF-B8BF-8C914928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95B0D-EDDF-4B7B-9AF5-483BA064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6E28E-F691-4C13-B907-F3DD4758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BE018-AF3B-4D89-96F8-A5B4695D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8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3DD21-1929-4877-92DC-78814747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9850C-2002-448C-A30F-30E30E9D5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CA44D-5106-4AC3-9DFB-1864949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C868F-4194-43AE-A472-ADA79D0E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5355C-07EC-4977-95A4-7599BADE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4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28AB8-344F-47E1-AC4A-B5D43C00B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D1319-CD10-44EA-BA6C-2A22918BC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C3F84-87F9-474B-80CA-0BD527CF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CB7E5-85FE-42DD-8E2D-97476F4B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FD9D6-4612-40BD-8D29-C1A00585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1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D37C2-B18E-455D-A028-BAB3EE35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CFD2C-AD46-4CAE-B170-35AFD658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9D9D3-2024-4C82-A8E2-E82EAC6E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38E00-0C35-4467-9F18-0D81E887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D100-2519-4BD8-8C28-F4942CAA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0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C8DF-71F4-48CD-B7F9-69202BE2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97523-3DE3-4C85-866E-7B504AFFE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E48C-28A5-4632-8733-86EEBE71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AA20C-F711-4A4C-8AD0-556751F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5818D-23B3-4B41-95EC-C7E8766B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4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B932A-749B-47CB-A01D-FCF84606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E5F1C-9F97-48FD-BBE5-EAA585F2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5E7B7-48D4-4DD4-8221-8A47EE86B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58B3E-DFE2-4A76-9F11-B2E9023E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D06D2-A4C9-455C-BDDD-0EB2F1F2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B52EB-E6DE-4DA8-B4B1-FD6E2AA7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0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79136-2A55-46F7-8948-0104A11C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17AAD-F6FF-4495-B3FD-326362C7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80A6B-48CC-42B2-849B-F4E67102B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F596E-723C-4D15-89DF-05D3BDC4E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A9576-5D98-4265-94D2-E5B8DBD92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FC48D-CBD5-4362-AC9F-9AE1865E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C65CA5-907F-4EBE-82FF-A3453F1F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4C5E7-D372-4957-A906-D57032BB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9DF1F-9A8B-4551-A4B3-419FC080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D38EE-8EFD-47A6-9A45-290D841F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8CB2BE-53F5-4779-A92C-6F436747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18EA20-C806-4989-9DAF-B67D2957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AA079-B8B9-4392-9097-FDD4BC4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F7826A-5ABF-4775-A3C0-E24D1923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EF6ABA-8F99-4005-914C-6F8A11F9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5AF6D-008F-4D9D-8565-EA8045DB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D7CBE-3DA0-4013-BB9B-EA15A5DD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C894F-031D-44CD-A7FE-19E39A59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C3E4F-F5B7-48B6-B4BD-EAFF25B1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975ADA-75E6-4E84-BA5C-E3B514CE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CAB87-6BBB-4A98-BF6A-D55BFA81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16C9D-41B1-494D-A25A-50B95A52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9412C8-B2DD-4BDF-803C-42889E388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C63C2-F627-4AAB-B28D-31F4C8B7D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24CC9-49DF-4E03-B80D-C66CD46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7CEF1-2043-4A9E-BA50-CF777DF7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D7217-1E24-4734-AE19-935DE2C0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66A06-ABC8-46F7-B370-58E23DCF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54C54-9067-4AD8-8E2A-936309D95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F0411-9B62-4B38-B390-54F9CC5D7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A538-3534-4CB4-BE6C-5EEE6466044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1CE8C-8C58-47CF-9FC6-7F42270AF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3B036-21DB-4CFB-85E8-6D4680C07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DFCA-3944-4BC6-B5CC-B935DCF5D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89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FA7A9-C55F-4B48-9C7F-1E0B1400A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CONVnet</a:t>
            </a:r>
            <a:r>
              <a:rPr lang="ko-KR" altLang="en-US" dirty="0"/>
              <a:t>과 </a:t>
            </a:r>
            <a:r>
              <a:rPr lang="en-US" altLang="ko-KR" dirty="0" err="1"/>
              <a:t>Unet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DE8225-A76E-4B5E-A904-A948F8AC6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우한봄</a:t>
            </a:r>
          </a:p>
        </p:txBody>
      </p:sp>
    </p:spTree>
    <p:extLst>
      <p:ext uri="{BB962C8B-B14F-4D97-AF65-F5344CB8AC3E}">
        <p14:creationId xmlns:p14="http://schemas.microsoft.com/office/powerpoint/2010/main" val="278803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E12A2-AE7D-43F9-BA81-9587CDE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B0125-8378-4859-A237-342A3C79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3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CONVnet과 Unet</vt:lpstr>
      <vt:lpstr>CNN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CONVnet과 Unet</dc:title>
  <dc:creator>우 한봄</dc:creator>
  <cp:lastModifiedBy>우 한봄</cp:lastModifiedBy>
  <cp:revision>1</cp:revision>
  <dcterms:created xsi:type="dcterms:W3CDTF">2020-12-21T08:47:24Z</dcterms:created>
  <dcterms:modified xsi:type="dcterms:W3CDTF">2020-12-21T08:49:52Z</dcterms:modified>
</cp:coreProperties>
</file>