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6" r:id="rId2"/>
    <p:sldId id="336" r:id="rId3"/>
    <p:sldId id="341" r:id="rId4"/>
    <p:sldId id="371" r:id="rId5"/>
    <p:sldId id="374" r:id="rId6"/>
    <p:sldId id="376" r:id="rId7"/>
    <p:sldId id="378" r:id="rId8"/>
    <p:sldId id="375" r:id="rId9"/>
    <p:sldId id="377" r:id="rId10"/>
    <p:sldId id="383" r:id="rId11"/>
    <p:sldId id="384" r:id="rId12"/>
    <p:sldId id="385" r:id="rId13"/>
    <p:sldId id="386" r:id="rId14"/>
    <p:sldId id="387" r:id="rId15"/>
    <p:sldId id="331" r:id="rId16"/>
  </p:sldIdLst>
  <p:sldSz cx="12192000" cy="9144000"/>
  <p:notesSz cx="12192000" cy="9144000"/>
  <p:embeddedFontLst>
    <p:embeddedFont>
      <p:font typeface="나눔바른고딕" panose="020B0603020101020101" pitchFamily="50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나눔고딕 ExtraBold" panose="020D0904000000000000" pitchFamily="50" charset="-127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38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DE3"/>
    <a:srgbClr val="F2F2F2"/>
    <a:srgbClr val="E9605D"/>
    <a:srgbClr val="F3F7F3"/>
    <a:srgbClr val="89E799"/>
    <a:srgbClr val="F39D9B"/>
    <a:srgbClr val="93ACD5"/>
    <a:srgbClr val="F08784"/>
    <a:srgbClr val="F6B2B0"/>
    <a:srgbClr val="EB5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9" autoAdjust="0"/>
    <p:restoredTop sz="91615" autoAdjust="0"/>
  </p:normalViewPr>
  <p:slideViewPr>
    <p:cSldViewPr>
      <p:cViewPr varScale="1">
        <p:scale>
          <a:sx n="64" d="100"/>
          <a:sy n="64" d="100"/>
        </p:scale>
        <p:origin x="127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1920" y="-102"/>
      </p:cViewPr>
      <p:guideLst>
        <p:guide orient="horz" pos="2880"/>
        <p:guide pos="38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3C0B4-14C6-4C57-B880-ED2DA8B699B2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2832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6905625" y="8685213"/>
            <a:ext cx="52832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9DB5B-F638-489A-8D09-7C7EC7C62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53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275A9-42FA-4D92-A6F9-EED63542A0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4343400"/>
            <a:ext cx="97536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2832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8685213"/>
            <a:ext cx="52832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61249-84D1-485D-AF86-9A8FFE06F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1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834640"/>
            <a:ext cx="103632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5120640"/>
            <a:ext cx="85344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5484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5484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2103120"/>
            <a:ext cx="530352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89966" y="1539303"/>
            <a:ext cx="4189095" cy="569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2828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643" y="0"/>
            <a:ext cx="6847692" cy="4859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372646" y="0"/>
            <a:ext cx="6819353" cy="48628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3109" y="4230433"/>
            <a:ext cx="6847710" cy="48984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339981" y="4270273"/>
            <a:ext cx="6847738" cy="48737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547417" y="2789821"/>
            <a:ext cx="427990" cy="400685"/>
          </a:xfrm>
          <a:custGeom>
            <a:avLst/>
            <a:gdLst/>
            <a:ahLst/>
            <a:cxnLst/>
            <a:rect l="l" t="t" r="r" b="b"/>
            <a:pathLst>
              <a:path w="427990" h="400685">
                <a:moveTo>
                  <a:pt x="97878" y="0"/>
                </a:moveTo>
                <a:lnTo>
                  <a:pt x="0" y="400253"/>
                </a:lnTo>
                <a:lnTo>
                  <a:pt x="427824" y="247815"/>
                </a:lnTo>
                <a:lnTo>
                  <a:pt x="97878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910573" y="4021251"/>
            <a:ext cx="412115" cy="394970"/>
          </a:xfrm>
          <a:custGeom>
            <a:avLst/>
            <a:gdLst/>
            <a:ahLst/>
            <a:cxnLst/>
            <a:rect l="l" t="t" r="r" b="b"/>
            <a:pathLst>
              <a:path w="412115" h="394970">
                <a:moveTo>
                  <a:pt x="411772" y="0"/>
                </a:moveTo>
                <a:lnTo>
                  <a:pt x="0" y="27051"/>
                </a:lnTo>
                <a:lnTo>
                  <a:pt x="186588" y="394411"/>
                </a:lnTo>
                <a:lnTo>
                  <a:pt x="411772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20898" y="5410479"/>
            <a:ext cx="273685" cy="249554"/>
          </a:xfrm>
          <a:custGeom>
            <a:avLst/>
            <a:gdLst/>
            <a:ahLst/>
            <a:cxnLst/>
            <a:rect l="l" t="t" r="r" b="b"/>
            <a:pathLst>
              <a:path w="273685" h="249554">
                <a:moveTo>
                  <a:pt x="273608" y="0"/>
                </a:moveTo>
                <a:lnTo>
                  <a:pt x="0" y="9563"/>
                </a:lnTo>
                <a:lnTo>
                  <a:pt x="131216" y="249415"/>
                </a:lnTo>
                <a:lnTo>
                  <a:pt x="273608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581423" y="2021535"/>
            <a:ext cx="1064260" cy="1861185"/>
          </a:xfrm>
          <a:custGeom>
            <a:avLst/>
            <a:gdLst/>
            <a:ahLst/>
            <a:cxnLst/>
            <a:rect l="l" t="t" r="r" b="b"/>
            <a:pathLst>
              <a:path w="1064260" h="1861185">
                <a:moveTo>
                  <a:pt x="210515" y="0"/>
                </a:moveTo>
                <a:lnTo>
                  <a:pt x="0" y="1860651"/>
                </a:lnTo>
                <a:lnTo>
                  <a:pt x="1063637" y="1251305"/>
                </a:lnTo>
                <a:lnTo>
                  <a:pt x="210515" y="0"/>
                </a:lnTo>
                <a:close/>
              </a:path>
            </a:pathLst>
          </a:custGeom>
          <a:solidFill>
            <a:srgbClr val="2E8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791938" y="2021535"/>
            <a:ext cx="1000125" cy="1251585"/>
          </a:xfrm>
          <a:custGeom>
            <a:avLst/>
            <a:gdLst/>
            <a:ahLst/>
            <a:cxnLst/>
            <a:rect l="l" t="t" r="r" b="b"/>
            <a:pathLst>
              <a:path w="1000125" h="1251585">
                <a:moveTo>
                  <a:pt x="0" y="0"/>
                </a:moveTo>
                <a:lnTo>
                  <a:pt x="853122" y="1251292"/>
                </a:lnTo>
                <a:lnTo>
                  <a:pt x="1000010" y="647687"/>
                </a:lnTo>
                <a:lnTo>
                  <a:pt x="0" y="0"/>
                </a:lnTo>
                <a:close/>
              </a:path>
            </a:pathLst>
          </a:custGeom>
          <a:solidFill>
            <a:srgbClr val="47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857951" y="1617344"/>
            <a:ext cx="904875" cy="1424940"/>
          </a:xfrm>
          <a:custGeom>
            <a:avLst/>
            <a:gdLst/>
            <a:ahLst/>
            <a:cxnLst/>
            <a:rect l="l" t="t" r="r" b="b"/>
            <a:pathLst>
              <a:path w="904875" h="1424939">
                <a:moveTo>
                  <a:pt x="904468" y="0"/>
                </a:moveTo>
                <a:lnTo>
                  <a:pt x="0" y="343458"/>
                </a:lnTo>
                <a:lnTo>
                  <a:pt x="510273" y="1424393"/>
                </a:lnTo>
                <a:lnTo>
                  <a:pt x="904468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668771" y="1960803"/>
            <a:ext cx="699770" cy="1081405"/>
          </a:xfrm>
          <a:custGeom>
            <a:avLst/>
            <a:gdLst/>
            <a:ahLst/>
            <a:cxnLst/>
            <a:rect l="l" t="t" r="r" b="b"/>
            <a:pathLst>
              <a:path w="699770" h="1081405">
                <a:moveTo>
                  <a:pt x="189179" y="0"/>
                </a:moveTo>
                <a:lnTo>
                  <a:pt x="0" y="452361"/>
                </a:lnTo>
                <a:lnTo>
                  <a:pt x="699452" y="1080935"/>
                </a:lnTo>
                <a:lnTo>
                  <a:pt x="189179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227425" y="5131638"/>
            <a:ext cx="1750695" cy="1172210"/>
          </a:xfrm>
          <a:custGeom>
            <a:avLst/>
            <a:gdLst/>
            <a:ahLst/>
            <a:cxnLst/>
            <a:rect l="l" t="t" r="r" b="b"/>
            <a:pathLst>
              <a:path w="1750695" h="1172210">
                <a:moveTo>
                  <a:pt x="1750187" y="0"/>
                </a:moveTo>
                <a:lnTo>
                  <a:pt x="0" y="405231"/>
                </a:lnTo>
                <a:lnTo>
                  <a:pt x="891578" y="1172121"/>
                </a:lnTo>
                <a:lnTo>
                  <a:pt x="1750187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119003" y="5131625"/>
            <a:ext cx="859155" cy="1172210"/>
          </a:xfrm>
          <a:custGeom>
            <a:avLst/>
            <a:gdLst/>
            <a:ahLst/>
            <a:cxnLst/>
            <a:rect l="l" t="t" r="r" b="b"/>
            <a:pathLst>
              <a:path w="859154" h="1172210">
                <a:moveTo>
                  <a:pt x="858596" y="0"/>
                </a:moveTo>
                <a:lnTo>
                  <a:pt x="0" y="1172121"/>
                </a:lnTo>
                <a:lnTo>
                  <a:pt x="592924" y="1111758"/>
                </a:lnTo>
                <a:lnTo>
                  <a:pt x="858596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950407" y="5975603"/>
            <a:ext cx="1754505" cy="968375"/>
          </a:xfrm>
          <a:custGeom>
            <a:avLst/>
            <a:gdLst/>
            <a:ahLst/>
            <a:cxnLst/>
            <a:rect l="l" t="t" r="r" b="b"/>
            <a:pathLst>
              <a:path w="1754504" h="968375">
                <a:moveTo>
                  <a:pt x="715492" y="0"/>
                </a:moveTo>
                <a:lnTo>
                  <a:pt x="0" y="899541"/>
                </a:lnTo>
                <a:lnTo>
                  <a:pt x="1754466" y="968019"/>
                </a:lnTo>
                <a:lnTo>
                  <a:pt x="715492" y="0"/>
                </a:lnTo>
                <a:close/>
              </a:path>
            </a:pathLst>
          </a:custGeom>
          <a:solidFill>
            <a:srgbClr val="2E8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6665900" y="5924943"/>
            <a:ext cx="1039494" cy="1019175"/>
          </a:xfrm>
          <a:custGeom>
            <a:avLst/>
            <a:gdLst/>
            <a:ahLst/>
            <a:cxnLst/>
            <a:rect l="l" t="t" r="r" b="b"/>
            <a:pathLst>
              <a:path w="1039495" h="1019175">
                <a:moveTo>
                  <a:pt x="580339" y="0"/>
                </a:moveTo>
                <a:lnTo>
                  <a:pt x="0" y="50647"/>
                </a:lnTo>
                <a:lnTo>
                  <a:pt x="1038986" y="1018667"/>
                </a:lnTo>
                <a:lnTo>
                  <a:pt x="580339" y="0"/>
                </a:lnTo>
                <a:close/>
              </a:path>
            </a:pathLst>
          </a:custGeom>
          <a:solidFill>
            <a:srgbClr val="3A9B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102506" y="5781649"/>
            <a:ext cx="690880" cy="899160"/>
          </a:xfrm>
          <a:custGeom>
            <a:avLst/>
            <a:gdLst/>
            <a:ahLst/>
            <a:cxnLst/>
            <a:rect l="l" t="t" r="r" b="b"/>
            <a:pathLst>
              <a:path w="690879" h="899159">
                <a:moveTo>
                  <a:pt x="690422" y="0"/>
                </a:moveTo>
                <a:lnTo>
                  <a:pt x="0" y="798944"/>
                </a:lnTo>
                <a:lnTo>
                  <a:pt x="210451" y="898575"/>
                </a:lnTo>
                <a:lnTo>
                  <a:pt x="690422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312958" y="5781649"/>
            <a:ext cx="480059" cy="1305560"/>
          </a:xfrm>
          <a:custGeom>
            <a:avLst/>
            <a:gdLst/>
            <a:ahLst/>
            <a:cxnLst/>
            <a:rect l="l" t="t" r="r" b="b"/>
            <a:pathLst>
              <a:path w="480060" h="1305559">
                <a:moveTo>
                  <a:pt x="479971" y="0"/>
                </a:moveTo>
                <a:lnTo>
                  <a:pt x="0" y="898575"/>
                </a:lnTo>
                <a:lnTo>
                  <a:pt x="220967" y="1305242"/>
                </a:lnTo>
                <a:lnTo>
                  <a:pt x="479971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102506" y="6580593"/>
            <a:ext cx="431800" cy="506730"/>
          </a:xfrm>
          <a:custGeom>
            <a:avLst/>
            <a:gdLst/>
            <a:ahLst/>
            <a:cxnLst/>
            <a:rect l="l" t="t" r="r" b="b"/>
            <a:pathLst>
              <a:path w="431800" h="506729">
                <a:moveTo>
                  <a:pt x="0" y="0"/>
                </a:moveTo>
                <a:lnTo>
                  <a:pt x="431431" y="506298"/>
                </a:lnTo>
                <a:lnTo>
                  <a:pt x="210451" y="99631"/>
                </a:lnTo>
                <a:lnTo>
                  <a:pt x="0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498539" y="6503530"/>
            <a:ext cx="678180" cy="923925"/>
          </a:xfrm>
          <a:custGeom>
            <a:avLst/>
            <a:gdLst/>
            <a:ahLst/>
            <a:cxnLst/>
            <a:rect l="l" t="t" r="r" b="b"/>
            <a:pathLst>
              <a:path w="678179" h="923925">
                <a:moveTo>
                  <a:pt x="0" y="0"/>
                </a:moveTo>
                <a:lnTo>
                  <a:pt x="511924" y="923531"/>
                </a:lnTo>
                <a:lnTo>
                  <a:pt x="677989" y="760323"/>
                </a:lnTo>
                <a:lnTo>
                  <a:pt x="0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6498539" y="6503530"/>
            <a:ext cx="1136015" cy="760730"/>
          </a:xfrm>
          <a:custGeom>
            <a:avLst/>
            <a:gdLst/>
            <a:ahLst/>
            <a:cxnLst/>
            <a:rect l="l" t="t" r="r" b="b"/>
            <a:pathLst>
              <a:path w="1136015" h="760729">
                <a:moveTo>
                  <a:pt x="0" y="0"/>
                </a:moveTo>
                <a:lnTo>
                  <a:pt x="677989" y="760323"/>
                </a:lnTo>
                <a:lnTo>
                  <a:pt x="1135913" y="693115"/>
                </a:lnTo>
                <a:lnTo>
                  <a:pt x="0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010463" y="7196645"/>
            <a:ext cx="624205" cy="230504"/>
          </a:xfrm>
          <a:custGeom>
            <a:avLst/>
            <a:gdLst/>
            <a:ahLst/>
            <a:cxnLst/>
            <a:rect l="l" t="t" r="r" b="b"/>
            <a:pathLst>
              <a:path w="624204" h="230504">
                <a:moveTo>
                  <a:pt x="624001" y="0"/>
                </a:moveTo>
                <a:lnTo>
                  <a:pt x="166065" y="67208"/>
                </a:lnTo>
                <a:lnTo>
                  <a:pt x="0" y="230416"/>
                </a:lnTo>
                <a:lnTo>
                  <a:pt x="624001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5043513" y="6120955"/>
            <a:ext cx="299720" cy="1047750"/>
          </a:xfrm>
          <a:custGeom>
            <a:avLst/>
            <a:gdLst/>
            <a:ahLst/>
            <a:cxnLst/>
            <a:rect l="l" t="t" r="r" b="b"/>
            <a:pathLst>
              <a:path w="299720" h="1047750">
                <a:moveTo>
                  <a:pt x="59486" y="0"/>
                </a:moveTo>
                <a:lnTo>
                  <a:pt x="0" y="1047597"/>
                </a:lnTo>
                <a:lnTo>
                  <a:pt x="299300" y="1955"/>
                </a:lnTo>
                <a:lnTo>
                  <a:pt x="59486" y="0"/>
                </a:lnTo>
                <a:close/>
              </a:path>
            </a:pathLst>
          </a:custGeom>
          <a:solidFill>
            <a:srgbClr val="B84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720386" y="5836539"/>
            <a:ext cx="382905" cy="1332230"/>
          </a:xfrm>
          <a:custGeom>
            <a:avLst/>
            <a:gdLst/>
            <a:ahLst/>
            <a:cxnLst/>
            <a:rect l="l" t="t" r="r" b="b"/>
            <a:pathLst>
              <a:path w="382904" h="1332229">
                <a:moveTo>
                  <a:pt x="0" y="0"/>
                </a:moveTo>
                <a:lnTo>
                  <a:pt x="323126" y="1332014"/>
                </a:lnTo>
                <a:lnTo>
                  <a:pt x="382612" y="284416"/>
                </a:lnTo>
                <a:lnTo>
                  <a:pt x="0" y="0"/>
                </a:lnTo>
                <a:close/>
              </a:path>
            </a:pathLst>
          </a:custGeom>
          <a:solidFill>
            <a:srgbClr val="A33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720374" y="5836539"/>
            <a:ext cx="622935" cy="286385"/>
          </a:xfrm>
          <a:custGeom>
            <a:avLst/>
            <a:gdLst/>
            <a:ahLst/>
            <a:cxnLst/>
            <a:rect l="l" t="t" r="r" b="b"/>
            <a:pathLst>
              <a:path w="622935" h="286385">
                <a:moveTo>
                  <a:pt x="0" y="0"/>
                </a:moveTo>
                <a:lnTo>
                  <a:pt x="382612" y="284416"/>
                </a:lnTo>
                <a:lnTo>
                  <a:pt x="622439" y="286372"/>
                </a:lnTo>
                <a:lnTo>
                  <a:pt x="0" y="0"/>
                </a:lnTo>
                <a:close/>
              </a:path>
            </a:pathLst>
          </a:custGeom>
          <a:solidFill>
            <a:srgbClr val="8F2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869883" y="2661615"/>
            <a:ext cx="205740" cy="718820"/>
          </a:xfrm>
          <a:custGeom>
            <a:avLst/>
            <a:gdLst/>
            <a:ahLst/>
            <a:cxnLst/>
            <a:rect l="l" t="t" r="r" b="b"/>
            <a:pathLst>
              <a:path w="205740" h="718820">
                <a:moveTo>
                  <a:pt x="40792" y="0"/>
                </a:moveTo>
                <a:lnTo>
                  <a:pt x="0" y="718642"/>
                </a:lnTo>
                <a:lnTo>
                  <a:pt x="205308" y="1358"/>
                </a:lnTo>
                <a:lnTo>
                  <a:pt x="40792" y="0"/>
                </a:lnTo>
                <a:close/>
              </a:path>
            </a:pathLst>
          </a:custGeom>
          <a:solidFill>
            <a:srgbClr val="A33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648217" y="2466530"/>
            <a:ext cx="262890" cy="913765"/>
          </a:xfrm>
          <a:custGeom>
            <a:avLst/>
            <a:gdLst/>
            <a:ahLst/>
            <a:cxnLst/>
            <a:rect l="l" t="t" r="r" b="b"/>
            <a:pathLst>
              <a:path w="262890" h="913764">
                <a:moveTo>
                  <a:pt x="0" y="0"/>
                </a:moveTo>
                <a:lnTo>
                  <a:pt x="221665" y="913726"/>
                </a:lnTo>
                <a:lnTo>
                  <a:pt x="262458" y="195084"/>
                </a:lnTo>
                <a:lnTo>
                  <a:pt x="0" y="0"/>
                </a:lnTo>
                <a:close/>
              </a:path>
            </a:pathLst>
          </a:custGeom>
          <a:solidFill>
            <a:srgbClr val="B84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648217" y="2466530"/>
            <a:ext cx="427355" cy="196850"/>
          </a:xfrm>
          <a:custGeom>
            <a:avLst/>
            <a:gdLst/>
            <a:ahLst/>
            <a:cxnLst/>
            <a:rect l="l" t="t" r="r" b="b"/>
            <a:pathLst>
              <a:path w="427354" h="196850">
                <a:moveTo>
                  <a:pt x="0" y="0"/>
                </a:moveTo>
                <a:lnTo>
                  <a:pt x="262458" y="195097"/>
                </a:lnTo>
                <a:lnTo>
                  <a:pt x="426974" y="196443"/>
                </a:lnTo>
                <a:lnTo>
                  <a:pt x="0" y="0"/>
                </a:lnTo>
                <a:close/>
              </a:path>
            </a:pathLst>
          </a:custGeom>
          <a:solidFill>
            <a:srgbClr val="8F2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5976086" y="6115367"/>
            <a:ext cx="965200" cy="1732914"/>
          </a:xfrm>
          <a:custGeom>
            <a:avLst/>
            <a:gdLst/>
            <a:ahLst/>
            <a:cxnLst/>
            <a:rect l="l" t="t" r="r" b="b"/>
            <a:pathLst>
              <a:path w="965200" h="1732915">
                <a:moveTo>
                  <a:pt x="964730" y="0"/>
                </a:moveTo>
                <a:lnTo>
                  <a:pt x="170281" y="0"/>
                </a:lnTo>
                <a:lnTo>
                  <a:pt x="0" y="1732775"/>
                </a:lnTo>
                <a:lnTo>
                  <a:pt x="964730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531434" y="5617667"/>
            <a:ext cx="615315" cy="2230755"/>
          </a:xfrm>
          <a:custGeom>
            <a:avLst/>
            <a:gdLst/>
            <a:ahLst/>
            <a:cxnLst/>
            <a:rect l="l" t="t" r="r" b="b"/>
            <a:pathLst>
              <a:path w="615314" h="2230754">
                <a:moveTo>
                  <a:pt x="0" y="0"/>
                </a:moveTo>
                <a:lnTo>
                  <a:pt x="444652" y="2230475"/>
                </a:lnTo>
                <a:lnTo>
                  <a:pt x="614934" y="497700"/>
                </a:lnTo>
                <a:lnTo>
                  <a:pt x="0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5531421" y="5617667"/>
            <a:ext cx="1409700" cy="497840"/>
          </a:xfrm>
          <a:custGeom>
            <a:avLst/>
            <a:gdLst/>
            <a:ahLst/>
            <a:cxnLst/>
            <a:rect l="l" t="t" r="r" b="b"/>
            <a:pathLst>
              <a:path w="1409700" h="497839">
                <a:moveTo>
                  <a:pt x="0" y="0"/>
                </a:moveTo>
                <a:lnTo>
                  <a:pt x="614934" y="497687"/>
                </a:lnTo>
                <a:lnTo>
                  <a:pt x="1409382" y="497687"/>
                </a:lnTo>
                <a:lnTo>
                  <a:pt x="0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6844182" y="2940443"/>
            <a:ext cx="1355725" cy="1009015"/>
          </a:xfrm>
          <a:custGeom>
            <a:avLst/>
            <a:gdLst/>
            <a:ahLst/>
            <a:cxnLst/>
            <a:rect l="l" t="t" r="r" b="b"/>
            <a:pathLst>
              <a:path w="1355725" h="1009014">
                <a:moveTo>
                  <a:pt x="1234465" y="0"/>
                </a:moveTo>
                <a:lnTo>
                  <a:pt x="0" y="492607"/>
                </a:lnTo>
                <a:lnTo>
                  <a:pt x="1355153" y="1008811"/>
                </a:lnTo>
                <a:lnTo>
                  <a:pt x="1234465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078647" y="2301176"/>
            <a:ext cx="346710" cy="1648460"/>
          </a:xfrm>
          <a:custGeom>
            <a:avLst/>
            <a:gdLst/>
            <a:ahLst/>
            <a:cxnLst/>
            <a:rect l="l" t="t" r="r" b="b"/>
            <a:pathLst>
              <a:path w="346709" h="1648460">
                <a:moveTo>
                  <a:pt x="346113" y="0"/>
                </a:moveTo>
                <a:lnTo>
                  <a:pt x="0" y="639267"/>
                </a:lnTo>
                <a:lnTo>
                  <a:pt x="120688" y="1648079"/>
                </a:lnTo>
                <a:lnTo>
                  <a:pt x="346113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844182" y="2301176"/>
            <a:ext cx="1581150" cy="1132205"/>
          </a:xfrm>
          <a:custGeom>
            <a:avLst/>
            <a:gdLst/>
            <a:ahLst/>
            <a:cxnLst/>
            <a:rect l="l" t="t" r="r" b="b"/>
            <a:pathLst>
              <a:path w="1581150" h="1132204">
                <a:moveTo>
                  <a:pt x="1580578" y="0"/>
                </a:moveTo>
                <a:lnTo>
                  <a:pt x="0" y="1131874"/>
                </a:lnTo>
                <a:lnTo>
                  <a:pt x="1234465" y="639267"/>
                </a:lnTo>
                <a:lnTo>
                  <a:pt x="1580578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578517" y="6311353"/>
            <a:ext cx="449580" cy="568325"/>
          </a:xfrm>
          <a:custGeom>
            <a:avLst/>
            <a:gdLst/>
            <a:ahLst/>
            <a:cxnLst/>
            <a:rect l="l" t="t" r="r" b="b"/>
            <a:pathLst>
              <a:path w="449579" h="568325">
                <a:moveTo>
                  <a:pt x="449313" y="0"/>
                </a:moveTo>
                <a:lnTo>
                  <a:pt x="0" y="0"/>
                </a:lnTo>
                <a:lnTo>
                  <a:pt x="151447" y="567944"/>
                </a:lnTo>
                <a:lnTo>
                  <a:pt x="449313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315995" y="6125819"/>
            <a:ext cx="711835" cy="186055"/>
          </a:xfrm>
          <a:custGeom>
            <a:avLst/>
            <a:gdLst/>
            <a:ahLst/>
            <a:cxnLst/>
            <a:rect l="l" t="t" r="r" b="b"/>
            <a:pathLst>
              <a:path w="711835" h="186054">
                <a:moveTo>
                  <a:pt x="0" y="0"/>
                </a:moveTo>
                <a:lnTo>
                  <a:pt x="262521" y="185534"/>
                </a:lnTo>
                <a:lnTo>
                  <a:pt x="711835" y="185534"/>
                </a:lnTo>
                <a:lnTo>
                  <a:pt x="0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315995" y="6125819"/>
            <a:ext cx="414020" cy="753745"/>
          </a:xfrm>
          <a:custGeom>
            <a:avLst/>
            <a:gdLst/>
            <a:ahLst/>
            <a:cxnLst/>
            <a:rect l="l" t="t" r="r" b="b"/>
            <a:pathLst>
              <a:path w="414020" h="753745">
                <a:moveTo>
                  <a:pt x="0" y="0"/>
                </a:moveTo>
                <a:lnTo>
                  <a:pt x="413969" y="753478"/>
                </a:lnTo>
                <a:lnTo>
                  <a:pt x="262521" y="185534"/>
                </a:lnTo>
                <a:lnTo>
                  <a:pt x="0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7914271" y="6481355"/>
            <a:ext cx="382905" cy="484505"/>
          </a:xfrm>
          <a:custGeom>
            <a:avLst/>
            <a:gdLst/>
            <a:ahLst/>
            <a:cxnLst/>
            <a:rect l="l" t="t" r="r" b="b"/>
            <a:pathLst>
              <a:path w="382904" h="484504">
                <a:moveTo>
                  <a:pt x="382854" y="0"/>
                </a:moveTo>
                <a:lnTo>
                  <a:pt x="0" y="0"/>
                </a:lnTo>
                <a:lnTo>
                  <a:pt x="129057" y="483946"/>
                </a:lnTo>
                <a:lnTo>
                  <a:pt x="382854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7690573" y="6323266"/>
            <a:ext cx="607060" cy="158115"/>
          </a:xfrm>
          <a:custGeom>
            <a:avLst/>
            <a:gdLst/>
            <a:ahLst/>
            <a:cxnLst/>
            <a:rect l="l" t="t" r="r" b="b"/>
            <a:pathLst>
              <a:path w="607059" h="158114">
                <a:moveTo>
                  <a:pt x="0" y="0"/>
                </a:moveTo>
                <a:lnTo>
                  <a:pt x="223697" y="158089"/>
                </a:lnTo>
                <a:lnTo>
                  <a:pt x="606551" y="158089"/>
                </a:lnTo>
                <a:lnTo>
                  <a:pt x="0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7690586" y="6323266"/>
            <a:ext cx="353060" cy="642620"/>
          </a:xfrm>
          <a:custGeom>
            <a:avLst/>
            <a:gdLst/>
            <a:ahLst/>
            <a:cxnLst/>
            <a:rect l="l" t="t" r="r" b="b"/>
            <a:pathLst>
              <a:path w="353059" h="642620">
                <a:moveTo>
                  <a:pt x="0" y="0"/>
                </a:moveTo>
                <a:lnTo>
                  <a:pt x="352742" y="642048"/>
                </a:lnTo>
                <a:lnTo>
                  <a:pt x="223685" y="158089"/>
                </a:lnTo>
                <a:lnTo>
                  <a:pt x="0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538438" y="3500501"/>
            <a:ext cx="561975" cy="564515"/>
          </a:xfrm>
          <a:custGeom>
            <a:avLst/>
            <a:gdLst/>
            <a:ahLst/>
            <a:cxnLst/>
            <a:rect l="l" t="t" r="r" b="b"/>
            <a:pathLst>
              <a:path w="561975" h="564514">
                <a:moveTo>
                  <a:pt x="5892" y="0"/>
                </a:moveTo>
                <a:lnTo>
                  <a:pt x="0" y="564489"/>
                </a:lnTo>
                <a:lnTo>
                  <a:pt x="561962" y="76136"/>
                </a:lnTo>
                <a:lnTo>
                  <a:pt x="5892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8349119" y="3261283"/>
            <a:ext cx="751840" cy="315595"/>
          </a:xfrm>
          <a:custGeom>
            <a:avLst/>
            <a:gdLst/>
            <a:ahLst/>
            <a:cxnLst/>
            <a:rect l="l" t="t" r="r" b="b"/>
            <a:pathLst>
              <a:path w="751840" h="315595">
                <a:moveTo>
                  <a:pt x="0" y="0"/>
                </a:moveTo>
                <a:lnTo>
                  <a:pt x="195211" y="239217"/>
                </a:lnTo>
                <a:lnTo>
                  <a:pt x="751281" y="315353"/>
                </a:lnTo>
                <a:lnTo>
                  <a:pt x="0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8349119" y="3261283"/>
            <a:ext cx="195580" cy="803910"/>
          </a:xfrm>
          <a:custGeom>
            <a:avLst/>
            <a:gdLst/>
            <a:ahLst/>
            <a:cxnLst/>
            <a:rect l="l" t="t" r="r" b="b"/>
            <a:pathLst>
              <a:path w="195579" h="803910">
                <a:moveTo>
                  <a:pt x="0" y="0"/>
                </a:moveTo>
                <a:lnTo>
                  <a:pt x="189318" y="803706"/>
                </a:lnTo>
                <a:lnTo>
                  <a:pt x="195211" y="239217"/>
                </a:lnTo>
                <a:lnTo>
                  <a:pt x="0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4239323" y="2533611"/>
            <a:ext cx="684530" cy="534035"/>
          </a:xfrm>
          <a:custGeom>
            <a:avLst/>
            <a:gdLst/>
            <a:ahLst/>
            <a:cxnLst/>
            <a:rect l="l" t="t" r="r" b="b"/>
            <a:pathLst>
              <a:path w="684529" h="534035">
                <a:moveTo>
                  <a:pt x="0" y="0"/>
                </a:moveTo>
                <a:lnTo>
                  <a:pt x="173393" y="533806"/>
                </a:lnTo>
                <a:lnTo>
                  <a:pt x="684225" y="293458"/>
                </a:lnTo>
                <a:lnTo>
                  <a:pt x="0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4239323" y="2533611"/>
            <a:ext cx="173990" cy="814069"/>
          </a:xfrm>
          <a:custGeom>
            <a:avLst/>
            <a:gdLst/>
            <a:ahLst/>
            <a:cxnLst/>
            <a:rect l="l" t="t" r="r" b="b"/>
            <a:pathLst>
              <a:path w="173989" h="814070">
                <a:moveTo>
                  <a:pt x="0" y="0"/>
                </a:moveTo>
                <a:lnTo>
                  <a:pt x="42976" y="813663"/>
                </a:lnTo>
                <a:lnTo>
                  <a:pt x="173393" y="533806"/>
                </a:lnTo>
                <a:lnTo>
                  <a:pt x="0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4282287" y="2827070"/>
            <a:ext cx="641350" cy="520700"/>
          </a:xfrm>
          <a:custGeom>
            <a:avLst/>
            <a:gdLst/>
            <a:ahLst/>
            <a:cxnLst/>
            <a:rect l="l" t="t" r="r" b="b"/>
            <a:pathLst>
              <a:path w="641350" h="520700">
                <a:moveTo>
                  <a:pt x="641248" y="0"/>
                </a:moveTo>
                <a:lnTo>
                  <a:pt x="130429" y="240347"/>
                </a:lnTo>
                <a:lnTo>
                  <a:pt x="0" y="520204"/>
                </a:lnTo>
                <a:lnTo>
                  <a:pt x="641248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6701015" y="2416441"/>
            <a:ext cx="665480" cy="672465"/>
          </a:xfrm>
          <a:custGeom>
            <a:avLst/>
            <a:gdLst/>
            <a:ahLst/>
            <a:cxnLst/>
            <a:rect l="l" t="t" r="r" b="b"/>
            <a:pathLst>
              <a:path w="665479" h="672464">
                <a:moveTo>
                  <a:pt x="0" y="0"/>
                </a:moveTo>
                <a:lnTo>
                  <a:pt x="564337" y="672045"/>
                </a:lnTo>
                <a:lnTo>
                  <a:pt x="665187" y="18211"/>
                </a:lnTo>
                <a:lnTo>
                  <a:pt x="0" y="0"/>
                </a:lnTo>
                <a:close/>
              </a:path>
            </a:pathLst>
          </a:custGeom>
          <a:solidFill>
            <a:srgbClr val="3A9B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7265339" y="2209368"/>
            <a:ext cx="386715" cy="879475"/>
          </a:xfrm>
          <a:custGeom>
            <a:avLst/>
            <a:gdLst/>
            <a:ahLst/>
            <a:cxnLst/>
            <a:rect l="l" t="t" r="r" b="b"/>
            <a:pathLst>
              <a:path w="386715" h="879475">
                <a:moveTo>
                  <a:pt x="386676" y="0"/>
                </a:moveTo>
                <a:lnTo>
                  <a:pt x="100850" y="225298"/>
                </a:lnTo>
                <a:lnTo>
                  <a:pt x="0" y="879132"/>
                </a:lnTo>
                <a:lnTo>
                  <a:pt x="386676" y="0"/>
                </a:lnTo>
                <a:close/>
              </a:path>
            </a:pathLst>
          </a:custGeom>
          <a:solidFill>
            <a:srgbClr val="2E8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6701002" y="2209368"/>
            <a:ext cx="951230" cy="225425"/>
          </a:xfrm>
          <a:custGeom>
            <a:avLst/>
            <a:gdLst/>
            <a:ahLst/>
            <a:cxnLst/>
            <a:rect l="l" t="t" r="r" b="b"/>
            <a:pathLst>
              <a:path w="951229" h="225425">
                <a:moveTo>
                  <a:pt x="951014" y="0"/>
                </a:moveTo>
                <a:lnTo>
                  <a:pt x="0" y="207086"/>
                </a:lnTo>
                <a:lnTo>
                  <a:pt x="665187" y="225285"/>
                </a:lnTo>
                <a:lnTo>
                  <a:pt x="951014" y="0"/>
                </a:lnTo>
                <a:close/>
              </a:path>
            </a:pathLst>
          </a:custGeom>
          <a:solidFill>
            <a:srgbClr val="47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8728888" y="5478132"/>
            <a:ext cx="474345" cy="479425"/>
          </a:xfrm>
          <a:custGeom>
            <a:avLst/>
            <a:gdLst/>
            <a:ahLst/>
            <a:cxnLst/>
            <a:rect l="l" t="t" r="r" b="b"/>
            <a:pathLst>
              <a:path w="474345" h="479425">
                <a:moveTo>
                  <a:pt x="0" y="0"/>
                </a:moveTo>
                <a:lnTo>
                  <a:pt x="402310" y="479120"/>
                </a:lnTo>
                <a:lnTo>
                  <a:pt x="474205" y="12992"/>
                </a:lnTo>
                <a:lnTo>
                  <a:pt x="0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9131198" y="5330494"/>
            <a:ext cx="276225" cy="626745"/>
          </a:xfrm>
          <a:custGeom>
            <a:avLst/>
            <a:gdLst/>
            <a:ahLst/>
            <a:cxnLst/>
            <a:rect l="l" t="t" r="r" b="b"/>
            <a:pathLst>
              <a:path w="276225" h="626745">
                <a:moveTo>
                  <a:pt x="275666" y="0"/>
                </a:moveTo>
                <a:lnTo>
                  <a:pt x="71894" y="160629"/>
                </a:lnTo>
                <a:lnTo>
                  <a:pt x="0" y="626757"/>
                </a:lnTo>
                <a:lnTo>
                  <a:pt x="275666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8728888" y="5330507"/>
            <a:ext cx="678180" cy="160655"/>
          </a:xfrm>
          <a:custGeom>
            <a:avLst/>
            <a:gdLst/>
            <a:ahLst/>
            <a:cxnLst/>
            <a:rect l="l" t="t" r="r" b="b"/>
            <a:pathLst>
              <a:path w="678179" h="160654">
                <a:moveTo>
                  <a:pt x="677976" y="0"/>
                </a:moveTo>
                <a:lnTo>
                  <a:pt x="0" y="147624"/>
                </a:lnTo>
                <a:lnTo>
                  <a:pt x="474205" y="160616"/>
                </a:lnTo>
                <a:lnTo>
                  <a:pt x="677976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8020431" y="6306883"/>
            <a:ext cx="704850" cy="543560"/>
          </a:xfrm>
          <a:custGeom>
            <a:avLst/>
            <a:gdLst/>
            <a:ahLst/>
            <a:cxnLst/>
            <a:rect l="l" t="t" r="r" b="b"/>
            <a:pathLst>
              <a:path w="704850" h="543559">
                <a:moveTo>
                  <a:pt x="518464" y="0"/>
                </a:moveTo>
                <a:lnTo>
                  <a:pt x="0" y="253898"/>
                </a:lnTo>
                <a:lnTo>
                  <a:pt x="704329" y="543013"/>
                </a:lnTo>
                <a:lnTo>
                  <a:pt x="518464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8538895" y="6018644"/>
            <a:ext cx="186055" cy="831850"/>
          </a:xfrm>
          <a:custGeom>
            <a:avLst/>
            <a:gdLst/>
            <a:ahLst/>
            <a:cxnLst/>
            <a:rect l="l" t="t" r="r" b="b"/>
            <a:pathLst>
              <a:path w="186054" h="831850">
                <a:moveTo>
                  <a:pt x="128904" y="0"/>
                </a:moveTo>
                <a:lnTo>
                  <a:pt x="0" y="288226"/>
                </a:lnTo>
                <a:lnTo>
                  <a:pt x="185864" y="831240"/>
                </a:lnTo>
                <a:lnTo>
                  <a:pt x="128904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8020431" y="6018644"/>
            <a:ext cx="647700" cy="542290"/>
          </a:xfrm>
          <a:custGeom>
            <a:avLst/>
            <a:gdLst/>
            <a:ahLst/>
            <a:cxnLst/>
            <a:rect l="l" t="t" r="r" b="b"/>
            <a:pathLst>
              <a:path w="647700" h="542290">
                <a:moveTo>
                  <a:pt x="647369" y="0"/>
                </a:moveTo>
                <a:lnTo>
                  <a:pt x="0" y="542137"/>
                </a:lnTo>
                <a:lnTo>
                  <a:pt x="518477" y="288226"/>
                </a:lnTo>
                <a:lnTo>
                  <a:pt x="647369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7109015" y="1558848"/>
            <a:ext cx="514984" cy="777875"/>
          </a:xfrm>
          <a:custGeom>
            <a:avLst/>
            <a:gdLst/>
            <a:ahLst/>
            <a:cxnLst/>
            <a:rect l="l" t="t" r="r" b="b"/>
            <a:pathLst>
              <a:path w="514984" h="777875">
                <a:moveTo>
                  <a:pt x="514375" y="0"/>
                </a:moveTo>
                <a:lnTo>
                  <a:pt x="0" y="0"/>
                </a:lnTo>
                <a:lnTo>
                  <a:pt x="257187" y="777278"/>
                </a:lnTo>
                <a:lnTo>
                  <a:pt x="514375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3989082" y="4792014"/>
            <a:ext cx="501015" cy="815975"/>
          </a:xfrm>
          <a:custGeom>
            <a:avLst/>
            <a:gdLst/>
            <a:ahLst/>
            <a:cxnLst/>
            <a:rect l="l" t="t" r="r" b="b"/>
            <a:pathLst>
              <a:path w="501014" h="815975">
                <a:moveTo>
                  <a:pt x="500506" y="0"/>
                </a:moveTo>
                <a:lnTo>
                  <a:pt x="0" y="118668"/>
                </a:lnTo>
                <a:lnTo>
                  <a:pt x="429564" y="815657"/>
                </a:lnTo>
                <a:lnTo>
                  <a:pt x="500506" y="0"/>
                </a:lnTo>
                <a:close/>
              </a:path>
            </a:pathLst>
          </a:custGeom>
          <a:solidFill>
            <a:srgbClr val="47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811818" y="4218457"/>
            <a:ext cx="315595" cy="320040"/>
          </a:xfrm>
          <a:custGeom>
            <a:avLst/>
            <a:gdLst/>
            <a:ahLst/>
            <a:cxnLst/>
            <a:rect l="l" t="t" r="r" b="b"/>
            <a:pathLst>
              <a:path w="315594" h="320039">
                <a:moveTo>
                  <a:pt x="315125" y="0"/>
                </a:moveTo>
                <a:lnTo>
                  <a:pt x="0" y="74701"/>
                </a:lnTo>
                <a:lnTo>
                  <a:pt x="224536" y="319773"/>
                </a:lnTo>
                <a:lnTo>
                  <a:pt x="315125" y="0"/>
                </a:lnTo>
                <a:close/>
              </a:path>
            </a:pathLst>
          </a:custGeom>
          <a:solidFill>
            <a:srgbClr val="47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8862809" y="6159258"/>
            <a:ext cx="340360" cy="486409"/>
          </a:xfrm>
          <a:custGeom>
            <a:avLst/>
            <a:gdLst/>
            <a:ahLst/>
            <a:cxnLst/>
            <a:rect l="l" t="t" r="r" b="b"/>
            <a:pathLst>
              <a:path w="340359" h="486409">
                <a:moveTo>
                  <a:pt x="168186" y="0"/>
                </a:moveTo>
                <a:lnTo>
                  <a:pt x="0" y="486105"/>
                </a:lnTo>
                <a:lnTo>
                  <a:pt x="340283" y="296608"/>
                </a:lnTo>
                <a:lnTo>
                  <a:pt x="168186" y="0"/>
                </a:lnTo>
                <a:close/>
              </a:path>
            </a:pathLst>
          </a:custGeom>
          <a:solidFill>
            <a:srgbClr val="3A9B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6752158" y="1617344"/>
            <a:ext cx="340360" cy="486409"/>
          </a:xfrm>
          <a:custGeom>
            <a:avLst/>
            <a:gdLst/>
            <a:ahLst/>
            <a:cxnLst/>
            <a:rect l="l" t="t" r="r" b="b"/>
            <a:pathLst>
              <a:path w="340359" h="486410">
                <a:moveTo>
                  <a:pt x="168186" y="0"/>
                </a:moveTo>
                <a:lnTo>
                  <a:pt x="0" y="486092"/>
                </a:lnTo>
                <a:lnTo>
                  <a:pt x="340271" y="296595"/>
                </a:lnTo>
                <a:lnTo>
                  <a:pt x="168186" y="0"/>
                </a:lnTo>
                <a:close/>
              </a:path>
            </a:pathLst>
          </a:custGeom>
          <a:solidFill>
            <a:srgbClr val="3A9B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8199310" y="1704428"/>
            <a:ext cx="513080" cy="486409"/>
          </a:xfrm>
          <a:custGeom>
            <a:avLst/>
            <a:gdLst/>
            <a:ahLst/>
            <a:cxnLst/>
            <a:rect l="l" t="t" r="r" b="b"/>
            <a:pathLst>
              <a:path w="513079" h="486410">
                <a:moveTo>
                  <a:pt x="168198" y="0"/>
                </a:moveTo>
                <a:lnTo>
                  <a:pt x="0" y="486105"/>
                </a:lnTo>
                <a:lnTo>
                  <a:pt x="512914" y="394639"/>
                </a:lnTo>
                <a:lnTo>
                  <a:pt x="168198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5342826" y="1263307"/>
            <a:ext cx="528955" cy="734695"/>
          </a:xfrm>
          <a:custGeom>
            <a:avLst/>
            <a:gdLst/>
            <a:ahLst/>
            <a:cxnLst/>
            <a:rect l="l" t="t" r="r" b="b"/>
            <a:pathLst>
              <a:path w="528954" h="734694">
                <a:moveTo>
                  <a:pt x="113131" y="0"/>
                </a:moveTo>
                <a:lnTo>
                  <a:pt x="0" y="734212"/>
                </a:lnTo>
                <a:lnTo>
                  <a:pt x="528739" y="212394"/>
                </a:lnTo>
                <a:lnTo>
                  <a:pt x="113131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5360492" y="6640283"/>
            <a:ext cx="603250" cy="427990"/>
          </a:xfrm>
          <a:custGeom>
            <a:avLst/>
            <a:gdLst/>
            <a:ahLst/>
            <a:cxnLst/>
            <a:rect l="l" t="t" r="r" b="b"/>
            <a:pathLst>
              <a:path w="603250" h="427990">
                <a:moveTo>
                  <a:pt x="433628" y="0"/>
                </a:moveTo>
                <a:lnTo>
                  <a:pt x="0" y="427659"/>
                </a:lnTo>
                <a:lnTo>
                  <a:pt x="603135" y="343039"/>
                </a:lnTo>
                <a:lnTo>
                  <a:pt x="433628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8311908" y="5057825"/>
            <a:ext cx="436880" cy="378460"/>
          </a:xfrm>
          <a:custGeom>
            <a:avLst/>
            <a:gdLst/>
            <a:ahLst/>
            <a:cxnLst/>
            <a:rect l="l" t="t" r="r" b="b"/>
            <a:pathLst>
              <a:path w="436879" h="378460">
                <a:moveTo>
                  <a:pt x="436372" y="0"/>
                </a:moveTo>
                <a:lnTo>
                  <a:pt x="0" y="0"/>
                </a:lnTo>
                <a:lnTo>
                  <a:pt x="436372" y="378193"/>
                </a:lnTo>
                <a:lnTo>
                  <a:pt x="436372" y="0"/>
                </a:lnTo>
                <a:close/>
              </a:path>
            </a:pathLst>
          </a:custGeom>
          <a:solidFill>
            <a:srgbClr val="AC2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6118110" y="1403603"/>
            <a:ext cx="305435" cy="594360"/>
          </a:xfrm>
          <a:custGeom>
            <a:avLst/>
            <a:gdLst/>
            <a:ahLst/>
            <a:cxnLst/>
            <a:rect l="l" t="t" r="r" b="b"/>
            <a:pathLst>
              <a:path w="305435" h="594360">
                <a:moveTo>
                  <a:pt x="0" y="0"/>
                </a:moveTo>
                <a:lnTo>
                  <a:pt x="19634" y="593915"/>
                </a:lnTo>
                <a:lnTo>
                  <a:pt x="305142" y="329450"/>
                </a:lnTo>
                <a:lnTo>
                  <a:pt x="0" y="0"/>
                </a:lnTo>
                <a:close/>
              </a:path>
            </a:pathLst>
          </a:custGeom>
          <a:solidFill>
            <a:srgbClr val="A33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3294976" y="3485794"/>
            <a:ext cx="305435" cy="594360"/>
          </a:xfrm>
          <a:custGeom>
            <a:avLst/>
            <a:gdLst/>
            <a:ahLst/>
            <a:cxnLst/>
            <a:rect l="l" t="t" r="r" b="b"/>
            <a:pathLst>
              <a:path w="305435" h="594360">
                <a:moveTo>
                  <a:pt x="0" y="0"/>
                </a:moveTo>
                <a:lnTo>
                  <a:pt x="19621" y="593915"/>
                </a:lnTo>
                <a:lnTo>
                  <a:pt x="305130" y="329438"/>
                </a:lnTo>
                <a:lnTo>
                  <a:pt x="0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9116466" y="4635119"/>
            <a:ext cx="305435" cy="404495"/>
          </a:xfrm>
          <a:custGeom>
            <a:avLst/>
            <a:gdLst/>
            <a:ahLst/>
            <a:cxnLst/>
            <a:rect l="l" t="t" r="r" b="b"/>
            <a:pathLst>
              <a:path w="305434" h="404495">
                <a:moveTo>
                  <a:pt x="0" y="0"/>
                </a:moveTo>
                <a:lnTo>
                  <a:pt x="19621" y="404063"/>
                </a:lnTo>
                <a:lnTo>
                  <a:pt x="305142" y="139611"/>
                </a:lnTo>
                <a:lnTo>
                  <a:pt x="0" y="0"/>
                </a:lnTo>
                <a:close/>
              </a:path>
            </a:pathLst>
          </a:custGeom>
          <a:solidFill>
            <a:srgbClr val="8F2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4827613" y="2077300"/>
            <a:ext cx="677545" cy="365760"/>
          </a:xfrm>
          <a:custGeom>
            <a:avLst/>
            <a:gdLst/>
            <a:ahLst/>
            <a:cxnLst/>
            <a:rect l="l" t="t" r="r" b="b"/>
            <a:pathLst>
              <a:path w="677545" h="365760">
                <a:moveTo>
                  <a:pt x="421678" y="0"/>
                </a:moveTo>
                <a:lnTo>
                  <a:pt x="0" y="294576"/>
                </a:lnTo>
                <a:lnTo>
                  <a:pt x="676986" y="365442"/>
                </a:lnTo>
                <a:lnTo>
                  <a:pt x="421678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7981619" y="3782860"/>
            <a:ext cx="1222375" cy="1377315"/>
          </a:xfrm>
          <a:custGeom>
            <a:avLst/>
            <a:gdLst/>
            <a:ahLst/>
            <a:cxnLst/>
            <a:rect l="l" t="t" r="r" b="b"/>
            <a:pathLst>
              <a:path w="1222375" h="1377314">
                <a:moveTo>
                  <a:pt x="0" y="0"/>
                </a:moveTo>
                <a:lnTo>
                  <a:pt x="0" y="834771"/>
                </a:lnTo>
                <a:lnTo>
                  <a:pt x="1222070" y="1376984"/>
                </a:lnTo>
                <a:lnTo>
                  <a:pt x="0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7534109" y="3782860"/>
            <a:ext cx="447675" cy="889635"/>
          </a:xfrm>
          <a:custGeom>
            <a:avLst/>
            <a:gdLst/>
            <a:ahLst/>
            <a:cxnLst/>
            <a:rect l="l" t="t" r="r" b="b"/>
            <a:pathLst>
              <a:path w="447675" h="889635">
                <a:moveTo>
                  <a:pt x="447509" y="0"/>
                </a:moveTo>
                <a:lnTo>
                  <a:pt x="0" y="889292"/>
                </a:lnTo>
                <a:lnTo>
                  <a:pt x="447509" y="834771"/>
                </a:lnTo>
                <a:lnTo>
                  <a:pt x="447509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7534097" y="4586109"/>
            <a:ext cx="1670050" cy="574040"/>
          </a:xfrm>
          <a:custGeom>
            <a:avLst/>
            <a:gdLst/>
            <a:ahLst/>
            <a:cxnLst/>
            <a:rect l="l" t="t" r="r" b="b"/>
            <a:pathLst>
              <a:path w="1670050" h="574039">
                <a:moveTo>
                  <a:pt x="447509" y="0"/>
                </a:moveTo>
                <a:lnTo>
                  <a:pt x="0" y="86055"/>
                </a:lnTo>
                <a:lnTo>
                  <a:pt x="1669580" y="573735"/>
                </a:lnTo>
                <a:lnTo>
                  <a:pt x="447509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3761511" y="4929187"/>
            <a:ext cx="1222375" cy="1377315"/>
          </a:xfrm>
          <a:custGeom>
            <a:avLst/>
            <a:gdLst/>
            <a:ahLst/>
            <a:cxnLst/>
            <a:rect l="l" t="t" r="r" b="b"/>
            <a:pathLst>
              <a:path w="1222375" h="1377314">
                <a:moveTo>
                  <a:pt x="0" y="0"/>
                </a:moveTo>
                <a:lnTo>
                  <a:pt x="0" y="834771"/>
                </a:lnTo>
                <a:lnTo>
                  <a:pt x="1222070" y="1376959"/>
                </a:lnTo>
                <a:lnTo>
                  <a:pt x="0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3314001" y="4929187"/>
            <a:ext cx="447675" cy="889635"/>
          </a:xfrm>
          <a:custGeom>
            <a:avLst/>
            <a:gdLst/>
            <a:ahLst/>
            <a:cxnLst/>
            <a:rect l="l" t="t" r="r" b="b"/>
            <a:pathLst>
              <a:path w="447675" h="889635">
                <a:moveTo>
                  <a:pt x="447509" y="0"/>
                </a:moveTo>
                <a:lnTo>
                  <a:pt x="0" y="889279"/>
                </a:lnTo>
                <a:lnTo>
                  <a:pt x="447509" y="834771"/>
                </a:lnTo>
                <a:lnTo>
                  <a:pt x="447509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3313988" y="5732424"/>
            <a:ext cx="1670050" cy="574040"/>
          </a:xfrm>
          <a:custGeom>
            <a:avLst/>
            <a:gdLst/>
            <a:ahLst/>
            <a:cxnLst/>
            <a:rect l="l" t="t" r="r" b="b"/>
            <a:pathLst>
              <a:path w="1670050" h="574039">
                <a:moveTo>
                  <a:pt x="447509" y="0"/>
                </a:moveTo>
                <a:lnTo>
                  <a:pt x="0" y="86055"/>
                </a:lnTo>
                <a:lnTo>
                  <a:pt x="1669580" y="573722"/>
                </a:lnTo>
                <a:lnTo>
                  <a:pt x="447509" y="0"/>
                </a:lnTo>
                <a:close/>
              </a:path>
            </a:pathLst>
          </a:custGeom>
          <a:solidFill>
            <a:srgbClr val="AC2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7118946" y="4765878"/>
            <a:ext cx="984250" cy="584200"/>
          </a:xfrm>
          <a:custGeom>
            <a:avLst/>
            <a:gdLst/>
            <a:ahLst/>
            <a:cxnLst/>
            <a:rect l="l" t="t" r="r" b="b"/>
            <a:pathLst>
              <a:path w="984250" h="584200">
                <a:moveTo>
                  <a:pt x="865822" y="0"/>
                </a:moveTo>
                <a:lnTo>
                  <a:pt x="0" y="583895"/>
                </a:lnTo>
                <a:lnTo>
                  <a:pt x="983894" y="574078"/>
                </a:lnTo>
                <a:lnTo>
                  <a:pt x="865822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7118946" y="5339956"/>
            <a:ext cx="984250" cy="1022985"/>
          </a:xfrm>
          <a:custGeom>
            <a:avLst/>
            <a:gdLst/>
            <a:ahLst/>
            <a:cxnLst/>
            <a:rect l="l" t="t" r="r" b="b"/>
            <a:pathLst>
              <a:path w="984250" h="1022985">
                <a:moveTo>
                  <a:pt x="983894" y="0"/>
                </a:moveTo>
                <a:lnTo>
                  <a:pt x="0" y="9804"/>
                </a:lnTo>
                <a:lnTo>
                  <a:pt x="420141" y="1022769"/>
                </a:lnTo>
                <a:lnTo>
                  <a:pt x="983894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7984769" y="4765878"/>
            <a:ext cx="896619" cy="1329690"/>
          </a:xfrm>
          <a:custGeom>
            <a:avLst/>
            <a:gdLst/>
            <a:ahLst/>
            <a:cxnLst/>
            <a:rect l="l" t="t" r="r" b="b"/>
            <a:pathLst>
              <a:path w="896620" h="1329689">
                <a:moveTo>
                  <a:pt x="0" y="0"/>
                </a:moveTo>
                <a:lnTo>
                  <a:pt x="118071" y="574078"/>
                </a:lnTo>
                <a:lnTo>
                  <a:pt x="896137" y="1329601"/>
                </a:lnTo>
                <a:lnTo>
                  <a:pt x="0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7539088" y="5339956"/>
            <a:ext cx="1342390" cy="1022985"/>
          </a:xfrm>
          <a:custGeom>
            <a:avLst/>
            <a:gdLst/>
            <a:ahLst/>
            <a:cxnLst/>
            <a:rect l="l" t="t" r="r" b="b"/>
            <a:pathLst>
              <a:path w="1342390" h="1022985">
                <a:moveTo>
                  <a:pt x="563753" y="0"/>
                </a:moveTo>
                <a:lnTo>
                  <a:pt x="0" y="1022769"/>
                </a:lnTo>
                <a:lnTo>
                  <a:pt x="1341805" y="755523"/>
                </a:lnTo>
                <a:lnTo>
                  <a:pt x="563753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3557358" y="3875506"/>
            <a:ext cx="511175" cy="622300"/>
          </a:xfrm>
          <a:custGeom>
            <a:avLst/>
            <a:gdLst/>
            <a:ahLst/>
            <a:cxnLst/>
            <a:rect l="l" t="t" r="r" b="b"/>
            <a:pathLst>
              <a:path w="511175" h="622300">
                <a:moveTo>
                  <a:pt x="344716" y="0"/>
                </a:moveTo>
                <a:lnTo>
                  <a:pt x="0" y="168084"/>
                </a:lnTo>
                <a:lnTo>
                  <a:pt x="510755" y="622071"/>
                </a:lnTo>
                <a:lnTo>
                  <a:pt x="344716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3902075" y="3875506"/>
            <a:ext cx="740410" cy="622300"/>
          </a:xfrm>
          <a:custGeom>
            <a:avLst/>
            <a:gdLst/>
            <a:ahLst/>
            <a:cxnLst/>
            <a:rect l="l" t="t" r="r" b="b"/>
            <a:pathLst>
              <a:path w="740410" h="622300">
                <a:moveTo>
                  <a:pt x="0" y="0"/>
                </a:moveTo>
                <a:lnTo>
                  <a:pt x="166039" y="622071"/>
                </a:lnTo>
                <a:lnTo>
                  <a:pt x="739876" y="191185"/>
                </a:lnTo>
                <a:lnTo>
                  <a:pt x="0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3557358" y="3259569"/>
            <a:ext cx="697230" cy="784225"/>
          </a:xfrm>
          <a:custGeom>
            <a:avLst/>
            <a:gdLst/>
            <a:ahLst/>
            <a:cxnLst/>
            <a:rect l="l" t="t" r="r" b="b"/>
            <a:pathLst>
              <a:path w="697229" h="784225">
                <a:moveTo>
                  <a:pt x="697204" y="0"/>
                </a:moveTo>
                <a:lnTo>
                  <a:pt x="0" y="784021"/>
                </a:lnTo>
                <a:lnTo>
                  <a:pt x="344716" y="615937"/>
                </a:lnTo>
                <a:lnTo>
                  <a:pt x="697204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3902075" y="3259556"/>
            <a:ext cx="740410" cy="807720"/>
          </a:xfrm>
          <a:custGeom>
            <a:avLst/>
            <a:gdLst/>
            <a:ahLst/>
            <a:cxnLst/>
            <a:rect l="l" t="t" r="r" b="b"/>
            <a:pathLst>
              <a:path w="740410" h="807720">
                <a:moveTo>
                  <a:pt x="352501" y="0"/>
                </a:moveTo>
                <a:lnTo>
                  <a:pt x="0" y="615937"/>
                </a:lnTo>
                <a:lnTo>
                  <a:pt x="739876" y="807135"/>
                </a:lnTo>
                <a:lnTo>
                  <a:pt x="352501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4936667" y="7139647"/>
            <a:ext cx="750570" cy="664210"/>
          </a:xfrm>
          <a:custGeom>
            <a:avLst/>
            <a:gdLst/>
            <a:ahLst/>
            <a:cxnLst/>
            <a:rect l="l" t="t" r="r" b="b"/>
            <a:pathLst>
              <a:path w="750570" h="664209">
                <a:moveTo>
                  <a:pt x="230657" y="0"/>
                </a:moveTo>
                <a:lnTo>
                  <a:pt x="0" y="663727"/>
                </a:lnTo>
                <a:lnTo>
                  <a:pt x="750557" y="491858"/>
                </a:lnTo>
                <a:lnTo>
                  <a:pt x="230657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4858613" y="6533730"/>
            <a:ext cx="814705" cy="671195"/>
          </a:xfrm>
          <a:custGeom>
            <a:avLst/>
            <a:gdLst/>
            <a:ahLst/>
            <a:cxnLst/>
            <a:rect l="l" t="t" r="r" b="b"/>
            <a:pathLst>
              <a:path w="814704" h="671195">
                <a:moveTo>
                  <a:pt x="0" y="0"/>
                </a:moveTo>
                <a:lnTo>
                  <a:pt x="308711" y="605929"/>
                </a:lnTo>
                <a:lnTo>
                  <a:pt x="814209" y="671017"/>
                </a:lnTo>
                <a:lnTo>
                  <a:pt x="0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5167325" y="7139660"/>
            <a:ext cx="520065" cy="492125"/>
          </a:xfrm>
          <a:custGeom>
            <a:avLst/>
            <a:gdLst/>
            <a:ahLst/>
            <a:cxnLst/>
            <a:rect l="l" t="t" r="r" b="b"/>
            <a:pathLst>
              <a:path w="520064" h="492125">
                <a:moveTo>
                  <a:pt x="0" y="0"/>
                </a:moveTo>
                <a:lnTo>
                  <a:pt x="519899" y="491858"/>
                </a:lnTo>
                <a:lnTo>
                  <a:pt x="505498" y="65087"/>
                </a:lnTo>
                <a:lnTo>
                  <a:pt x="0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4858613" y="6533718"/>
            <a:ext cx="309245" cy="1270000"/>
          </a:xfrm>
          <a:custGeom>
            <a:avLst/>
            <a:gdLst/>
            <a:ahLst/>
            <a:cxnLst/>
            <a:rect l="l" t="t" r="r" b="b"/>
            <a:pathLst>
              <a:path w="309245" h="1270000">
                <a:moveTo>
                  <a:pt x="0" y="0"/>
                </a:moveTo>
                <a:lnTo>
                  <a:pt x="78054" y="1269657"/>
                </a:lnTo>
                <a:lnTo>
                  <a:pt x="308711" y="605929"/>
                </a:lnTo>
                <a:lnTo>
                  <a:pt x="0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7175410" y="1947494"/>
            <a:ext cx="774700" cy="749300"/>
          </a:xfrm>
          <a:custGeom>
            <a:avLst/>
            <a:gdLst/>
            <a:ahLst/>
            <a:cxnLst/>
            <a:rect l="l" t="t" r="r" b="b"/>
            <a:pathLst>
              <a:path w="774700" h="749300">
                <a:moveTo>
                  <a:pt x="774179" y="0"/>
                </a:moveTo>
                <a:lnTo>
                  <a:pt x="0" y="555498"/>
                </a:lnTo>
                <a:lnTo>
                  <a:pt x="592975" y="749033"/>
                </a:lnTo>
                <a:lnTo>
                  <a:pt x="774179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7768387" y="1947494"/>
            <a:ext cx="278130" cy="749300"/>
          </a:xfrm>
          <a:custGeom>
            <a:avLst/>
            <a:gdLst/>
            <a:ahLst/>
            <a:cxnLst/>
            <a:rect l="l" t="t" r="r" b="b"/>
            <a:pathLst>
              <a:path w="278129" h="749300">
                <a:moveTo>
                  <a:pt x="181203" y="0"/>
                </a:moveTo>
                <a:lnTo>
                  <a:pt x="0" y="749033"/>
                </a:lnTo>
                <a:lnTo>
                  <a:pt x="277990" y="598500"/>
                </a:lnTo>
                <a:lnTo>
                  <a:pt x="181203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7937118" y="3852989"/>
            <a:ext cx="774700" cy="749300"/>
          </a:xfrm>
          <a:custGeom>
            <a:avLst/>
            <a:gdLst/>
            <a:ahLst/>
            <a:cxnLst/>
            <a:rect l="l" t="t" r="r" b="b"/>
            <a:pathLst>
              <a:path w="774700" h="749300">
                <a:moveTo>
                  <a:pt x="774179" y="0"/>
                </a:moveTo>
                <a:lnTo>
                  <a:pt x="0" y="555498"/>
                </a:lnTo>
                <a:lnTo>
                  <a:pt x="592975" y="749058"/>
                </a:lnTo>
                <a:lnTo>
                  <a:pt x="774179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8530094" y="3852989"/>
            <a:ext cx="278130" cy="749300"/>
          </a:xfrm>
          <a:custGeom>
            <a:avLst/>
            <a:gdLst/>
            <a:ahLst/>
            <a:cxnLst/>
            <a:rect l="l" t="t" r="r" b="b"/>
            <a:pathLst>
              <a:path w="278129" h="749300">
                <a:moveTo>
                  <a:pt x="181203" y="0"/>
                </a:moveTo>
                <a:lnTo>
                  <a:pt x="0" y="749058"/>
                </a:lnTo>
                <a:lnTo>
                  <a:pt x="277990" y="598512"/>
                </a:lnTo>
                <a:lnTo>
                  <a:pt x="181203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3358235" y="4218457"/>
            <a:ext cx="1198245" cy="633730"/>
          </a:xfrm>
          <a:custGeom>
            <a:avLst/>
            <a:gdLst/>
            <a:ahLst/>
            <a:cxnLst/>
            <a:rect l="l" t="t" r="r" b="b"/>
            <a:pathLst>
              <a:path w="1198245" h="633729">
                <a:moveTo>
                  <a:pt x="0" y="0"/>
                </a:moveTo>
                <a:lnTo>
                  <a:pt x="0" y="633361"/>
                </a:lnTo>
                <a:lnTo>
                  <a:pt x="1197978" y="605802"/>
                </a:lnTo>
                <a:lnTo>
                  <a:pt x="0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3069285" y="4824260"/>
            <a:ext cx="1487170" cy="489584"/>
          </a:xfrm>
          <a:custGeom>
            <a:avLst/>
            <a:gdLst/>
            <a:ahLst/>
            <a:cxnLst/>
            <a:rect l="l" t="t" r="r" b="b"/>
            <a:pathLst>
              <a:path w="1487170" h="489585">
                <a:moveTo>
                  <a:pt x="1486928" y="0"/>
                </a:moveTo>
                <a:lnTo>
                  <a:pt x="288950" y="27559"/>
                </a:lnTo>
                <a:lnTo>
                  <a:pt x="0" y="489026"/>
                </a:lnTo>
                <a:lnTo>
                  <a:pt x="1486928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3069285" y="4218457"/>
            <a:ext cx="289560" cy="1095375"/>
          </a:xfrm>
          <a:custGeom>
            <a:avLst/>
            <a:gdLst/>
            <a:ahLst/>
            <a:cxnLst/>
            <a:rect l="l" t="t" r="r" b="b"/>
            <a:pathLst>
              <a:path w="289560" h="1095375">
                <a:moveTo>
                  <a:pt x="288950" y="0"/>
                </a:moveTo>
                <a:lnTo>
                  <a:pt x="0" y="1094828"/>
                </a:lnTo>
                <a:lnTo>
                  <a:pt x="288950" y="633361"/>
                </a:lnTo>
                <a:lnTo>
                  <a:pt x="288950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3722077" y="4106113"/>
            <a:ext cx="467359" cy="435609"/>
          </a:xfrm>
          <a:custGeom>
            <a:avLst/>
            <a:gdLst/>
            <a:ahLst/>
            <a:cxnLst/>
            <a:rect l="l" t="t" r="r" b="b"/>
            <a:pathLst>
              <a:path w="467360" h="435610">
                <a:moveTo>
                  <a:pt x="467372" y="0"/>
                </a:moveTo>
                <a:lnTo>
                  <a:pt x="0" y="0"/>
                </a:lnTo>
                <a:lnTo>
                  <a:pt x="233679" y="435241"/>
                </a:lnTo>
                <a:lnTo>
                  <a:pt x="467372" y="0"/>
                </a:lnTo>
                <a:close/>
              </a:path>
            </a:pathLst>
          </a:custGeom>
          <a:solidFill>
            <a:srgbClr val="B84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4447730" y="1762988"/>
            <a:ext cx="310515" cy="469265"/>
          </a:xfrm>
          <a:custGeom>
            <a:avLst/>
            <a:gdLst/>
            <a:ahLst/>
            <a:cxnLst/>
            <a:rect l="l" t="t" r="r" b="b"/>
            <a:pathLst>
              <a:path w="310514" h="469264">
                <a:moveTo>
                  <a:pt x="310375" y="0"/>
                </a:moveTo>
                <a:lnTo>
                  <a:pt x="0" y="0"/>
                </a:lnTo>
                <a:lnTo>
                  <a:pt x="155194" y="469036"/>
                </a:lnTo>
                <a:lnTo>
                  <a:pt x="310375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8070024" y="2798559"/>
            <a:ext cx="487680" cy="306705"/>
          </a:xfrm>
          <a:custGeom>
            <a:avLst/>
            <a:gdLst/>
            <a:ahLst/>
            <a:cxnLst/>
            <a:rect l="l" t="t" r="r" b="b"/>
            <a:pathLst>
              <a:path w="487679" h="306705">
                <a:moveTo>
                  <a:pt x="439064" y="0"/>
                </a:moveTo>
                <a:lnTo>
                  <a:pt x="0" y="226466"/>
                </a:lnTo>
                <a:lnTo>
                  <a:pt x="487502" y="306590"/>
                </a:lnTo>
                <a:lnTo>
                  <a:pt x="439064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4272000" y="7181545"/>
            <a:ext cx="487680" cy="306705"/>
          </a:xfrm>
          <a:custGeom>
            <a:avLst/>
            <a:gdLst/>
            <a:ahLst/>
            <a:cxnLst/>
            <a:rect l="l" t="t" r="r" b="b"/>
            <a:pathLst>
              <a:path w="487679" h="306704">
                <a:moveTo>
                  <a:pt x="439077" y="0"/>
                </a:moveTo>
                <a:lnTo>
                  <a:pt x="0" y="226479"/>
                </a:lnTo>
                <a:lnTo>
                  <a:pt x="487502" y="306603"/>
                </a:lnTo>
                <a:lnTo>
                  <a:pt x="439077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7948091" y="6939978"/>
            <a:ext cx="485140" cy="546100"/>
          </a:xfrm>
          <a:custGeom>
            <a:avLst/>
            <a:gdLst/>
            <a:ahLst/>
            <a:cxnLst/>
            <a:rect l="l" t="t" r="r" b="b"/>
            <a:pathLst>
              <a:path w="485140" h="546100">
                <a:moveTo>
                  <a:pt x="485076" y="0"/>
                </a:moveTo>
                <a:lnTo>
                  <a:pt x="0" y="165912"/>
                </a:lnTo>
                <a:lnTo>
                  <a:pt x="342874" y="546036"/>
                </a:lnTo>
                <a:lnTo>
                  <a:pt x="485076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7622552" y="6811047"/>
            <a:ext cx="465455" cy="523875"/>
          </a:xfrm>
          <a:custGeom>
            <a:avLst/>
            <a:gdLst/>
            <a:ahLst/>
            <a:cxnLst/>
            <a:rect l="l" t="t" r="r" b="b"/>
            <a:pathLst>
              <a:path w="465454" h="523875">
                <a:moveTo>
                  <a:pt x="465302" y="0"/>
                </a:moveTo>
                <a:lnTo>
                  <a:pt x="0" y="159169"/>
                </a:lnTo>
                <a:lnTo>
                  <a:pt x="328879" y="523798"/>
                </a:lnTo>
                <a:lnTo>
                  <a:pt x="465302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7804010" y="6852666"/>
            <a:ext cx="492125" cy="333375"/>
          </a:xfrm>
          <a:custGeom>
            <a:avLst/>
            <a:gdLst/>
            <a:ahLst/>
            <a:cxnLst/>
            <a:rect l="l" t="t" r="r" b="b"/>
            <a:pathLst>
              <a:path w="492125" h="333375">
                <a:moveTo>
                  <a:pt x="364756" y="0"/>
                </a:moveTo>
                <a:lnTo>
                  <a:pt x="0" y="333197"/>
                </a:lnTo>
                <a:lnTo>
                  <a:pt x="491515" y="283324"/>
                </a:lnTo>
                <a:lnTo>
                  <a:pt x="364756" y="0"/>
                </a:lnTo>
                <a:close/>
              </a:path>
            </a:pathLst>
          </a:custGeom>
          <a:solidFill>
            <a:srgbClr val="8F2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3792601" y="1990407"/>
            <a:ext cx="500380" cy="503555"/>
          </a:xfrm>
          <a:custGeom>
            <a:avLst/>
            <a:gdLst/>
            <a:ahLst/>
            <a:cxnLst/>
            <a:rect l="l" t="t" r="r" b="b"/>
            <a:pathLst>
              <a:path w="500379" h="503555">
                <a:moveTo>
                  <a:pt x="0" y="0"/>
                </a:moveTo>
                <a:lnTo>
                  <a:pt x="93078" y="503377"/>
                </a:lnTo>
                <a:lnTo>
                  <a:pt x="500138" y="112623"/>
                </a:lnTo>
                <a:lnTo>
                  <a:pt x="0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3490442" y="2067648"/>
            <a:ext cx="465455" cy="523875"/>
          </a:xfrm>
          <a:custGeom>
            <a:avLst/>
            <a:gdLst/>
            <a:ahLst/>
            <a:cxnLst/>
            <a:rect l="l" t="t" r="r" b="b"/>
            <a:pathLst>
              <a:path w="465454" h="523875">
                <a:moveTo>
                  <a:pt x="465315" y="0"/>
                </a:moveTo>
                <a:lnTo>
                  <a:pt x="0" y="159156"/>
                </a:lnTo>
                <a:lnTo>
                  <a:pt x="328891" y="523786"/>
                </a:lnTo>
                <a:lnTo>
                  <a:pt x="465315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3671925" y="2109254"/>
            <a:ext cx="492125" cy="333375"/>
          </a:xfrm>
          <a:custGeom>
            <a:avLst/>
            <a:gdLst/>
            <a:ahLst/>
            <a:cxnLst/>
            <a:rect l="l" t="t" r="r" b="b"/>
            <a:pathLst>
              <a:path w="492125" h="333375">
                <a:moveTo>
                  <a:pt x="364756" y="0"/>
                </a:moveTo>
                <a:lnTo>
                  <a:pt x="0" y="333209"/>
                </a:lnTo>
                <a:lnTo>
                  <a:pt x="491515" y="283324"/>
                </a:lnTo>
                <a:lnTo>
                  <a:pt x="364756" y="0"/>
                </a:lnTo>
                <a:close/>
              </a:path>
            </a:pathLst>
          </a:custGeom>
          <a:solidFill>
            <a:srgbClr val="B84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3353727" y="2792653"/>
            <a:ext cx="561340" cy="427355"/>
          </a:xfrm>
          <a:custGeom>
            <a:avLst/>
            <a:gdLst/>
            <a:ahLst/>
            <a:cxnLst/>
            <a:rect l="l" t="t" r="r" b="b"/>
            <a:pathLst>
              <a:path w="561339" h="427355">
                <a:moveTo>
                  <a:pt x="402450" y="0"/>
                </a:moveTo>
                <a:lnTo>
                  <a:pt x="0" y="427088"/>
                </a:lnTo>
                <a:lnTo>
                  <a:pt x="561136" y="414997"/>
                </a:lnTo>
                <a:lnTo>
                  <a:pt x="402450" y="0"/>
                </a:lnTo>
                <a:close/>
              </a:path>
            </a:pathLst>
          </a:custGeom>
          <a:solidFill>
            <a:srgbClr val="3A9B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3353727" y="3207651"/>
            <a:ext cx="878205" cy="210185"/>
          </a:xfrm>
          <a:custGeom>
            <a:avLst/>
            <a:gdLst/>
            <a:ahLst/>
            <a:cxnLst/>
            <a:rect l="l" t="t" r="r" b="b"/>
            <a:pathLst>
              <a:path w="878204" h="210185">
                <a:moveTo>
                  <a:pt x="561136" y="0"/>
                </a:moveTo>
                <a:lnTo>
                  <a:pt x="0" y="12090"/>
                </a:lnTo>
                <a:lnTo>
                  <a:pt x="877735" y="209969"/>
                </a:lnTo>
                <a:lnTo>
                  <a:pt x="561136" y="0"/>
                </a:lnTo>
                <a:close/>
              </a:path>
            </a:pathLst>
          </a:custGeom>
          <a:solidFill>
            <a:srgbClr val="2E8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3756164" y="2792666"/>
            <a:ext cx="475615" cy="625475"/>
          </a:xfrm>
          <a:custGeom>
            <a:avLst/>
            <a:gdLst/>
            <a:ahLst/>
            <a:cxnLst/>
            <a:rect l="l" t="t" r="r" b="b"/>
            <a:pathLst>
              <a:path w="475614" h="625475">
                <a:moveTo>
                  <a:pt x="0" y="0"/>
                </a:moveTo>
                <a:lnTo>
                  <a:pt x="158686" y="414997"/>
                </a:lnTo>
                <a:lnTo>
                  <a:pt x="475297" y="624966"/>
                </a:lnTo>
                <a:lnTo>
                  <a:pt x="0" y="0"/>
                </a:lnTo>
                <a:close/>
              </a:path>
            </a:pathLst>
          </a:custGeom>
          <a:solidFill>
            <a:srgbClr val="47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3505200" y="2133600"/>
            <a:ext cx="5283200" cy="4838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4960023" y="3495179"/>
            <a:ext cx="2257425" cy="2969895"/>
          </a:xfrm>
          <a:custGeom>
            <a:avLst/>
            <a:gdLst/>
            <a:ahLst/>
            <a:cxnLst/>
            <a:rect l="l" t="t" r="r" b="b"/>
            <a:pathLst>
              <a:path w="2257425" h="2969895">
                <a:moveTo>
                  <a:pt x="1101039" y="0"/>
                </a:moveTo>
                <a:lnTo>
                  <a:pt x="0" y="2969869"/>
                </a:lnTo>
                <a:lnTo>
                  <a:pt x="2257285" y="1138605"/>
                </a:lnTo>
                <a:lnTo>
                  <a:pt x="1101039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4960023" y="4633785"/>
            <a:ext cx="2359025" cy="1849120"/>
          </a:xfrm>
          <a:custGeom>
            <a:avLst/>
            <a:gdLst/>
            <a:ahLst/>
            <a:cxnLst/>
            <a:rect l="l" t="t" r="r" b="b"/>
            <a:pathLst>
              <a:path w="2359025" h="1849120">
                <a:moveTo>
                  <a:pt x="2257285" y="0"/>
                </a:moveTo>
                <a:lnTo>
                  <a:pt x="0" y="1831263"/>
                </a:lnTo>
                <a:lnTo>
                  <a:pt x="2358478" y="1848726"/>
                </a:lnTo>
                <a:lnTo>
                  <a:pt x="2257285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7217308" y="4267733"/>
            <a:ext cx="1147445" cy="2214880"/>
          </a:xfrm>
          <a:custGeom>
            <a:avLst/>
            <a:gdLst/>
            <a:ahLst/>
            <a:cxnLst/>
            <a:rect l="l" t="t" r="r" b="b"/>
            <a:pathLst>
              <a:path w="1147445" h="2214879">
                <a:moveTo>
                  <a:pt x="1147356" y="0"/>
                </a:moveTo>
                <a:lnTo>
                  <a:pt x="0" y="366039"/>
                </a:lnTo>
                <a:lnTo>
                  <a:pt x="101193" y="2214778"/>
                </a:lnTo>
                <a:lnTo>
                  <a:pt x="1147356" y="0"/>
                </a:lnTo>
                <a:close/>
              </a:path>
            </a:pathLst>
          </a:custGeom>
          <a:solidFill>
            <a:srgbClr val="AC2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6061062" y="3495179"/>
            <a:ext cx="2303780" cy="1139190"/>
          </a:xfrm>
          <a:custGeom>
            <a:avLst/>
            <a:gdLst/>
            <a:ahLst/>
            <a:cxnLst/>
            <a:rect l="l" t="t" r="r" b="b"/>
            <a:pathLst>
              <a:path w="2303779" h="1139189">
                <a:moveTo>
                  <a:pt x="0" y="0"/>
                </a:moveTo>
                <a:lnTo>
                  <a:pt x="1156246" y="1138593"/>
                </a:lnTo>
                <a:lnTo>
                  <a:pt x="2303602" y="772553"/>
                </a:lnTo>
                <a:lnTo>
                  <a:pt x="0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4999609" y="2628938"/>
            <a:ext cx="2408555" cy="866775"/>
          </a:xfrm>
          <a:custGeom>
            <a:avLst/>
            <a:gdLst/>
            <a:ahLst/>
            <a:cxnLst/>
            <a:rect l="l" t="t" r="r" b="b"/>
            <a:pathLst>
              <a:path w="2408554" h="866775">
                <a:moveTo>
                  <a:pt x="0" y="0"/>
                </a:moveTo>
                <a:lnTo>
                  <a:pt x="1061453" y="866241"/>
                </a:lnTo>
                <a:lnTo>
                  <a:pt x="2408554" y="22605"/>
                </a:lnTo>
                <a:lnTo>
                  <a:pt x="0" y="0"/>
                </a:lnTo>
                <a:close/>
              </a:path>
            </a:pathLst>
          </a:custGeom>
          <a:solidFill>
            <a:srgbClr val="AC2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6061062" y="2651544"/>
            <a:ext cx="2303780" cy="1616710"/>
          </a:xfrm>
          <a:custGeom>
            <a:avLst/>
            <a:gdLst/>
            <a:ahLst/>
            <a:cxnLst/>
            <a:rect l="l" t="t" r="r" b="b"/>
            <a:pathLst>
              <a:path w="2303779" h="1616710">
                <a:moveTo>
                  <a:pt x="1347101" y="0"/>
                </a:moveTo>
                <a:lnTo>
                  <a:pt x="0" y="843635"/>
                </a:lnTo>
                <a:lnTo>
                  <a:pt x="2303589" y="1616189"/>
                </a:lnTo>
                <a:lnTo>
                  <a:pt x="1347101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3931475" y="2628938"/>
            <a:ext cx="2129790" cy="1582420"/>
          </a:xfrm>
          <a:custGeom>
            <a:avLst/>
            <a:gdLst/>
            <a:ahLst/>
            <a:cxnLst/>
            <a:rect l="l" t="t" r="r" b="b"/>
            <a:pathLst>
              <a:path w="2129790" h="1582420">
                <a:moveTo>
                  <a:pt x="1068133" y="0"/>
                </a:moveTo>
                <a:lnTo>
                  <a:pt x="0" y="1582242"/>
                </a:lnTo>
                <a:lnTo>
                  <a:pt x="2129586" y="866241"/>
                </a:lnTo>
                <a:lnTo>
                  <a:pt x="1068133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3931475" y="3495179"/>
            <a:ext cx="2129790" cy="2969895"/>
          </a:xfrm>
          <a:custGeom>
            <a:avLst/>
            <a:gdLst/>
            <a:ahLst/>
            <a:cxnLst/>
            <a:rect l="l" t="t" r="r" b="b"/>
            <a:pathLst>
              <a:path w="2129790" h="2969895">
                <a:moveTo>
                  <a:pt x="2129586" y="0"/>
                </a:moveTo>
                <a:lnTo>
                  <a:pt x="0" y="716000"/>
                </a:lnTo>
                <a:lnTo>
                  <a:pt x="1028547" y="2969869"/>
                </a:lnTo>
                <a:lnTo>
                  <a:pt x="2129586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4870310" y="4136478"/>
            <a:ext cx="2555875" cy="0"/>
          </a:xfrm>
          <a:custGeom>
            <a:avLst/>
            <a:gdLst/>
            <a:ahLst/>
            <a:cxnLst/>
            <a:rect l="l" t="t" r="r" b="b"/>
            <a:pathLst>
              <a:path w="2555875">
                <a:moveTo>
                  <a:pt x="0" y="0"/>
                </a:moveTo>
                <a:lnTo>
                  <a:pt x="2555494" y="0"/>
                </a:lnTo>
              </a:path>
            </a:pathLst>
          </a:custGeom>
          <a:ln w="132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5484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0672" y="124015"/>
            <a:ext cx="11670654" cy="1252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1" i="0">
                <a:solidFill>
                  <a:srgbClr val="5484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1662" y="2513634"/>
            <a:ext cx="10988675" cy="2414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8503920"/>
            <a:ext cx="39014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1EAD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3919663" y="6172200"/>
            <a:ext cx="43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컴퓨터공학과 </a:t>
            </a:r>
            <a:r>
              <a:rPr lang="en-US" altLang="ko-KR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2012722028 </a:t>
            </a:r>
            <a:r>
              <a:rPr lang="ko-KR" altLang="en-US" b="1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장한별</a:t>
            </a:r>
            <a:endParaRPr lang="en-US" altLang="ko-KR" b="1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364062" y="3352800"/>
            <a:ext cx="5498102" cy="2069295"/>
            <a:chOff x="3364062" y="3352800"/>
            <a:chExt cx="5498102" cy="2069295"/>
          </a:xfrm>
        </p:grpSpPr>
        <p:sp>
          <p:nvSpPr>
            <p:cNvPr id="13" name="object 3"/>
            <p:cNvSpPr txBox="1"/>
            <p:nvPr/>
          </p:nvSpPr>
          <p:spPr>
            <a:xfrm>
              <a:off x="3364062" y="3505200"/>
              <a:ext cx="5498102" cy="14920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ctr">
                <a:lnSpc>
                  <a:spcPct val="100600"/>
                </a:lnSpc>
                <a:tabLst>
                  <a:tab pos="3067050" algn="l"/>
                </a:tabLst>
              </a:pPr>
              <a:r>
                <a:rPr lang="ko-KR" altLang="en-US" sz="4800" b="1" spc="-550" dirty="0" smtClean="0">
                  <a:solidFill>
                    <a:srgbClr val="FFFFFF"/>
                  </a:solidFill>
                  <a:latin typeface="Arial"/>
                  <a:cs typeface="Arial"/>
                </a:rPr>
                <a:t>파리 서울 </a:t>
              </a:r>
              <a:r>
                <a:rPr lang="ko-KR" altLang="en-US" sz="4800" b="1" spc="-550" dirty="0" smtClean="0">
                  <a:solidFill>
                    <a:srgbClr val="FFFFFF"/>
                  </a:solidFill>
                  <a:latin typeface="Arial"/>
                  <a:cs typeface="Arial"/>
                </a:rPr>
                <a:t>일 평균 기온</a:t>
              </a:r>
              <a:endParaRPr lang="en-US" altLang="ko-KR" sz="4800" b="1" spc="-550" dirty="0" smtClean="0">
                <a:solidFill>
                  <a:srgbClr val="FFFFFF"/>
                </a:solidFill>
                <a:latin typeface="Arial"/>
                <a:cs typeface="Arial"/>
              </a:endParaRPr>
            </a:p>
            <a:p>
              <a:pPr marL="12700" marR="5080" algn="ctr">
                <a:lnSpc>
                  <a:spcPct val="100600"/>
                </a:lnSpc>
                <a:tabLst>
                  <a:tab pos="3067050" algn="l"/>
                </a:tabLst>
              </a:pPr>
              <a:r>
                <a:rPr lang="ko-KR" altLang="en-US" sz="4800" b="1" spc="-550" dirty="0" smtClean="0">
                  <a:solidFill>
                    <a:srgbClr val="FFFFFF"/>
                  </a:solidFill>
                  <a:latin typeface="Arial"/>
                  <a:cs typeface="Arial"/>
                </a:rPr>
                <a:t>그래프 </a:t>
              </a:r>
              <a:r>
                <a:rPr lang="en-US" altLang="ko-KR" sz="4800" b="1" spc="-550" dirty="0" smtClean="0">
                  <a:solidFill>
                    <a:srgbClr val="FFFFFF"/>
                  </a:solidFill>
                  <a:latin typeface="Arial"/>
                  <a:cs typeface="Arial"/>
                </a:rPr>
                <a:t>+ </a:t>
              </a:r>
              <a:r>
                <a:rPr lang="ko-KR" altLang="en-US" sz="4800" b="1" spc="-550" dirty="0" smtClean="0">
                  <a:solidFill>
                    <a:srgbClr val="FFFFFF"/>
                  </a:solidFill>
                  <a:latin typeface="Arial"/>
                  <a:cs typeface="Arial"/>
                </a:rPr>
                <a:t>보너스</a:t>
              </a:r>
              <a:endParaRPr lang="en-US" sz="4800" b="1" spc="-550" dirty="0" smtClean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4" name="object 4"/>
            <p:cNvSpPr/>
            <p:nvPr/>
          </p:nvSpPr>
          <p:spPr>
            <a:xfrm>
              <a:off x="3405536" y="3352800"/>
              <a:ext cx="5415155" cy="0"/>
            </a:xfrm>
            <a:custGeom>
              <a:avLst/>
              <a:gdLst/>
              <a:ahLst/>
              <a:cxnLst/>
              <a:rect l="l" t="t" r="r" b="b"/>
              <a:pathLst>
                <a:path w="5981700">
                  <a:moveTo>
                    <a:pt x="0" y="0"/>
                  </a:moveTo>
                  <a:lnTo>
                    <a:pt x="5981700" y="0"/>
                  </a:lnTo>
                </a:path>
              </a:pathLst>
            </a:custGeom>
            <a:ln w="635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3405536" y="5029200"/>
              <a:ext cx="5415155" cy="0"/>
            </a:xfrm>
            <a:custGeom>
              <a:avLst/>
              <a:gdLst/>
              <a:ahLst/>
              <a:cxnLst/>
              <a:rect l="l" t="t" r="r" b="b"/>
              <a:pathLst>
                <a:path w="5981700">
                  <a:moveTo>
                    <a:pt x="0" y="0"/>
                  </a:moveTo>
                  <a:lnTo>
                    <a:pt x="5981700" y="0"/>
                  </a:lnTo>
                </a:path>
              </a:pathLst>
            </a:custGeom>
            <a:ln w="635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"/>
            <p:cNvSpPr txBox="1"/>
            <p:nvPr/>
          </p:nvSpPr>
          <p:spPr>
            <a:xfrm>
              <a:off x="3451525" y="5114318"/>
              <a:ext cx="5323177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endParaRPr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29188" y="5117068"/>
            <a:ext cx="43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IoT</a:t>
            </a:r>
            <a:r>
              <a:rPr lang="en-US" altLang="ko-KR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 </a:t>
            </a:r>
            <a:r>
              <a:rPr lang="ko-KR" altLang="en-US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</a:t>
            </a:r>
            <a:endParaRPr lang="en-US" altLang="ko-KR" b="1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19200" y="2170088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2F2F2">
              <a:alpha val="50196"/>
            </a:srgbClr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1EAD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716280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lang="en-US" sz="4350" spc="-270" dirty="0" smtClean="0">
                <a:solidFill>
                  <a:srgbClr val="3C3C3C"/>
                </a:solidFill>
              </a:rPr>
              <a:t> </a:t>
            </a:r>
            <a:r>
              <a:rPr lang="ko-KR" altLang="en-US" sz="4350" spc="-270" dirty="0" smtClean="0">
                <a:solidFill>
                  <a:srgbClr val="3C3C3C"/>
                </a:solidFill>
              </a:rPr>
              <a:t>옵션 </a:t>
            </a:r>
            <a:r>
              <a:rPr lang="en-US" altLang="ko-KR" sz="4350" spc="-270" dirty="0" smtClean="0">
                <a:solidFill>
                  <a:srgbClr val="3C3C3C"/>
                </a:solidFill>
              </a:rPr>
              <a:t>1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9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solidFill>
                  <a:srgbClr val="1EADE3"/>
                </a:solidFill>
                <a:latin typeface="+mj-ea"/>
                <a:ea typeface="+mj-ea"/>
              </a:rPr>
              <a:t>보너스 문제</a:t>
            </a:r>
            <a:endParaRPr lang="en-US" altLang="ko-KR" sz="2400" b="1" dirty="0" smtClean="0">
              <a:solidFill>
                <a:srgbClr val="1EADE3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69122"/>
            <a:ext cx="9738360" cy="63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8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19200" y="2170088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2F2F2">
              <a:alpha val="50196"/>
            </a:srgbClr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1EAD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716280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lang="en-US" sz="4350" spc="-270" dirty="0" smtClean="0">
                <a:solidFill>
                  <a:srgbClr val="3C3C3C"/>
                </a:solidFill>
              </a:rPr>
              <a:t> </a:t>
            </a:r>
            <a:r>
              <a:rPr lang="ko-KR" altLang="en-US" sz="4350" spc="-270" dirty="0" smtClean="0">
                <a:solidFill>
                  <a:srgbClr val="3C3C3C"/>
                </a:solidFill>
              </a:rPr>
              <a:t>옵션 </a:t>
            </a:r>
            <a:r>
              <a:rPr lang="en-US" altLang="ko-KR" sz="4350" spc="-270" dirty="0">
                <a:solidFill>
                  <a:srgbClr val="3C3C3C"/>
                </a:solidFill>
              </a:rPr>
              <a:t>2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9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solidFill>
                  <a:srgbClr val="1EADE3"/>
                </a:solidFill>
                <a:latin typeface="+mj-ea"/>
                <a:ea typeface="+mj-ea"/>
              </a:rPr>
              <a:t>보너스 문제</a:t>
            </a:r>
            <a:endParaRPr lang="en-US" altLang="ko-KR" sz="2400" b="1" dirty="0" smtClean="0">
              <a:solidFill>
                <a:srgbClr val="1EADE3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70" y="1969196"/>
            <a:ext cx="512826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19200" y="2170088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2F2F2">
              <a:alpha val="50196"/>
            </a:srgbClr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1EAD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716280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lang="en-US" sz="4350" spc="-270" dirty="0" smtClean="0">
                <a:solidFill>
                  <a:srgbClr val="3C3C3C"/>
                </a:solidFill>
              </a:rPr>
              <a:t> </a:t>
            </a:r>
            <a:r>
              <a:rPr lang="ko-KR" altLang="en-US" sz="4350" spc="-270" dirty="0" smtClean="0">
                <a:solidFill>
                  <a:srgbClr val="3C3C3C"/>
                </a:solidFill>
              </a:rPr>
              <a:t>옵션 </a:t>
            </a:r>
            <a:r>
              <a:rPr lang="en-US" altLang="ko-KR" sz="4350" spc="-270" dirty="0">
                <a:solidFill>
                  <a:srgbClr val="3C3C3C"/>
                </a:solidFill>
              </a:rPr>
              <a:t>2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9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solidFill>
                  <a:srgbClr val="1EADE3"/>
                </a:solidFill>
                <a:latin typeface="+mj-ea"/>
                <a:ea typeface="+mj-ea"/>
              </a:rPr>
              <a:t>보너스 문제</a:t>
            </a:r>
            <a:endParaRPr lang="en-US" altLang="ko-KR" sz="2400" b="1" dirty="0" smtClean="0">
              <a:solidFill>
                <a:srgbClr val="1EADE3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1945643"/>
            <a:ext cx="5257800" cy="62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5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19200" y="2170088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2F2F2">
              <a:alpha val="50196"/>
            </a:srgbClr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1EAD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716280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lang="en-US" sz="4350" spc="-270" dirty="0" smtClean="0">
                <a:solidFill>
                  <a:srgbClr val="3C3C3C"/>
                </a:solidFill>
              </a:rPr>
              <a:t> </a:t>
            </a:r>
            <a:r>
              <a:rPr lang="ko-KR" altLang="en-US" sz="4350" spc="-270" dirty="0" smtClean="0">
                <a:solidFill>
                  <a:srgbClr val="3C3C3C"/>
                </a:solidFill>
              </a:rPr>
              <a:t>옵션 </a:t>
            </a:r>
            <a:r>
              <a:rPr lang="en-US" altLang="ko-KR" sz="4350" spc="-270" dirty="0">
                <a:solidFill>
                  <a:srgbClr val="3C3C3C"/>
                </a:solidFill>
              </a:rPr>
              <a:t>2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9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solidFill>
                  <a:srgbClr val="1EADE3"/>
                </a:solidFill>
                <a:latin typeface="+mj-ea"/>
                <a:ea typeface="+mj-ea"/>
              </a:rPr>
              <a:t>보너스 문제</a:t>
            </a:r>
            <a:endParaRPr lang="en-US" altLang="ko-KR" sz="2400" b="1" dirty="0" smtClean="0">
              <a:solidFill>
                <a:srgbClr val="1EADE3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30" y="1934095"/>
            <a:ext cx="4625340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5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19200" y="2170088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2F2F2">
              <a:alpha val="50196"/>
            </a:srgbClr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1EAD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716280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lang="en-US" sz="4350" spc="-270" dirty="0" smtClean="0">
                <a:solidFill>
                  <a:srgbClr val="3C3C3C"/>
                </a:solidFill>
              </a:rPr>
              <a:t> </a:t>
            </a:r>
            <a:r>
              <a:rPr lang="ko-KR" altLang="en-US" sz="4350" spc="-270" dirty="0" smtClean="0">
                <a:solidFill>
                  <a:srgbClr val="3C3C3C"/>
                </a:solidFill>
              </a:rPr>
              <a:t>옵션 </a:t>
            </a:r>
            <a:r>
              <a:rPr lang="en-US" altLang="ko-KR" sz="4350" spc="-270" dirty="0">
                <a:solidFill>
                  <a:srgbClr val="3C3C3C"/>
                </a:solidFill>
              </a:rPr>
              <a:t>2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9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solidFill>
                  <a:srgbClr val="1EADE3"/>
                </a:solidFill>
                <a:latin typeface="+mj-ea"/>
                <a:ea typeface="+mj-ea"/>
              </a:rPr>
              <a:t>보너스 문제</a:t>
            </a:r>
            <a:endParaRPr lang="en-US" altLang="ko-KR" sz="2400" b="1" dirty="0" smtClean="0">
              <a:solidFill>
                <a:srgbClr val="1EADE3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0" y="1716360"/>
            <a:ext cx="9509760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1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1EA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3405536" y="3352800"/>
            <a:ext cx="5415155" cy="2069295"/>
            <a:chOff x="3405536" y="3352800"/>
            <a:chExt cx="5415155" cy="2069295"/>
          </a:xfrm>
        </p:grpSpPr>
        <p:sp>
          <p:nvSpPr>
            <p:cNvPr id="14" name="object 4"/>
            <p:cNvSpPr/>
            <p:nvPr/>
          </p:nvSpPr>
          <p:spPr>
            <a:xfrm>
              <a:off x="3405536" y="3352800"/>
              <a:ext cx="5415155" cy="0"/>
            </a:xfrm>
            <a:custGeom>
              <a:avLst/>
              <a:gdLst/>
              <a:ahLst/>
              <a:cxnLst/>
              <a:rect l="l" t="t" r="r" b="b"/>
              <a:pathLst>
                <a:path w="5981700">
                  <a:moveTo>
                    <a:pt x="0" y="0"/>
                  </a:moveTo>
                  <a:lnTo>
                    <a:pt x="5981700" y="0"/>
                  </a:lnTo>
                </a:path>
              </a:pathLst>
            </a:custGeom>
            <a:ln w="635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3405536" y="5029200"/>
              <a:ext cx="5415155" cy="0"/>
            </a:xfrm>
            <a:custGeom>
              <a:avLst/>
              <a:gdLst/>
              <a:ahLst/>
              <a:cxnLst/>
              <a:rect l="l" t="t" r="r" b="b"/>
              <a:pathLst>
                <a:path w="5981700">
                  <a:moveTo>
                    <a:pt x="0" y="0"/>
                  </a:moveTo>
                  <a:lnTo>
                    <a:pt x="5981700" y="0"/>
                  </a:lnTo>
                </a:path>
              </a:pathLst>
            </a:custGeom>
            <a:ln w="635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"/>
            <p:cNvSpPr txBox="1"/>
            <p:nvPr/>
          </p:nvSpPr>
          <p:spPr>
            <a:xfrm>
              <a:off x="3451525" y="5114318"/>
              <a:ext cx="5323177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lang="en-US" altLang="ko-KR" sz="2000" b="1" dirty="0" err="1" smtClean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IoT</a:t>
              </a:r>
              <a:r>
                <a:rPr lang="en-US" altLang="ko-KR" sz="2000" b="1" dirty="0" smtClean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</a:t>
              </a:r>
              <a:r>
                <a:rPr lang="ko-KR" altLang="en-US" sz="2000" b="1" dirty="0" smtClean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및 </a:t>
              </a:r>
              <a:r>
                <a:rPr lang="en-US" altLang="ko-KR" sz="2000" b="1" dirty="0" smtClean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SNS </a:t>
              </a:r>
              <a:r>
                <a:rPr lang="ko-KR" altLang="en-US" sz="2000" b="1" dirty="0" smtClean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데이터 분석</a:t>
              </a:r>
              <a:r>
                <a:rPr lang="ko-KR" altLang="en-US" sz="2000" b="1" dirty="0" smtClean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</a:t>
              </a:r>
              <a:endParaRPr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</p:grpSp>
      <p:sp>
        <p:nvSpPr>
          <p:cNvPr id="10" name="object 3"/>
          <p:cNvSpPr txBox="1"/>
          <p:nvPr/>
        </p:nvSpPr>
        <p:spPr>
          <a:xfrm>
            <a:off x="3352800" y="3634512"/>
            <a:ext cx="5520627" cy="116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00"/>
              </a:lnSpc>
              <a:tabLst>
                <a:tab pos="3067050" algn="l"/>
              </a:tabLst>
            </a:pPr>
            <a:r>
              <a:rPr lang="en-US" altLang="ko-KR" sz="8000" b="1" spc="-1125" dirty="0">
                <a:solidFill>
                  <a:srgbClr val="FFFFFF"/>
                </a:solidFill>
                <a:latin typeface="Arial"/>
                <a:cs typeface="Arial"/>
              </a:rPr>
              <a:t>THANK YOU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9663" y="6172200"/>
            <a:ext cx="43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컴퓨터공학과 </a:t>
            </a:r>
            <a:r>
              <a:rPr lang="en-US" altLang="ko-KR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2012722028 </a:t>
            </a:r>
            <a:r>
              <a:rPr lang="ko-KR" altLang="en-US" b="1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장한별</a:t>
            </a:r>
            <a:endParaRPr lang="en-US" altLang="ko-KR" b="1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23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9050" y="0"/>
            <a:ext cx="12172950" cy="9144000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TextBox 85"/>
          <p:cNvSpPr txBox="1"/>
          <p:nvPr/>
        </p:nvSpPr>
        <p:spPr>
          <a:xfrm>
            <a:off x="1219200" y="1695271"/>
            <a:ext cx="9448800" cy="1200329"/>
          </a:xfrm>
          <a:prstGeom prst="rect">
            <a:avLst/>
          </a:prstGeom>
          <a:solidFill>
            <a:srgbClr val="1EADE3"/>
          </a:solidFill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01. </a:t>
            </a:r>
            <a:r>
              <a:rPr lang="ko-KR" altLang="en-US" sz="5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</a:t>
            </a:r>
            <a:r>
              <a:rPr lang="en-US" altLang="ko-KR" sz="5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en-US" altLang="ko-KR" sz="4000" b="1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19200" y="3676471"/>
            <a:ext cx="9448800" cy="1200329"/>
          </a:xfrm>
          <a:prstGeom prst="rect">
            <a:avLst/>
          </a:prstGeom>
          <a:solidFill>
            <a:srgbClr val="1EADE3"/>
          </a:solidFill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02. </a:t>
            </a:r>
            <a:r>
              <a:rPr lang="ko-KR" altLang="en-US" sz="54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</a:t>
            </a:r>
            <a:r>
              <a:rPr lang="en-US" altLang="ko-KR" sz="54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altLang="ko-KR" sz="36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19199" y="5581471"/>
            <a:ext cx="9448801" cy="1200329"/>
          </a:xfrm>
          <a:prstGeom prst="rect">
            <a:avLst/>
          </a:prstGeom>
          <a:solidFill>
            <a:srgbClr val="1EADE3"/>
          </a:solidFill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03. </a:t>
            </a:r>
            <a:r>
              <a:rPr lang="ko-KR" altLang="en-US" sz="5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보너스 문제</a:t>
            </a:r>
            <a:endParaRPr lang="en-US" altLang="ko-KR" sz="4800" b="1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63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19200" y="2170088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2F2F2">
              <a:alpha val="50196"/>
            </a:srgbClr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1EAD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891540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lang="ko-KR" altLang="en-US" sz="4350" spc="-270" dirty="0" smtClean="0">
                <a:solidFill>
                  <a:srgbClr val="3C3C3C"/>
                </a:solidFill>
              </a:rPr>
              <a:t> 파리</a:t>
            </a:r>
            <a:r>
              <a:rPr lang="en-US" altLang="ko-KR" sz="4350" spc="-270" dirty="0" smtClean="0">
                <a:solidFill>
                  <a:srgbClr val="3C3C3C"/>
                </a:solidFill>
              </a:rPr>
              <a:t>, </a:t>
            </a:r>
            <a:r>
              <a:rPr lang="ko-KR" altLang="en-US" sz="4350" spc="-270" dirty="0" smtClean="0">
                <a:solidFill>
                  <a:srgbClr val="3C3C3C"/>
                </a:solidFill>
              </a:rPr>
              <a:t>서울 </a:t>
            </a:r>
            <a:r>
              <a:rPr lang="en-US" altLang="ko-KR" sz="4350" spc="-270" dirty="0" smtClean="0">
                <a:solidFill>
                  <a:srgbClr val="3C3C3C"/>
                </a:solidFill>
              </a:rPr>
              <a:t>6</a:t>
            </a:r>
            <a:r>
              <a:rPr lang="ko-KR" altLang="en-US" sz="4350" spc="-270" dirty="0" smtClean="0">
                <a:solidFill>
                  <a:srgbClr val="3C3C3C"/>
                </a:solidFill>
              </a:rPr>
              <a:t>월</a:t>
            </a:r>
            <a:r>
              <a:rPr lang="en-US" altLang="ko-KR" sz="4350" spc="-270" dirty="0" smtClean="0">
                <a:solidFill>
                  <a:srgbClr val="3C3C3C"/>
                </a:solidFill>
              </a:rPr>
              <a:t>~9</a:t>
            </a:r>
            <a:r>
              <a:rPr lang="ko-KR" altLang="en-US" sz="4350" spc="-270" dirty="0" smtClean="0">
                <a:solidFill>
                  <a:srgbClr val="3C3C3C"/>
                </a:solidFill>
              </a:rPr>
              <a:t>월 일 평균 기온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08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solidFill>
                  <a:srgbClr val="1EADE3"/>
                </a:solidFill>
                <a:latin typeface="+mj-ea"/>
                <a:ea typeface="+mj-ea"/>
              </a:rPr>
              <a:t>문제</a:t>
            </a:r>
            <a:r>
              <a:rPr lang="en-US" altLang="ko-KR" sz="2400" b="1" dirty="0" smtClean="0">
                <a:solidFill>
                  <a:srgbClr val="1EADE3"/>
                </a:solidFill>
                <a:latin typeface="+mj-ea"/>
                <a:ea typeface="+mj-ea"/>
              </a:rPr>
              <a:t>1</a:t>
            </a:r>
            <a:endParaRPr lang="en-US" altLang="ko-KR" sz="2400" b="1" dirty="0" smtClean="0">
              <a:solidFill>
                <a:srgbClr val="1EADE3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4600" y="3124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30" y="2051338"/>
            <a:ext cx="9121140" cy="63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19200" y="2170088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2F2F2">
              <a:alpha val="50196"/>
            </a:srgbClr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1EAD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716280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lang="en-US" sz="4350" spc="-270" dirty="0">
                <a:solidFill>
                  <a:srgbClr val="3C3C3C"/>
                </a:solidFill>
              </a:rPr>
              <a:t> </a:t>
            </a:r>
            <a:r>
              <a:rPr lang="ko-KR" altLang="en-US" sz="4350" spc="-270" dirty="0" err="1" smtClean="0">
                <a:solidFill>
                  <a:srgbClr val="3C3C3C"/>
                </a:solidFill>
              </a:rPr>
              <a:t>박스플롯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9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solidFill>
                  <a:srgbClr val="1EADE3"/>
                </a:solidFill>
                <a:latin typeface="+mj-ea"/>
                <a:ea typeface="+mj-ea"/>
              </a:rPr>
              <a:t>문제</a:t>
            </a:r>
            <a:r>
              <a:rPr lang="en-US" altLang="ko-KR" sz="2400" b="1" dirty="0" smtClean="0">
                <a:solidFill>
                  <a:srgbClr val="1EADE3"/>
                </a:solidFill>
                <a:latin typeface="+mj-ea"/>
                <a:ea typeface="+mj-ea"/>
              </a:rPr>
              <a:t>2</a:t>
            </a:r>
            <a:endParaRPr lang="en-US" altLang="ko-KR" sz="2400" b="1" dirty="0" smtClean="0">
              <a:solidFill>
                <a:srgbClr val="1EADE3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60" y="1904080"/>
            <a:ext cx="4831080" cy="62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19200" y="2170088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2F2F2">
              <a:alpha val="50196"/>
            </a:srgbClr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1EAD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716280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lang="en-US" sz="4350" spc="-270" dirty="0">
                <a:solidFill>
                  <a:srgbClr val="3C3C3C"/>
                </a:solidFill>
              </a:rPr>
              <a:t> </a:t>
            </a:r>
            <a:r>
              <a:rPr lang="ko-KR" altLang="en-US" sz="4350" spc="-270" dirty="0" smtClean="0">
                <a:solidFill>
                  <a:srgbClr val="3C3C3C"/>
                </a:solidFill>
              </a:rPr>
              <a:t>히스토그램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9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solidFill>
                  <a:srgbClr val="1EADE3"/>
                </a:solidFill>
                <a:latin typeface="+mj-ea"/>
                <a:ea typeface="+mj-ea"/>
              </a:rPr>
              <a:t>문제</a:t>
            </a:r>
            <a:r>
              <a:rPr lang="en-US" altLang="ko-KR" sz="2400" b="1" dirty="0" smtClean="0">
                <a:solidFill>
                  <a:srgbClr val="1EADE3"/>
                </a:solidFill>
                <a:latin typeface="+mj-ea"/>
                <a:ea typeface="+mj-ea"/>
              </a:rPr>
              <a:t>2</a:t>
            </a:r>
            <a:endParaRPr lang="en-US" altLang="ko-KR" sz="2400" b="1" dirty="0" smtClean="0">
              <a:solidFill>
                <a:srgbClr val="1EADE3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200400"/>
            <a:ext cx="4754880" cy="32179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46" y="3200400"/>
            <a:ext cx="3556000" cy="32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6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19200" y="2170088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2F2F2">
              <a:alpha val="50196"/>
            </a:srgbClr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1EAD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716280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lang="en-US" sz="4350" spc="-270" dirty="0">
                <a:solidFill>
                  <a:srgbClr val="3C3C3C"/>
                </a:solidFill>
              </a:rPr>
              <a:t> </a:t>
            </a:r>
            <a:r>
              <a:rPr lang="ko-KR" altLang="en-US" sz="4350" spc="-270" dirty="0" smtClean="0">
                <a:solidFill>
                  <a:srgbClr val="3C3C3C"/>
                </a:solidFill>
              </a:rPr>
              <a:t>히스토그램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9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solidFill>
                  <a:srgbClr val="1EADE3"/>
                </a:solidFill>
                <a:latin typeface="+mj-ea"/>
                <a:ea typeface="+mj-ea"/>
              </a:rPr>
              <a:t>문제</a:t>
            </a:r>
            <a:r>
              <a:rPr lang="en-US" altLang="ko-KR" sz="2400" b="1" dirty="0" smtClean="0">
                <a:solidFill>
                  <a:srgbClr val="1EADE3"/>
                </a:solidFill>
                <a:latin typeface="+mj-ea"/>
                <a:ea typeface="+mj-ea"/>
              </a:rPr>
              <a:t>2</a:t>
            </a:r>
            <a:endParaRPr lang="en-US" altLang="ko-KR" sz="2400" b="1" dirty="0" smtClean="0">
              <a:solidFill>
                <a:srgbClr val="1EADE3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27" y="2102472"/>
            <a:ext cx="5920740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9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19200" y="2170088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2F2F2">
              <a:alpha val="50196"/>
            </a:srgbClr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1EAD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716280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lang="en-US" sz="4350" spc="-270" dirty="0">
                <a:solidFill>
                  <a:srgbClr val="3C3C3C"/>
                </a:solidFill>
              </a:rPr>
              <a:t> </a:t>
            </a:r>
            <a:r>
              <a:rPr lang="ko-KR" altLang="en-US" sz="4350" spc="-270" dirty="0" smtClean="0">
                <a:solidFill>
                  <a:srgbClr val="3C3C3C"/>
                </a:solidFill>
              </a:rPr>
              <a:t>히스토그램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9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solidFill>
                  <a:srgbClr val="1EADE3"/>
                </a:solidFill>
                <a:latin typeface="+mj-ea"/>
                <a:ea typeface="+mj-ea"/>
              </a:rPr>
              <a:t>문제</a:t>
            </a:r>
            <a:r>
              <a:rPr lang="en-US" altLang="ko-KR" sz="2400" b="1" dirty="0" smtClean="0">
                <a:solidFill>
                  <a:srgbClr val="1EADE3"/>
                </a:solidFill>
                <a:latin typeface="+mj-ea"/>
                <a:ea typeface="+mj-ea"/>
              </a:rPr>
              <a:t>2</a:t>
            </a:r>
            <a:endParaRPr lang="en-US" altLang="ko-KR" sz="2400" b="1" dirty="0" smtClean="0">
              <a:solidFill>
                <a:srgbClr val="1EADE3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885" y="2784401"/>
            <a:ext cx="1964723" cy="43996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763164"/>
            <a:ext cx="6239582" cy="43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9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19200" y="2170088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2F2F2">
              <a:alpha val="50196"/>
            </a:srgbClr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1EAD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716280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lang="en-US" sz="4350" spc="-270" dirty="0">
                <a:solidFill>
                  <a:srgbClr val="3C3C3C"/>
                </a:solidFill>
              </a:rPr>
              <a:t> </a:t>
            </a:r>
            <a:r>
              <a:rPr lang="ko-KR" altLang="en-US" sz="4350" spc="-270" dirty="0" smtClean="0">
                <a:solidFill>
                  <a:srgbClr val="3C3C3C"/>
                </a:solidFill>
              </a:rPr>
              <a:t>누적분포함수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9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solidFill>
                  <a:srgbClr val="1EADE3"/>
                </a:solidFill>
                <a:latin typeface="+mj-ea"/>
                <a:ea typeface="+mj-ea"/>
              </a:rPr>
              <a:t>문제</a:t>
            </a:r>
            <a:r>
              <a:rPr lang="en-US" altLang="ko-KR" sz="2400" b="1" dirty="0" smtClean="0">
                <a:solidFill>
                  <a:srgbClr val="1EADE3"/>
                </a:solidFill>
                <a:latin typeface="+mj-ea"/>
                <a:ea typeface="+mj-ea"/>
              </a:rPr>
              <a:t>2</a:t>
            </a:r>
            <a:endParaRPr lang="en-US" altLang="ko-KR" sz="2400" b="1" dirty="0" smtClean="0">
              <a:solidFill>
                <a:srgbClr val="1EADE3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90" y="2007064"/>
            <a:ext cx="9075420" cy="61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3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19200" y="2170088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2F2F2">
              <a:alpha val="50196"/>
            </a:srgbClr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1EAD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716280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lang="en-US" sz="4350" spc="-270" dirty="0">
                <a:solidFill>
                  <a:srgbClr val="3C3C3C"/>
                </a:solidFill>
              </a:rPr>
              <a:t> </a:t>
            </a:r>
            <a:r>
              <a:rPr lang="ko-KR" altLang="en-US" sz="4350" spc="-270" dirty="0" smtClean="0">
                <a:solidFill>
                  <a:srgbClr val="3C3C3C"/>
                </a:solidFill>
              </a:rPr>
              <a:t>누적분포함수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9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solidFill>
                  <a:srgbClr val="1EADE3"/>
                </a:solidFill>
                <a:latin typeface="+mj-ea"/>
                <a:ea typeface="+mj-ea"/>
              </a:rPr>
              <a:t>문제</a:t>
            </a:r>
            <a:r>
              <a:rPr lang="en-US" altLang="ko-KR" sz="2400" b="1" dirty="0" smtClean="0">
                <a:solidFill>
                  <a:srgbClr val="1EADE3"/>
                </a:solidFill>
                <a:latin typeface="+mj-ea"/>
                <a:ea typeface="+mj-ea"/>
              </a:rPr>
              <a:t>2</a:t>
            </a:r>
            <a:endParaRPr lang="en-US" altLang="ko-KR" sz="2400" b="1" dirty="0" smtClean="0">
              <a:solidFill>
                <a:srgbClr val="1EADE3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1EADE3"/>
          </a:solidFill>
          <a:ln>
            <a:solidFill>
              <a:srgbClr val="1EADE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60" y="1980552"/>
            <a:ext cx="9098280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0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2630</TotalTime>
  <Words>125</Words>
  <Application>Microsoft Office PowerPoint</Application>
  <PresentationFormat>사용자 지정</PresentationFormat>
  <Paragraphs>154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나눔바른고딕</vt:lpstr>
      <vt:lpstr>맑은 고딕</vt:lpstr>
      <vt:lpstr>Arial</vt:lpstr>
      <vt:lpstr>Calibri</vt:lpstr>
      <vt:lpstr>나눔고딕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월곡_PPT디자인_02</dc:title>
  <dc:creator>Administrator</dc:creator>
  <cp:lastModifiedBy>Jang Stanley</cp:lastModifiedBy>
  <cp:revision>665</cp:revision>
  <dcterms:created xsi:type="dcterms:W3CDTF">2016-06-12T10:30:55Z</dcterms:created>
  <dcterms:modified xsi:type="dcterms:W3CDTF">2018-10-02T15:04:44Z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2016-06-12T00:00:00Z</vt:filetime>
  </property>
  <property fmtid="{D5CDD505-2E9C-101B-9397-08002B2CF9AE}" pid="3" name="Creator">
    <vt:lpwstr>Adobe Illustrator CS6 (Macintosh)</vt:lpwstr>
  </property>
  <property fmtid="{D5CDD505-2E9C-101B-9397-08002B2CF9AE}" pid="4" name="LastSaved">
    <vt:filetime>2016-06-12T00:00:00Z</vt:filetime>
  </property>
</Properties>
</file>