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Barlow"/>
      <p:regular r:id="rId8"/>
    </p:embeddedFont>
    <p:embeddedFont>
      <p:font typeface="Barlow"/>
      <p:regular r:id="rId9"/>
    </p:embeddedFont>
    <p:embeddedFont>
      <p:font typeface="Barlow"/>
      <p:regular r:id="rId10"/>
    </p:embeddedFont>
    <p:embeddedFont>
      <p:font typeface="Barlow"/>
      <p:regular r:id="rId11"/>
    </p:embeddedFont>
    <p:embeddedFont>
      <p:font typeface="Montserrat"/>
      <p:regular r:id="rId12"/>
    </p:embeddedFont>
    <p:embeddedFont>
      <p:font typeface="Montserrat"/>
      <p:regular r:id="rId13"/>
    </p:embeddedFont>
    <p:embeddedFont>
      <p:font typeface="Montserrat"/>
      <p:regular r:id="rId14"/>
    </p:embeddedFont>
    <p:embeddedFont>
      <p:font typeface="Montserrat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100614"/>
            <a:ext cx="8018621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Smartphones: A Wide Selection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309" y="2246590"/>
            <a:ext cx="2409587" cy="148923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8309" y="400657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Realme</a:t>
            </a:r>
            <a:endParaRPr lang="en-US" sz="22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798" y="2246590"/>
            <a:ext cx="2409706" cy="148923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237798" y="400657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Oppo</a:t>
            </a:r>
            <a:endParaRPr lang="en-US" sz="22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7405" y="2246590"/>
            <a:ext cx="2409587" cy="148923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717405" y="400657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Vivo</a:t>
            </a:r>
            <a:endParaRPr lang="en-US" sz="22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5012769"/>
            <a:ext cx="2409587" cy="148923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758309" y="677275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iPhone</a:t>
            </a:r>
            <a:endParaRPr lang="en-US" sz="220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798" y="5012769"/>
            <a:ext cx="2409706" cy="1489234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5237798" y="677275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Samsung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2024-12-27T08:24:19Z</dcterms:created>
  <dcterms:modified xsi:type="dcterms:W3CDTF">2024-12-27T08:24:19Z</dcterms:modified>
</cp:coreProperties>
</file>