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uxun" initials="WH" lastIdx="1" clrIdx="0">
    <p:extLst>
      <p:ext uri="{19B8F6BF-5375-455C-9EA6-DF929625EA0E}">
        <p15:presenceInfo xmlns:p15="http://schemas.microsoft.com/office/powerpoint/2012/main" userId="3f081abbfd951b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37FC-2495-47A9-A6AA-76E595CF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FD286-7CB1-427A-9BAA-7FF359225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1F4B-0EC2-4CCD-896C-29EE32A6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F117-E494-4C7D-B850-03CEA4C7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2E64-6433-49B7-87BB-A4FBAA27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2DFF-281C-4587-8824-5DF18013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79EFF-242A-4711-B853-0B21B6998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750D-00F0-48D3-BF04-2DE1CA73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B593-84A6-45DC-A0F8-E3BD8221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9D6F-DE94-4612-A336-5FAA4595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A9A26-285D-46D1-9B59-225767DC5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159DF-1E06-488C-96AE-900D21588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99D55-D990-425A-803B-6A23EE63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DA62-65EC-46AA-8B0C-5F3974CA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1A34-FC70-40D4-8423-2BCAD8D1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5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B6F7-1BE8-4E11-A61C-73806527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1E5A-F50D-4264-A081-C40FF104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FBCE-6DB0-4C0B-9F51-AF822784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16E45-0017-4197-B6E7-B8A44B6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BDAA-586A-4535-B115-9FF6C07F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6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6B77-4C2A-4B52-A33C-9B31E792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E29AA-5309-46FB-A067-049EDF87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54D70-F4D8-4B03-B15E-BC8C7062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7CF7-F57F-4AC3-9098-4C9215CA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F67B9-B7CC-4514-83B1-C38226C2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FD53-4C0F-402D-A894-B7E68DB2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3FB3-D0FC-4153-9421-BB6BC67C0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43F78-14B2-4F22-96A9-A57AB0878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10321-CF71-4FC8-8A7C-3762E88E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F045-CDCD-4411-A259-FE464222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F2E03-E515-4CC2-B4FC-8B2656B7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C3C9-53F3-429C-98A5-CB4B75D8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081D-FBF3-4DC3-AD60-05462DDE1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51DA1-1B21-4F07-8519-65B31860B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C7ACC-FD91-4FF6-B253-C402D26A9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1DBDD-C811-4C86-8964-28F77EC1E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6298C-27C1-4C1E-9C50-505B3518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90FBD-4669-40C7-B4DF-F3407CD9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112DE-266F-47D2-8D72-346F2EC1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91A4-CC95-4BCF-A34F-F6CE3BF0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6AA6E-2B7D-415C-B35A-A9EC508C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0CD48-DEE7-459F-B314-166CB08F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2B20F-4968-4184-875E-95C1D30B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6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3518F-F863-40E8-BFBE-4BDD6458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7E0FF-B35C-47CC-8B77-B5CDEDEE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3D30C-A21D-4F22-8472-092A3F26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0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8F2E-40C6-49E5-A02D-7D2CFE4E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AB3E-5796-4D06-812F-47F43006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BD4E8-A17D-4A7A-AA97-1448E3497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C6B1A-B8CC-44F7-9A56-3E7C827F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96DDF-C201-4BD3-BB30-24A3E17C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C3CB-9354-43B9-91BC-2DCF42B7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A5C5-0214-4D96-908B-7875534C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FEC6-EC13-4F0D-8970-D544B9F49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6817-1C33-4E9E-8B4A-CE55F5FFF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61372-8495-46E9-9970-A34A7060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D846-7656-4744-8E95-271C2945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08979-2473-43F1-B240-5DCC7AFD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1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9E863-486B-4F01-B0A1-D438583A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8686-7B7D-4F4E-A28C-7A03D087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4A4D-A646-4CBF-9317-724FF2FAC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938F-9D86-4F5B-9313-AD323B29B0CA}" type="datetimeFigureOut">
              <a:rPr lang="en-US" smtClean="0"/>
              <a:t>2020-10-23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67D2-9BC5-469C-8B5B-F17FF3FF6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8532-F5CB-4997-8472-6C265E6C6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9B10-FD67-47BA-89B9-9A16FB00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3B1EED-2EE5-4494-9A73-B02C052D92B9}"/>
              </a:ext>
            </a:extLst>
          </p:cNvPr>
          <p:cNvSpPr txBox="1"/>
          <p:nvPr/>
        </p:nvSpPr>
        <p:spPr>
          <a:xfrm>
            <a:off x="2519264" y="1834839"/>
            <a:ext cx="6578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/>
              <a:t>位图解析过程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9004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1DAE8DA-E85C-46F1-8456-8343D47DB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36749"/>
              </p:ext>
            </p:extLst>
          </p:nvPr>
        </p:nvGraphicFramePr>
        <p:xfrm>
          <a:off x="9479854" y="1375636"/>
          <a:ext cx="863199" cy="50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Packager Shell Object" showAsIcon="1" r:id="rId3" imgW="748080" imgH="437400" progId="Package">
                  <p:embed/>
                </p:oleObj>
              </mc:Choice>
              <mc:Fallback>
                <p:oleObj name="Packager Shell Object" showAsIcon="1" r:id="rId3" imgW="748080" imgH="43740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1DAE8DA-E85C-46F1-8456-8343D47DB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9854" y="1375636"/>
                        <a:ext cx="863199" cy="505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7FFAFE4-C9D2-4F9F-AD3C-26802B14A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210" y="2021804"/>
            <a:ext cx="4543425" cy="322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DE65FB-941D-49C8-B06D-4528AD35F66F}"/>
              </a:ext>
            </a:extLst>
          </p:cNvPr>
          <p:cNvSpPr txBox="1"/>
          <p:nvPr/>
        </p:nvSpPr>
        <p:spPr>
          <a:xfrm>
            <a:off x="689822" y="285605"/>
            <a:ext cx="413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图片</a:t>
            </a:r>
            <a:r>
              <a:rPr lang="en-US" altLang="zh-CN" sz="2800" b="1" dirty="0"/>
              <a:t>fio88888.bmp</a:t>
            </a:r>
            <a:r>
              <a:rPr lang="zh-CN" altLang="en-US" sz="2800" b="1" dirty="0"/>
              <a:t>的属性：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94C11-5A89-4CF5-9AC8-157C47A09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68" y="808825"/>
            <a:ext cx="4505325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376D6-13DB-495E-A245-4B262A50FEAD}"/>
              </a:ext>
            </a:extLst>
          </p:cNvPr>
          <p:cNvSpPr txBox="1"/>
          <p:nvPr/>
        </p:nvSpPr>
        <p:spPr>
          <a:xfrm>
            <a:off x="6599210" y="377971"/>
            <a:ext cx="413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图片</a:t>
            </a:r>
            <a:r>
              <a:rPr lang="en-US" altLang="zh-CN" sz="2800" b="1" dirty="0"/>
              <a:t>fio88888.bmp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PS</a:t>
            </a:r>
            <a:r>
              <a:rPr lang="zh-CN" altLang="en-US" sz="2800" b="1" dirty="0"/>
              <a:t>打开放大，如下：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9477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0AB198-417B-4BCA-944C-0E81BDE8EEE7}"/>
              </a:ext>
            </a:extLst>
          </p:cNvPr>
          <p:cNvGrpSpPr/>
          <p:nvPr/>
        </p:nvGrpSpPr>
        <p:grpSpPr>
          <a:xfrm>
            <a:off x="0" y="644371"/>
            <a:ext cx="5598367" cy="6138984"/>
            <a:chOff x="0" y="0"/>
            <a:chExt cx="11010122" cy="69138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AE33F8A-7F51-4F8A-AD27-EC6E3FB95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1010122" cy="691388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1C35E1-39B5-4D98-8269-8926236AB1B9}"/>
                </a:ext>
              </a:extLst>
            </p:cNvPr>
            <p:cNvGrpSpPr/>
            <p:nvPr/>
          </p:nvGrpSpPr>
          <p:grpSpPr>
            <a:xfrm>
              <a:off x="1004595" y="2118634"/>
              <a:ext cx="9654063" cy="4499866"/>
              <a:chOff x="1004595" y="2118634"/>
              <a:chExt cx="9654063" cy="449986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13400C5-8EDA-4F26-90F2-FB7D6F9E14E0}"/>
                  </a:ext>
                </a:extLst>
              </p:cNvPr>
              <p:cNvSpPr/>
              <p:nvPr/>
            </p:nvSpPr>
            <p:spPr>
              <a:xfrm>
                <a:off x="4730620" y="2771192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6AB336-87E7-4139-8B11-41EDCF37FAF0}"/>
                  </a:ext>
                </a:extLst>
              </p:cNvPr>
              <p:cNvSpPr txBox="1"/>
              <p:nvPr/>
            </p:nvSpPr>
            <p:spPr>
              <a:xfrm>
                <a:off x="5051749" y="2124861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8D45F-C939-401C-929B-D02DAD005B52}"/>
                  </a:ext>
                </a:extLst>
              </p:cNvPr>
              <p:cNvSpPr/>
              <p:nvPr/>
            </p:nvSpPr>
            <p:spPr>
              <a:xfrm>
                <a:off x="6515873" y="2764965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933B14-0523-4441-87EF-F75BC7A2E61F}"/>
                  </a:ext>
                </a:extLst>
              </p:cNvPr>
              <p:cNvSpPr txBox="1"/>
              <p:nvPr/>
            </p:nvSpPr>
            <p:spPr>
              <a:xfrm>
                <a:off x="6837002" y="2118634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8ECC4FD-8239-46AE-83F3-FB5E5FC4283D}"/>
                  </a:ext>
                </a:extLst>
              </p:cNvPr>
              <p:cNvSpPr/>
              <p:nvPr/>
            </p:nvSpPr>
            <p:spPr>
              <a:xfrm>
                <a:off x="8335348" y="2764968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3B917F-03B9-4198-8EEF-12D8F4B4D210}"/>
                  </a:ext>
                </a:extLst>
              </p:cNvPr>
              <p:cNvSpPr txBox="1"/>
              <p:nvPr/>
            </p:nvSpPr>
            <p:spPr>
              <a:xfrm>
                <a:off x="8656477" y="2118637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1082BC-90DF-49E0-8500-88699200C83C}"/>
                  </a:ext>
                </a:extLst>
              </p:cNvPr>
              <p:cNvSpPr/>
              <p:nvPr/>
            </p:nvSpPr>
            <p:spPr>
              <a:xfrm>
                <a:off x="1047357" y="3268824"/>
                <a:ext cx="1052032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AA9B0B-E4E0-457A-A025-3A47D228D4BE}"/>
                  </a:ext>
                </a:extLst>
              </p:cNvPr>
              <p:cNvSpPr txBox="1"/>
              <p:nvPr/>
            </p:nvSpPr>
            <p:spPr>
              <a:xfrm>
                <a:off x="1130952" y="2622493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14079A-64CA-468B-AABB-5153A6AA5D52}"/>
                  </a:ext>
                </a:extLst>
              </p:cNvPr>
              <p:cNvSpPr/>
              <p:nvPr/>
            </p:nvSpPr>
            <p:spPr>
              <a:xfrm>
                <a:off x="10190579" y="2761234"/>
                <a:ext cx="285373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C0254CC-80FE-40BA-A0CD-BA0EDEEE0472}"/>
                  </a:ext>
                </a:extLst>
              </p:cNvPr>
              <p:cNvSpPr/>
              <p:nvPr/>
            </p:nvSpPr>
            <p:spPr>
              <a:xfrm>
                <a:off x="2279777" y="3278156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5903A5-EE65-4299-A790-F3BF0049DF9C}"/>
                  </a:ext>
                </a:extLst>
              </p:cNvPr>
              <p:cNvSpPr txBox="1"/>
              <p:nvPr/>
            </p:nvSpPr>
            <p:spPr>
              <a:xfrm>
                <a:off x="2600906" y="2631825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F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411D95E-5ECD-4282-98A8-0893DD711DE8}"/>
                  </a:ext>
                </a:extLst>
              </p:cNvPr>
              <p:cNvSpPr/>
              <p:nvPr/>
            </p:nvSpPr>
            <p:spPr>
              <a:xfrm>
                <a:off x="4149009" y="3290594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833E49-1E36-4DFA-89C4-618D86F7B927}"/>
                  </a:ext>
                </a:extLst>
              </p:cNvPr>
              <p:cNvSpPr txBox="1"/>
              <p:nvPr/>
            </p:nvSpPr>
            <p:spPr>
              <a:xfrm>
                <a:off x="4470138" y="2644263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F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3C942E6-8FD8-4E63-BF86-D734979E84E7}"/>
                  </a:ext>
                </a:extLst>
              </p:cNvPr>
              <p:cNvSpPr/>
              <p:nvPr/>
            </p:nvSpPr>
            <p:spPr>
              <a:xfrm>
                <a:off x="5893835" y="3309255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DF27C-B5A1-454D-B85C-BAE8E596AD95}"/>
                  </a:ext>
                </a:extLst>
              </p:cNvPr>
              <p:cNvSpPr txBox="1"/>
              <p:nvPr/>
            </p:nvSpPr>
            <p:spPr>
              <a:xfrm>
                <a:off x="6214964" y="2662924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F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8303B63-CD74-46A4-89EC-4543AF8EF46A}"/>
                  </a:ext>
                </a:extLst>
              </p:cNvPr>
              <p:cNvSpPr/>
              <p:nvPr/>
            </p:nvSpPr>
            <p:spPr>
              <a:xfrm>
                <a:off x="7741301" y="3309253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FF61BD-3A1D-4212-8EB0-8D3E3E8A327E}"/>
                  </a:ext>
                </a:extLst>
              </p:cNvPr>
              <p:cNvSpPr txBox="1"/>
              <p:nvPr/>
            </p:nvSpPr>
            <p:spPr>
              <a:xfrm>
                <a:off x="8062430" y="2662922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F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41187E-7E01-4175-9372-1C758D0E2DBA}"/>
                  </a:ext>
                </a:extLst>
              </p:cNvPr>
              <p:cNvSpPr/>
              <p:nvPr/>
            </p:nvSpPr>
            <p:spPr>
              <a:xfrm>
                <a:off x="9598079" y="3309258"/>
                <a:ext cx="1010827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7DCCBE-B09B-47BF-B89E-8328389B361D}"/>
                  </a:ext>
                </a:extLst>
              </p:cNvPr>
              <p:cNvSpPr txBox="1"/>
              <p:nvPr/>
            </p:nvSpPr>
            <p:spPr>
              <a:xfrm>
                <a:off x="9631918" y="2689484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9015A2-D3EF-47E4-89B6-B237CBBA8E35}"/>
                  </a:ext>
                </a:extLst>
              </p:cNvPr>
              <p:cNvSpPr/>
              <p:nvPr/>
            </p:nvSpPr>
            <p:spPr>
              <a:xfrm>
                <a:off x="1042306" y="3856401"/>
                <a:ext cx="52523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9E6BB7C-B8A5-4C38-9678-8EBAEB1D4B24}"/>
                  </a:ext>
                </a:extLst>
              </p:cNvPr>
              <p:cNvSpPr/>
              <p:nvPr/>
            </p:nvSpPr>
            <p:spPr>
              <a:xfrm>
                <a:off x="1714093" y="3840844"/>
                <a:ext cx="147230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D633AAD-60E5-4CB8-8CCC-AA260CD7753D}"/>
                  </a:ext>
                </a:extLst>
              </p:cNvPr>
              <p:cNvSpPr txBox="1"/>
              <p:nvPr/>
            </p:nvSpPr>
            <p:spPr>
              <a:xfrm>
                <a:off x="1747932" y="3221070"/>
                <a:ext cx="1214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5460D1A-E5C8-4A47-B866-B15A8412199D}"/>
                  </a:ext>
                </a:extLst>
              </p:cNvPr>
              <p:cNvSpPr/>
              <p:nvPr/>
            </p:nvSpPr>
            <p:spPr>
              <a:xfrm>
                <a:off x="3555332" y="3834623"/>
                <a:ext cx="147230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8EBA75-7C9E-4C29-8562-5B78D2BA6B87}"/>
                  </a:ext>
                </a:extLst>
              </p:cNvPr>
              <p:cNvSpPr txBox="1"/>
              <p:nvPr/>
            </p:nvSpPr>
            <p:spPr>
              <a:xfrm>
                <a:off x="3589171" y="3214849"/>
                <a:ext cx="1214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4BF1B9-2F32-4954-B689-074D54E7255E}"/>
                  </a:ext>
                </a:extLst>
              </p:cNvPr>
              <p:cNvSpPr/>
              <p:nvPr/>
            </p:nvSpPr>
            <p:spPr>
              <a:xfrm>
                <a:off x="5405902" y="3847058"/>
                <a:ext cx="147230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9A1621F-A6ED-4189-8C85-4D502B9B42EC}"/>
                  </a:ext>
                </a:extLst>
              </p:cNvPr>
              <p:cNvSpPr txBox="1"/>
              <p:nvPr/>
            </p:nvSpPr>
            <p:spPr>
              <a:xfrm>
                <a:off x="5439741" y="3227284"/>
                <a:ext cx="1214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83326CB-34FD-4B82-8F22-F0B61CFF05D2}"/>
                  </a:ext>
                </a:extLst>
              </p:cNvPr>
              <p:cNvSpPr/>
              <p:nvPr/>
            </p:nvSpPr>
            <p:spPr>
              <a:xfrm>
                <a:off x="7216041" y="3837732"/>
                <a:ext cx="147230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BCC0530-647A-45CD-9338-9012A3C49726}"/>
                  </a:ext>
                </a:extLst>
              </p:cNvPr>
              <p:cNvSpPr txBox="1"/>
              <p:nvPr/>
            </p:nvSpPr>
            <p:spPr>
              <a:xfrm>
                <a:off x="7249880" y="3217958"/>
                <a:ext cx="1214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83EBBF1-B206-45D4-958A-4F1F0243B1AA}"/>
                  </a:ext>
                </a:extLst>
              </p:cNvPr>
              <p:cNvSpPr/>
              <p:nvPr/>
            </p:nvSpPr>
            <p:spPr>
              <a:xfrm>
                <a:off x="8945317" y="3831509"/>
                <a:ext cx="147230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2CA491-C894-4285-9DAD-251DDFC5F5B6}"/>
                  </a:ext>
                </a:extLst>
              </p:cNvPr>
              <p:cNvSpPr txBox="1"/>
              <p:nvPr/>
            </p:nvSpPr>
            <p:spPr>
              <a:xfrm>
                <a:off x="8979156" y="3211735"/>
                <a:ext cx="1214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7ADA47-C3E7-42A0-AE6A-3892BAEBE31B}"/>
                  </a:ext>
                </a:extLst>
              </p:cNvPr>
              <p:cNvSpPr/>
              <p:nvPr/>
            </p:nvSpPr>
            <p:spPr>
              <a:xfrm>
                <a:off x="1126263" y="4372687"/>
                <a:ext cx="147230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E27BC3-8FD4-4664-8679-6EDE05C626E6}"/>
                  </a:ext>
                </a:extLst>
              </p:cNvPr>
              <p:cNvSpPr txBox="1"/>
              <p:nvPr/>
            </p:nvSpPr>
            <p:spPr>
              <a:xfrm>
                <a:off x="1160102" y="3752913"/>
                <a:ext cx="1214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2BDB06F-59FB-4C7E-9A1C-9ADCD901269E}"/>
                  </a:ext>
                </a:extLst>
              </p:cNvPr>
              <p:cNvSpPr/>
              <p:nvPr/>
            </p:nvSpPr>
            <p:spPr>
              <a:xfrm>
                <a:off x="2958172" y="4366463"/>
                <a:ext cx="147230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28A71-E74C-43EC-8C4E-BE73A871FDD6}"/>
                  </a:ext>
                </a:extLst>
              </p:cNvPr>
              <p:cNvSpPr txBox="1"/>
              <p:nvPr/>
            </p:nvSpPr>
            <p:spPr>
              <a:xfrm>
                <a:off x="2992011" y="3746689"/>
                <a:ext cx="1214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95933F0-111E-404E-AFFF-2A808B6A2843}"/>
                  </a:ext>
                </a:extLst>
              </p:cNvPr>
              <p:cNvSpPr/>
              <p:nvPr/>
            </p:nvSpPr>
            <p:spPr>
              <a:xfrm>
                <a:off x="4771049" y="4388498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7F8C4-5830-4B5F-A117-8B8B0B89528D}"/>
                  </a:ext>
                </a:extLst>
              </p:cNvPr>
              <p:cNvSpPr txBox="1"/>
              <p:nvPr/>
            </p:nvSpPr>
            <p:spPr>
              <a:xfrm>
                <a:off x="5092178" y="3742167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360ACD7-883B-4651-8168-92E27852A058}"/>
                  </a:ext>
                </a:extLst>
              </p:cNvPr>
              <p:cNvSpPr/>
              <p:nvPr/>
            </p:nvSpPr>
            <p:spPr>
              <a:xfrm>
                <a:off x="6556302" y="4382271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184C2-F985-4FB5-8C2F-DA75CEF1A702}"/>
                  </a:ext>
                </a:extLst>
              </p:cNvPr>
              <p:cNvSpPr txBox="1"/>
              <p:nvPr/>
            </p:nvSpPr>
            <p:spPr>
              <a:xfrm>
                <a:off x="6877431" y="3735940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76E48EC-100C-48AD-9B9B-D87973191EC5}"/>
                  </a:ext>
                </a:extLst>
              </p:cNvPr>
              <p:cNvSpPr/>
              <p:nvPr/>
            </p:nvSpPr>
            <p:spPr>
              <a:xfrm>
                <a:off x="8375777" y="4382274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4A445AA-7E83-4C41-9A3F-F7DF63FF9E0D}"/>
                  </a:ext>
                </a:extLst>
              </p:cNvPr>
              <p:cNvSpPr txBox="1"/>
              <p:nvPr/>
            </p:nvSpPr>
            <p:spPr>
              <a:xfrm>
                <a:off x="8696906" y="3735943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E990047-AE5B-4D41-A30E-6817374EF942}"/>
                  </a:ext>
                </a:extLst>
              </p:cNvPr>
              <p:cNvSpPr/>
              <p:nvPr/>
            </p:nvSpPr>
            <p:spPr>
              <a:xfrm>
                <a:off x="2301544" y="4904793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6508EF-CE22-47B8-B01B-906CF847E879}"/>
                  </a:ext>
                </a:extLst>
              </p:cNvPr>
              <p:cNvSpPr txBox="1"/>
              <p:nvPr/>
            </p:nvSpPr>
            <p:spPr>
              <a:xfrm>
                <a:off x="2622673" y="4258462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BB47693-1F97-48A4-9E66-D4510C41574B}"/>
                  </a:ext>
                </a:extLst>
              </p:cNvPr>
              <p:cNvSpPr/>
              <p:nvPr/>
            </p:nvSpPr>
            <p:spPr>
              <a:xfrm>
                <a:off x="4086797" y="4898566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859F4DA-B679-49B6-8E15-78BD3C992DFD}"/>
                  </a:ext>
                </a:extLst>
              </p:cNvPr>
              <p:cNvSpPr txBox="1"/>
              <p:nvPr/>
            </p:nvSpPr>
            <p:spPr>
              <a:xfrm>
                <a:off x="4407926" y="4252235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6401E95-DE33-4FD0-856B-3A01D6760997}"/>
                  </a:ext>
                </a:extLst>
              </p:cNvPr>
              <p:cNvSpPr/>
              <p:nvPr/>
            </p:nvSpPr>
            <p:spPr>
              <a:xfrm>
                <a:off x="5906272" y="4898569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B92B2FC-F7CD-4A05-94AF-A9FDF2B67869}"/>
                  </a:ext>
                </a:extLst>
              </p:cNvPr>
              <p:cNvSpPr txBox="1"/>
              <p:nvPr/>
            </p:nvSpPr>
            <p:spPr>
              <a:xfrm>
                <a:off x="6227401" y="4252238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1BA42D-B417-40FB-A250-740C4D62B94C}"/>
                  </a:ext>
                </a:extLst>
              </p:cNvPr>
              <p:cNvSpPr/>
              <p:nvPr/>
            </p:nvSpPr>
            <p:spPr>
              <a:xfrm>
                <a:off x="7775505" y="4901678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97469BF-557E-4DB0-816A-7F6077ABE0B2}"/>
                  </a:ext>
                </a:extLst>
              </p:cNvPr>
              <p:cNvSpPr txBox="1"/>
              <p:nvPr/>
            </p:nvSpPr>
            <p:spPr>
              <a:xfrm>
                <a:off x="8096634" y="4255347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0DAEA9B-846C-4565-A226-9DF5997B7E3D}"/>
                  </a:ext>
                </a:extLst>
              </p:cNvPr>
              <p:cNvSpPr/>
              <p:nvPr/>
            </p:nvSpPr>
            <p:spPr>
              <a:xfrm>
                <a:off x="1004595" y="4908821"/>
                <a:ext cx="115077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94A1342-34F9-4226-92B0-B2FE7A040E02}"/>
                  </a:ext>
                </a:extLst>
              </p:cNvPr>
              <p:cNvSpPr txBox="1"/>
              <p:nvPr/>
            </p:nvSpPr>
            <p:spPr>
              <a:xfrm>
                <a:off x="1179544" y="4289553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0000"/>
                    </a:solidFill>
                  </a:rPr>
                  <a:t>0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BB24DC6-C0E5-4139-9AF4-BE61DBFDD3B9}"/>
                  </a:ext>
                </a:extLst>
              </p:cNvPr>
              <p:cNvSpPr/>
              <p:nvPr/>
            </p:nvSpPr>
            <p:spPr>
              <a:xfrm>
                <a:off x="10152099" y="4408029"/>
                <a:ext cx="323853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FD2A345-5A90-45E9-9C56-C1A8A97D6B44}"/>
                  </a:ext>
                </a:extLst>
              </p:cNvPr>
              <p:cNvSpPr/>
              <p:nvPr/>
            </p:nvSpPr>
            <p:spPr>
              <a:xfrm>
                <a:off x="9507888" y="4911925"/>
                <a:ext cx="115077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BF1EF2D-17B6-45F8-980F-6B51A14F2E38}"/>
                  </a:ext>
                </a:extLst>
              </p:cNvPr>
              <p:cNvSpPr txBox="1"/>
              <p:nvPr/>
            </p:nvSpPr>
            <p:spPr>
              <a:xfrm>
                <a:off x="9682837" y="4292657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4AFA336-7C3F-4F6A-A2F6-B27197F9DC37}"/>
                  </a:ext>
                </a:extLst>
              </p:cNvPr>
              <p:cNvSpPr/>
              <p:nvPr/>
            </p:nvSpPr>
            <p:spPr>
              <a:xfrm>
                <a:off x="1042306" y="5438819"/>
                <a:ext cx="441261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243DE58-098C-4BB4-8C00-7B5CC4063BB2}"/>
                  </a:ext>
                </a:extLst>
              </p:cNvPr>
              <p:cNvSpPr/>
              <p:nvPr/>
            </p:nvSpPr>
            <p:spPr>
              <a:xfrm>
                <a:off x="1704387" y="5436631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0B8F12E-DDC2-47E1-A8EC-3E98DB826764}"/>
                  </a:ext>
                </a:extLst>
              </p:cNvPr>
              <p:cNvSpPr txBox="1"/>
              <p:nvPr/>
            </p:nvSpPr>
            <p:spPr>
              <a:xfrm>
                <a:off x="2025516" y="4790300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575D71E-49F2-47BC-B5C1-D8853FCDBD62}"/>
                  </a:ext>
                </a:extLst>
              </p:cNvPr>
              <p:cNvSpPr/>
              <p:nvPr/>
            </p:nvSpPr>
            <p:spPr>
              <a:xfrm>
                <a:off x="3508307" y="5439739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3CD6AB2-3F6B-4C49-B434-D4D9BD5D2D12}"/>
                  </a:ext>
                </a:extLst>
              </p:cNvPr>
              <p:cNvSpPr txBox="1"/>
              <p:nvPr/>
            </p:nvSpPr>
            <p:spPr>
              <a:xfrm>
                <a:off x="3829436" y="4793408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3C49D8D-CA7E-4ACD-85F7-C017E46F50DB}"/>
                  </a:ext>
                </a:extLst>
              </p:cNvPr>
              <p:cNvSpPr/>
              <p:nvPr/>
            </p:nvSpPr>
            <p:spPr>
              <a:xfrm>
                <a:off x="5262464" y="5439740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87C95A7-F145-4623-8A64-E999535FCFE1}"/>
                  </a:ext>
                </a:extLst>
              </p:cNvPr>
              <p:cNvSpPr txBox="1"/>
              <p:nvPr/>
            </p:nvSpPr>
            <p:spPr>
              <a:xfrm>
                <a:off x="5583593" y="4793409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3FD6CB0-43CE-4A5B-8951-13C0296AEAF9}"/>
                  </a:ext>
                </a:extLst>
              </p:cNvPr>
              <p:cNvSpPr/>
              <p:nvPr/>
            </p:nvSpPr>
            <p:spPr>
              <a:xfrm>
                <a:off x="7053935" y="5467728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5A8A106-5BB4-4DE3-AA0E-25BA6C028F6D}"/>
                  </a:ext>
                </a:extLst>
              </p:cNvPr>
              <p:cNvSpPr txBox="1"/>
              <p:nvPr/>
            </p:nvSpPr>
            <p:spPr>
              <a:xfrm>
                <a:off x="7375064" y="4821397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6F7A92-B496-4D29-88B1-46CA628970CA}"/>
                  </a:ext>
                </a:extLst>
              </p:cNvPr>
              <p:cNvSpPr/>
              <p:nvPr/>
            </p:nvSpPr>
            <p:spPr>
              <a:xfrm>
                <a:off x="8910724" y="5477060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3B6EEC2-2457-4F8F-9776-9DDFAA3391D5}"/>
                  </a:ext>
                </a:extLst>
              </p:cNvPr>
              <p:cNvSpPr txBox="1"/>
              <p:nvPr/>
            </p:nvSpPr>
            <p:spPr>
              <a:xfrm>
                <a:off x="9231853" y="4830729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D07A7B5-0D58-4EE8-95FB-489C9F49736B}"/>
                  </a:ext>
                </a:extLst>
              </p:cNvPr>
              <p:cNvSpPr/>
              <p:nvPr/>
            </p:nvSpPr>
            <p:spPr>
              <a:xfrm>
                <a:off x="1085452" y="5984024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B80840B-EA56-417A-9444-000D29DBE5D5}"/>
                  </a:ext>
                </a:extLst>
              </p:cNvPr>
              <p:cNvSpPr txBox="1"/>
              <p:nvPr/>
            </p:nvSpPr>
            <p:spPr>
              <a:xfrm>
                <a:off x="1406581" y="5337693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1F111A7-D441-4522-8E0C-BC40AE1375C1}"/>
                  </a:ext>
                </a:extLst>
              </p:cNvPr>
              <p:cNvSpPr/>
              <p:nvPr/>
            </p:nvSpPr>
            <p:spPr>
              <a:xfrm>
                <a:off x="2870714" y="5977803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13BE225-A5A3-40C0-89DA-495C2206587C}"/>
                  </a:ext>
                </a:extLst>
              </p:cNvPr>
              <p:cNvSpPr txBox="1"/>
              <p:nvPr/>
            </p:nvSpPr>
            <p:spPr>
              <a:xfrm>
                <a:off x="3191843" y="5331472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B63F928-27BC-4763-B680-7B0BB4F69164}"/>
                  </a:ext>
                </a:extLst>
              </p:cNvPr>
              <p:cNvSpPr/>
              <p:nvPr/>
            </p:nvSpPr>
            <p:spPr>
              <a:xfrm>
                <a:off x="4690179" y="5987132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E8645BB-07E0-4737-BDB5-E0F3B4A05FF6}"/>
                  </a:ext>
                </a:extLst>
              </p:cNvPr>
              <p:cNvSpPr txBox="1"/>
              <p:nvPr/>
            </p:nvSpPr>
            <p:spPr>
              <a:xfrm>
                <a:off x="5011308" y="5340801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EB4B6B-3333-4455-B98A-095DFBF9D2C8}"/>
                  </a:ext>
                </a:extLst>
              </p:cNvPr>
              <p:cNvSpPr/>
              <p:nvPr/>
            </p:nvSpPr>
            <p:spPr>
              <a:xfrm>
                <a:off x="6522086" y="5990240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F11439-219C-4B06-93CC-1249FA0BC7BA}"/>
                  </a:ext>
                </a:extLst>
              </p:cNvPr>
              <p:cNvSpPr txBox="1"/>
              <p:nvPr/>
            </p:nvSpPr>
            <p:spPr>
              <a:xfrm>
                <a:off x="6843215" y="5343909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840C8E-8E6A-4D4C-859D-8D558BFAFDBA}"/>
                  </a:ext>
                </a:extLst>
              </p:cNvPr>
              <p:cNvSpPr/>
              <p:nvPr/>
            </p:nvSpPr>
            <p:spPr>
              <a:xfrm>
                <a:off x="8316675" y="6002679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81F1769-2960-40D5-BC3B-387B08054FF6}"/>
                  </a:ext>
                </a:extLst>
              </p:cNvPr>
              <p:cNvSpPr txBox="1"/>
              <p:nvPr/>
            </p:nvSpPr>
            <p:spPr>
              <a:xfrm>
                <a:off x="8637804" y="5356348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52D4CC5-57D3-4B5C-8B88-9CCCBB4B3FDC}"/>
                  </a:ext>
                </a:extLst>
              </p:cNvPr>
              <p:cNvSpPr/>
              <p:nvPr/>
            </p:nvSpPr>
            <p:spPr>
              <a:xfrm>
                <a:off x="1007702" y="6563449"/>
                <a:ext cx="115077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127F3BD-B608-41AB-9684-E109601BBF01}"/>
                  </a:ext>
                </a:extLst>
              </p:cNvPr>
              <p:cNvSpPr txBox="1"/>
              <p:nvPr/>
            </p:nvSpPr>
            <p:spPr>
              <a:xfrm>
                <a:off x="1182651" y="5944181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96AF0DD-188B-4442-B6A7-7E07FE66B236}"/>
                  </a:ext>
                </a:extLst>
              </p:cNvPr>
              <p:cNvSpPr/>
              <p:nvPr/>
            </p:nvSpPr>
            <p:spPr>
              <a:xfrm>
                <a:off x="10024178" y="6016047"/>
                <a:ext cx="58472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C0BC9C3-2A84-4006-AAF2-3F13FD05286A}"/>
                  </a:ext>
                </a:extLst>
              </p:cNvPr>
              <p:cNvSpPr/>
              <p:nvPr/>
            </p:nvSpPr>
            <p:spPr>
              <a:xfrm>
                <a:off x="2267338" y="6540747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71052A1-95A9-4B12-977B-4DCEFD06268B}"/>
                  </a:ext>
                </a:extLst>
              </p:cNvPr>
              <p:cNvSpPr txBox="1"/>
              <p:nvPr/>
            </p:nvSpPr>
            <p:spPr>
              <a:xfrm>
                <a:off x="2588467" y="5894416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0380414-16FF-4925-8365-17DD2B26D4DF}"/>
                  </a:ext>
                </a:extLst>
              </p:cNvPr>
              <p:cNvSpPr/>
              <p:nvPr/>
            </p:nvSpPr>
            <p:spPr>
              <a:xfrm>
                <a:off x="4061927" y="6562515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137B0CE-490D-4064-BFD5-27ED02811CFC}"/>
                  </a:ext>
                </a:extLst>
              </p:cNvPr>
              <p:cNvSpPr txBox="1"/>
              <p:nvPr/>
            </p:nvSpPr>
            <p:spPr>
              <a:xfrm>
                <a:off x="4383056" y="5916184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AE919F0-4500-49AB-96CF-CB2493B98B0C}"/>
                  </a:ext>
                </a:extLst>
              </p:cNvPr>
              <p:cNvSpPr/>
              <p:nvPr/>
            </p:nvSpPr>
            <p:spPr>
              <a:xfrm>
                <a:off x="5853403" y="6543855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4D36879-8445-4555-8416-8204289C76E0}"/>
                  </a:ext>
                </a:extLst>
              </p:cNvPr>
              <p:cNvSpPr txBox="1"/>
              <p:nvPr/>
            </p:nvSpPr>
            <p:spPr>
              <a:xfrm>
                <a:off x="6174532" y="5897524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649C1BA-C370-40E6-BCC9-F0CCFAB777BA}"/>
                  </a:ext>
                </a:extLst>
              </p:cNvPr>
              <p:cNvSpPr/>
              <p:nvPr/>
            </p:nvSpPr>
            <p:spPr>
              <a:xfrm>
                <a:off x="7784833" y="6562516"/>
                <a:ext cx="1576874" cy="5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798D34-16BE-4823-BCB0-140F7138F8E5}"/>
                  </a:ext>
                </a:extLst>
              </p:cNvPr>
              <p:cNvSpPr txBox="1"/>
              <p:nvPr/>
            </p:nvSpPr>
            <p:spPr>
              <a:xfrm>
                <a:off x="8105962" y="5916185"/>
                <a:ext cx="83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BB5CDEE7-1E8E-4418-8C29-9A60ED61D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03560"/>
              </p:ext>
            </p:extLst>
          </p:nvPr>
        </p:nvGraphicFramePr>
        <p:xfrm>
          <a:off x="6173223" y="387179"/>
          <a:ext cx="1981200" cy="310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403801150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685628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91053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3474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07879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9460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172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56371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4600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3196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40414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562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8732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50566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668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084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24432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8867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9684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8434192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611C23B-C0A5-4076-B143-79D9B1D9D8AC}"/>
              </a:ext>
            </a:extLst>
          </p:cNvPr>
          <p:cNvSpPr/>
          <p:nvPr/>
        </p:nvSpPr>
        <p:spPr>
          <a:xfrm>
            <a:off x="5877101" y="4316863"/>
            <a:ext cx="4299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const unsigned char gImage_88888888[20] = { /* 0X00,0X04,0X08,0X00,0X05,0X00, */</a:t>
            </a:r>
          </a:p>
          <a:p>
            <a:r>
              <a:rPr lang="en-US" dirty="0"/>
              <a:t>0XD2,0X11,0X11,0X12,</a:t>
            </a:r>
          </a:p>
          <a:p>
            <a:r>
              <a:rPr lang="en-US" dirty="0"/>
              <a:t>0X33,0X33,0X33,0X34,</a:t>
            </a:r>
          </a:p>
          <a:p>
            <a:r>
              <a:rPr lang="en-US" dirty="0"/>
              <a:t>0X00,0X00,0X00,0X00,</a:t>
            </a:r>
          </a:p>
          <a:p>
            <a:r>
              <a:rPr lang="en-US" dirty="0"/>
              <a:t>0X88,0X99,0XAA,0XBB,</a:t>
            </a:r>
          </a:p>
          <a:p>
            <a:r>
              <a:rPr lang="en-US" dirty="0"/>
              <a:t>0X00,0X00,0XFF,0XFF,};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48AFB7-E188-41A6-84A2-D56B056F9E75}"/>
              </a:ext>
            </a:extLst>
          </p:cNvPr>
          <p:cNvSpPr txBox="1"/>
          <p:nvPr/>
        </p:nvSpPr>
        <p:spPr>
          <a:xfrm>
            <a:off x="126513" y="55248"/>
            <a:ext cx="1004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二进制打开</a:t>
            </a:r>
            <a:r>
              <a:rPr lang="en-US" altLang="zh-CN" sz="2800" b="1" dirty="0"/>
              <a:t>fio88888.bmp</a:t>
            </a:r>
            <a:r>
              <a:rPr lang="zh-CN" altLang="en-US" sz="2800" b="1" dirty="0">
                <a:solidFill>
                  <a:srgbClr val="FF0000"/>
                </a:solidFill>
              </a:rPr>
              <a:t>（注意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r>
              <a:rPr lang="en-US" altLang="zh-CN" sz="2800" b="1" dirty="0" err="1">
                <a:solidFill>
                  <a:srgbClr val="FF0000"/>
                </a:solidFill>
              </a:rPr>
              <a:t>ps</a:t>
            </a:r>
            <a:r>
              <a:rPr lang="zh-CN" altLang="en-US" sz="2800" b="1" dirty="0">
                <a:solidFill>
                  <a:srgbClr val="FF0000"/>
                </a:solidFill>
              </a:rPr>
              <a:t>生成</a:t>
            </a:r>
            <a:r>
              <a:rPr lang="en-US" altLang="zh-CN" sz="2800" b="1" dirty="0">
                <a:solidFill>
                  <a:srgbClr val="FF0000"/>
                </a:solidFill>
              </a:rPr>
              <a:t>fio8888.bmp</a:t>
            </a:r>
            <a:r>
              <a:rPr lang="zh-CN" altLang="en-US" sz="2800" b="1">
                <a:solidFill>
                  <a:srgbClr val="FF0000"/>
                </a:solidFill>
              </a:rPr>
              <a:t>行是倒序的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F3950-67C9-47D9-A25E-4B5CE163E367}"/>
              </a:ext>
            </a:extLst>
          </p:cNvPr>
          <p:cNvSpPr txBox="1"/>
          <p:nvPr/>
        </p:nvSpPr>
        <p:spPr>
          <a:xfrm>
            <a:off x="8349533" y="550093"/>
            <a:ext cx="264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0-255,</a:t>
            </a:r>
            <a:r>
              <a:rPr lang="zh-CN" altLang="en-US" dirty="0"/>
              <a:t>正好可以分成</a:t>
            </a:r>
            <a:r>
              <a:rPr lang="en-US" altLang="zh-CN" dirty="0"/>
              <a:t>16</a:t>
            </a:r>
            <a:r>
              <a:rPr lang="zh-CN" altLang="en-US" dirty="0"/>
              <a:t>份，如左侧的表格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384591-4701-489A-95E6-424B77536E68}"/>
              </a:ext>
            </a:extLst>
          </p:cNvPr>
          <p:cNvSpPr txBox="1"/>
          <p:nvPr/>
        </p:nvSpPr>
        <p:spPr>
          <a:xfrm>
            <a:off x="5877101" y="3669133"/>
            <a:ext cx="368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image2lcd</a:t>
            </a:r>
            <a:r>
              <a:rPr lang="zh-CN" altLang="en-US" dirty="0"/>
              <a:t>软件按照从左到右，从上到下的顺序得到如下数组：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B341FE-3FE3-47BA-8BD5-FD46827B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996" y="3311406"/>
            <a:ext cx="1314450" cy="112395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BC8878DC-6063-47EA-99CA-ADF5417E31FC}"/>
              </a:ext>
            </a:extLst>
          </p:cNvPr>
          <p:cNvSpPr txBox="1"/>
          <p:nvPr/>
        </p:nvSpPr>
        <p:spPr>
          <a:xfrm>
            <a:off x="8277225" y="5293214"/>
            <a:ext cx="368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解析得到的是</a:t>
            </a:r>
            <a:r>
              <a:rPr lang="en-US" altLang="zh-CN" dirty="0"/>
              <a:t>0x44,</a:t>
            </a:r>
            <a:r>
              <a:rPr lang="zh-CN" altLang="en-US" dirty="0"/>
              <a:t>这里是</a:t>
            </a:r>
            <a:r>
              <a:rPr lang="en-US" altLang="zh-CN" dirty="0"/>
              <a:t>0x34,</a:t>
            </a:r>
            <a:r>
              <a:rPr lang="zh-CN" altLang="en-US" dirty="0"/>
              <a:t>是因为</a:t>
            </a:r>
            <a:r>
              <a:rPr lang="en-US" altLang="zh-CN" dirty="0"/>
              <a:t>image2lcd</a:t>
            </a:r>
            <a:r>
              <a:rPr lang="zh-CN" altLang="en-US" dirty="0"/>
              <a:t>将</a:t>
            </a:r>
            <a:r>
              <a:rPr lang="en-US" altLang="zh-CN" dirty="0"/>
              <a:t>BF</a:t>
            </a:r>
            <a:r>
              <a:rPr lang="zh-CN" altLang="en-US" dirty="0"/>
              <a:t>算成了</a:t>
            </a:r>
            <a:r>
              <a:rPr lang="en-US" altLang="zh-CN" dirty="0"/>
              <a:t>3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21B4B2-2D7D-4564-84D5-1AB6D961FCB4}"/>
              </a:ext>
            </a:extLst>
          </p:cNvPr>
          <p:cNvCxnSpPr>
            <a:cxnSpLocks/>
          </p:cNvCxnSpPr>
          <p:nvPr/>
        </p:nvCxnSpPr>
        <p:spPr>
          <a:xfrm>
            <a:off x="7856376" y="5332525"/>
            <a:ext cx="559836" cy="216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4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738AB-5065-4D20-9208-299C8F8B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13" y="2559125"/>
            <a:ext cx="1476375" cy="1352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D1676B-2A7A-4637-97B6-B91F76BE23E1}"/>
              </a:ext>
            </a:extLst>
          </p:cNvPr>
          <p:cNvSpPr/>
          <p:nvPr/>
        </p:nvSpPr>
        <p:spPr>
          <a:xfrm>
            <a:off x="5414211" y="5101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0XD2,0X11,0X11,0X12,</a:t>
            </a:r>
          </a:p>
          <a:p>
            <a:r>
              <a:rPr lang="en-US" dirty="0"/>
              <a:t>0X33,0X33,0X33,0X34,</a:t>
            </a:r>
          </a:p>
          <a:p>
            <a:r>
              <a:rPr lang="en-US" dirty="0"/>
              <a:t>0X00,0X00,0X00,0X00,</a:t>
            </a:r>
          </a:p>
          <a:p>
            <a:r>
              <a:rPr lang="en-US" dirty="0"/>
              <a:t>0X88,0X99,0XAA,0XBB,</a:t>
            </a:r>
          </a:p>
          <a:p>
            <a:r>
              <a:rPr lang="en-US" dirty="0"/>
              <a:t>0X00,0X00,0XFF,0XFF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D7D80-56BE-4987-9CC0-7355BA9E5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00" y="229622"/>
            <a:ext cx="2838450" cy="203835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96E83663-0180-479E-9E49-F2727FCE1CE4}"/>
              </a:ext>
            </a:extLst>
          </p:cNvPr>
          <p:cNvSpPr/>
          <p:nvPr/>
        </p:nvSpPr>
        <p:spPr>
          <a:xfrm>
            <a:off x="2040294" y="25963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按照垂直扫描，自底向顶，自左向右的扫描，得出如下数组</a:t>
            </a:r>
            <a:r>
              <a:rPr lang="en-US" altLang="zh-CN" dirty="0"/>
              <a:t>(</a:t>
            </a:r>
            <a:r>
              <a:rPr lang="zh-CN" altLang="en-US" dirty="0"/>
              <a:t>为了保持字节对齐，</a:t>
            </a:r>
            <a:r>
              <a:rPr lang="en-US" altLang="zh-CN" dirty="0"/>
              <a:t>D</a:t>
            </a:r>
            <a:r>
              <a:rPr lang="zh-CN" altLang="en-US" dirty="0"/>
              <a:t>后面补了</a:t>
            </a:r>
            <a:r>
              <a:rPr lang="en-US" altLang="zh-CN" dirty="0"/>
              <a:t>0)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57D715-FD5D-41F6-9C86-FD329396FF03}"/>
              </a:ext>
            </a:extLst>
          </p:cNvPr>
          <p:cNvSpPr/>
          <p:nvPr/>
        </p:nvSpPr>
        <p:spPr>
          <a:xfrm>
            <a:off x="2231326" y="3331652"/>
            <a:ext cx="74405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const unsigned char gImage_123213[24] = {/*0X41,0X04,0X08,0X00,0X05,0X00, */</a:t>
            </a:r>
          </a:p>
          <a:p>
            <a:r>
              <a:rPr lang="en-US" dirty="0"/>
              <a:t>0X08,0X03,0XD0,</a:t>
            </a:r>
          </a:p>
          <a:p>
            <a:r>
              <a:rPr lang="en-US" dirty="0"/>
              <a:t>0X08,0X03,0X20,</a:t>
            </a:r>
          </a:p>
          <a:p>
            <a:r>
              <a:rPr lang="en-US" dirty="0"/>
              <a:t>0X09,0X03,0X10,</a:t>
            </a:r>
          </a:p>
          <a:p>
            <a:r>
              <a:rPr lang="en-US" dirty="0"/>
              <a:t>0X09,0X03,0X10,</a:t>
            </a:r>
          </a:p>
          <a:p>
            <a:r>
              <a:rPr lang="en-US" dirty="0"/>
              <a:t>0XFA,0X03,0X10,</a:t>
            </a:r>
          </a:p>
          <a:p>
            <a:r>
              <a:rPr lang="en-US" dirty="0"/>
              <a:t>0XFA,0X03,0X10,</a:t>
            </a:r>
          </a:p>
          <a:p>
            <a:r>
              <a:rPr lang="en-US" dirty="0"/>
              <a:t>0XFB,0X03,0X10,</a:t>
            </a:r>
          </a:p>
          <a:p>
            <a:r>
              <a:rPr lang="en-US" dirty="0"/>
              <a:t>0XFB,0X04,0X20,};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554F878-4ADF-440A-BA03-3DBC7454C5B5}"/>
              </a:ext>
            </a:extLst>
          </p:cNvPr>
          <p:cNvSpPr/>
          <p:nvPr/>
        </p:nvSpPr>
        <p:spPr>
          <a:xfrm>
            <a:off x="5951621" y="41382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,0X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,0X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,0X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00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r>
              <a:rPr lang="en-US" dirty="0"/>
              <a:t>0XD2,0X11,0X11,0X12,</a:t>
            </a:r>
          </a:p>
          <a:p>
            <a:r>
              <a:rPr lang="en-US" dirty="0"/>
              <a:t>0X33,0X33,0X33,0X34,</a:t>
            </a:r>
          </a:p>
          <a:p>
            <a:r>
              <a:rPr lang="en-US" dirty="0"/>
              <a:t>0X00,0X00,0X00,0X00,</a:t>
            </a:r>
          </a:p>
          <a:p>
            <a:r>
              <a:rPr lang="en-US" dirty="0"/>
              <a:t>0X88,0X99,0XAA,0XBB,</a:t>
            </a:r>
          </a:p>
          <a:p>
            <a:r>
              <a:rPr lang="en-US" dirty="0"/>
              <a:t>0X00,0X00,0XFF,  0XFF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FC235-E64F-4AC3-93EE-F114F80452F9}"/>
              </a:ext>
            </a:extLst>
          </p:cNvPr>
          <p:cNvSpPr/>
          <p:nvPr/>
        </p:nvSpPr>
        <p:spPr>
          <a:xfrm>
            <a:off x="6250067" y="4037233"/>
            <a:ext cx="162765" cy="18167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D1515E-E87A-4468-8F49-149DEE71408C}"/>
              </a:ext>
            </a:extLst>
          </p:cNvPr>
          <p:cNvSpPr/>
          <p:nvPr/>
        </p:nvSpPr>
        <p:spPr>
          <a:xfrm rot="16200000">
            <a:off x="4927764" y="5019430"/>
            <a:ext cx="1884947" cy="162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F7E61F-BB90-4726-A8F3-DD36A6BCC689}"/>
              </a:ext>
            </a:extLst>
          </p:cNvPr>
          <p:cNvSpPr/>
          <p:nvPr/>
        </p:nvSpPr>
        <p:spPr>
          <a:xfrm>
            <a:off x="4050435" y="1003999"/>
            <a:ext cx="1363776" cy="415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299</Words>
  <Application>Microsoft Office PowerPoint</Application>
  <PresentationFormat>Widescreen</PresentationFormat>
  <Paragraphs>125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Houxun</dc:creator>
  <cp:lastModifiedBy>Wang Houxun</cp:lastModifiedBy>
  <cp:revision>29</cp:revision>
  <dcterms:created xsi:type="dcterms:W3CDTF">2020-10-22T13:37:29Z</dcterms:created>
  <dcterms:modified xsi:type="dcterms:W3CDTF">2020-10-23T00:43:09Z</dcterms:modified>
</cp:coreProperties>
</file>