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73" r:id="rId8"/>
    <p:sldId id="283" r:id="rId9"/>
    <p:sldId id="284" r:id="rId10"/>
    <p:sldId id="268" r:id="rId11"/>
    <p:sldId id="269" r:id="rId12"/>
    <p:sldId id="262" r:id="rId13"/>
    <p:sldId id="263" r:id="rId14"/>
    <p:sldId id="274" r:id="rId15"/>
    <p:sldId id="276" r:id="rId16"/>
    <p:sldId id="278" r:id="rId17"/>
    <p:sldId id="266" r:id="rId18"/>
    <p:sldId id="275" r:id="rId19"/>
    <p:sldId id="267" r:id="rId20"/>
    <p:sldId id="277" r:id="rId21"/>
    <p:sldId id="265" r:id="rId22"/>
    <p:sldId id="279" r:id="rId23"/>
    <p:sldId id="280" r:id="rId24"/>
    <p:sldId id="285" r:id="rId25"/>
    <p:sldId id="286" r:id="rId26"/>
    <p:sldId id="287" r:id="rId27"/>
    <p:sldId id="288" r:id="rId28"/>
    <p:sldId id="282" r:id="rId29"/>
    <p:sldId id="2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7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7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4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3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0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7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FA50BF-D939-4CA8-B6FA-0405CA354EF3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C7B460-245C-44A0-86DD-FDA9926315C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几何</a:t>
            </a:r>
            <a:r>
              <a:rPr lang="zh-CN" altLang="en-US" dirty="0" smtClean="0"/>
              <a:t>问题</a:t>
            </a:r>
            <a:r>
              <a:rPr lang="zh-CN" altLang="en-US" smtClean="0"/>
              <a:t>选</a:t>
            </a:r>
            <a:r>
              <a:rPr lang="zh-CN" altLang="en-US" smtClean="0"/>
              <a:t>讲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刘严</a:t>
            </a:r>
            <a:r>
              <a:rPr lang="zh-CN" altLang="en-US" dirty="0" smtClean="0"/>
              <a:t>培 李文昊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Farmland (Taejon </a:t>
            </a:r>
            <a:r>
              <a:rPr lang="en-US" altLang="zh-CN" dirty="0" smtClean="0"/>
              <a:t>2001)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给定一个简单连通平面图，求严格不自交且内部无其他点的区域个数。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点数</a:t>
            </a:r>
            <a:r>
              <a:rPr lang="en-US" altLang="zh-CN" dirty="0" smtClean="0"/>
              <a:t>&lt;=200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80886"/>
            <a:ext cx="3551515" cy="31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Farmland (Taejon 2001)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对每条无向边建立两条有向边。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沿新建的有向边走，每到一点继续走上条边的极角序后继。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即</a:t>
            </a:r>
            <a:r>
              <a:rPr lang="zh-CN" altLang="en-US" dirty="0" smtClean="0"/>
              <a:t>可遍历每个区域。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4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Farmland</a:t>
            </a:r>
            <a:r>
              <a:rPr lang="zh-CN" altLang="en-US" dirty="0"/>
              <a:t>家族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给定一个平面图，求</a:t>
            </a:r>
            <a:r>
              <a:rPr lang="en-US" altLang="zh-CN" dirty="0" smtClean="0"/>
              <a:t>XX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需要上述的技巧抠出每个区域。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Areas (SGU 209)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给定平面的若干直线，问每个区域的面积。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Area Folding (JAG Summer </a:t>
            </a:r>
            <a:r>
              <a:rPr lang="en-US" altLang="zh-CN" dirty="0" smtClean="0"/>
              <a:t>2012)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给定一条折线，问其包住的面积。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Porcelain </a:t>
            </a:r>
            <a:r>
              <a:rPr lang="en-US" altLang="zh-CN" dirty="0" smtClean="0"/>
              <a:t>Exhibitions (Fuzhou Regional 2011)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给定平面图，求其对偶图的网络流。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Berpaint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44F)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给定一个平面图，模拟</a:t>
            </a:r>
            <a:r>
              <a:rPr lang="en-US" altLang="zh-CN" dirty="0" smtClean="0"/>
              <a:t>MS Paint</a:t>
            </a:r>
            <a:r>
              <a:rPr lang="zh-CN" altLang="en-US" dirty="0" smtClean="0"/>
              <a:t>的油漆桶功能。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19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Bouldering (JAG Summer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给定墙上的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个岩石，一个稳定的攀岩姿势要求四肢里有三个抓在岩石上。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一个人可以看做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条线段组成，躯干长不能</a:t>
            </a:r>
            <a:r>
              <a:rPr lang="zh-CN" altLang="en-US" dirty="0"/>
              <a:t>超过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，手臂长不能超过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，腿长不能超过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求能否从初始状态爬到</a:t>
            </a:r>
            <a:r>
              <a:rPr lang="en-US" altLang="zh-CN" dirty="0"/>
              <a:t>n</a:t>
            </a:r>
            <a:r>
              <a:rPr lang="zh-CN" altLang="en-US" dirty="0"/>
              <a:t>号岩石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n &lt;= 50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90358"/>
            <a:ext cx="887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Bouldering (JAG Summer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关键点在于预处理出状态</a:t>
            </a:r>
            <a:r>
              <a:rPr lang="en-US" altLang="zh-CN" dirty="0"/>
              <a:t>f[hand1][hand2][foot1][foot2]</a:t>
            </a:r>
            <a:r>
              <a:rPr lang="zh-CN" altLang="en-US" dirty="0"/>
              <a:t>是否可行，之后是简单的</a:t>
            </a:r>
            <a:r>
              <a:rPr lang="en-US" altLang="zh-CN" dirty="0" err="1"/>
              <a:t>bfs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66759"/>
            <a:ext cx="2458313" cy="36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Polygon </a:t>
            </a:r>
            <a:r>
              <a:rPr lang="en-US" altLang="zh-CN" dirty="0" smtClean="0"/>
              <a:t>(Code Festival 2014)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个整点，要求选出最多的点组成一个正则多边形。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n &lt;= 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2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Polygon (Code Festival 2014)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暴力？</a:t>
            </a:r>
            <a:r>
              <a:rPr lang="en-US" altLang="zh-CN" dirty="0" smtClean="0"/>
              <a:t>O(n^4)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n=1000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时限</a:t>
            </a:r>
            <a:r>
              <a:rPr lang="zh-CN" altLang="en-US" dirty="0" smtClean="0"/>
              <a:t>有些紧的几何题？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逗</a:t>
            </a:r>
            <a:r>
              <a:rPr lang="zh-CN" altLang="en-US" dirty="0" smtClean="0"/>
              <a:t>题。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答案只可能是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正确性？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14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Castle </a:t>
            </a:r>
            <a:r>
              <a:rPr lang="en-US" altLang="zh-CN" dirty="0" smtClean="0"/>
              <a:t>Wall (JAG Winter 2008)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给定一个简单多边形的墙，你可以选择两个点相连建造一些新的墙。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新</a:t>
            </a:r>
            <a:r>
              <a:rPr lang="zh-CN" altLang="en-US" dirty="0" smtClean="0"/>
              <a:t>的墙不能和原来的墙严格相交。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新</a:t>
            </a:r>
            <a:r>
              <a:rPr lang="zh-CN" altLang="en-US" dirty="0" smtClean="0"/>
              <a:t>的墙的总长不能超过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求</a:t>
            </a:r>
            <a:r>
              <a:rPr lang="zh-CN" altLang="en-US" dirty="0" smtClean="0"/>
              <a:t>方案使得增加的面积最大。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点数</a:t>
            </a:r>
            <a:r>
              <a:rPr lang="en-US" altLang="zh-CN" dirty="0" smtClean="0"/>
              <a:t>&lt;=64</a:t>
            </a:r>
            <a:r>
              <a:rPr lang="zh-CN" altLang="en-US" dirty="0" smtClean="0"/>
              <a:t>，坐标</a:t>
            </a:r>
            <a:r>
              <a:rPr lang="zh-CN" altLang="en-US" dirty="0"/>
              <a:t>都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0..100</a:t>
            </a:r>
            <a:r>
              <a:rPr lang="zh-CN" altLang="en-US" dirty="0" smtClean="0"/>
              <a:t>之间的整点。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49" y="2262378"/>
            <a:ext cx="4253371" cy="39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Castle Wall (JAG Winter 2008)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看起来是一道有些困难的几何题。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坐标</a:t>
            </a:r>
            <a:r>
              <a:rPr lang="zh-CN" altLang="en-US" dirty="0" smtClean="0"/>
              <a:t>是整点</a:t>
            </a:r>
            <a:r>
              <a:rPr lang="en-US" altLang="zh-CN" dirty="0" smtClean="0"/>
              <a:t>……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f[u][area]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点，增加的面积为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，花费的最小长度。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边界条件：选择一个</a:t>
            </a:r>
            <a:r>
              <a:rPr lang="en-US" altLang="zh-CN" dirty="0" smtClean="0"/>
              <a:t>y</a:t>
            </a:r>
            <a:r>
              <a:rPr lang="zh-CN" altLang="en-US" dirty="0" smtClean="0"/>
              <a:t>最小的点作为初始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2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Polygon (POI V)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给定一个凸多边形的三角剖分，选择三个顶点连成三角形，使得与尽量多的三角形相交。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点数</a:t>
            </a:r>
            <a:r>
              <a:rPr lang="en-US" altLang="zh-CN" dirty="0" smtClean="0"/>
              <a:t>&lt;=1e6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53106"/>
            <a:ext cx="2857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ICPC</a:t>
            </a:r>
            <a:r>
              <a:rPr lang="zh-CN" altLang="en-US" dirty="0" smtClean="0"/>
              <a:t>中的几何问题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代码量，实现难度。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Trick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精度问题。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2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Polygon (POI V)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看起来是一道有些古怪的几何题。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三角剖分的对偶图组成一棵树。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任选三个</a:t>
            </a:r>
            <a:r>
              <a:rPr lang="zh-CN" altLang="en-US" dirty="0" smtClean="0"/>
              <a:t>点连成的三角形，在树上的形态为有一个公共端点的三条路径。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正确性？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之后</a:t>
            </a:r>
            <a:r>
              <a:rPr lang="en-US" altLang="zh-CN" dirty="0" smtClean="0"/>
              <a:t>DP</a:t>
            </a:r>
            <a:r>
              <a:rPr lang="zh-CN" altLang="en-US" dirty="0" smtClean="0"/>
              <a:t>即可，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0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Wall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个点，要求把他们连成一个好的简单多边形。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定义好的简单多边形：存在一个多边形内的点可以看到多边形的任意一处。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求可能的周长最短的简单多边形。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236174"/>
            <a:ext cx="4109038" cy="25245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31" y="3236174"/>
            <a:ext cx="4217206" cy="25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Wall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反向</a:t>
            </a:r>
            <a:r>
              <a:rPr lang="zh-CN" altLang="en-US" dirty="0" smtClean="0"/>
              <a:t>考虑，当确定观看点时，连线方式唯一确定，即极角序。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考虑观看点的变化引起的极角序变化。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8931"/>
            <a:ext cx="4827270" cy="29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Wall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farmland</a:t>
            </a:r>
            <a:r>
              <a:rPr lang="zh-CN" altLang="en-US" dirty="0"/>
              <a:t>家族的又一成员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枚举任意两条直线的交点，乱搞枚举该点周围临近的点。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代码</a:t>
            </a:r>
            <a:r>
              <a:rPr lang="zh-CN" altLang="en-US" dirty="0" smtClean="0"/>
              <a:t>量大大下降。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48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Tighten Up</a:t>
            </a:r>
            <a:r>
              <a:rPr lang="en-US" altLang="zh-CN" dirty="0" smtClean="0"/>
              <a:t>! (Japan Domestic 2009)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平面给定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个钉子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平面一条绳子，用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个点的折线表示，线段的两头为洞向下拉。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求拉到最后的长度。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19" y="3322736"/>
            <a:ext cx="2550674" cy="25463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67" y="3245676"/>
            <a:ext cx="2627865" cy="26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Tighten Up! (Japan Domestic 2009)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7284"/>
            <a:ext cx="3409383" cy="36401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09" y="1917284"/>
            <a:ext cx="3640137" cy="36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Tighten Up! (Japan Domestic 2009)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5961"/>
            <a:ext cx="3647066" cy="36223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05" y="2085961"/>
            <a:ext cx="3647066" cy="36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Tighten Up! (Japan Domestic 2009)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rng_58’s hardest problem.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2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用科学的计算方法求数值解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扫描线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确定</a:t>
            </a:r>
            <a:r>
              <a:rPr lang="zh-CN" altLang="en-US" dirty="0" smtClean="0"/>
              <a:t>关键点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分段乱搞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整点的好性质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随机算法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81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4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Closed </a:t>
            </a:r>
            <a:r>
              <a:rPr lang="en-US" altLang="zh-CN" dirty="0" smtClean="0"/>
              <a:t>Fences (USACO fence4)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给定一个简单多边形，和一个人的坐标，求这个人能看到多边形的哪些边。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点数</a:t>
            </a:r>
            <a:r>
              <a:rPr lang="en-US" altLang="zh-CN" dirty="0" smtClean="0"/>
              <a:t>&lt;=200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50634"/>
            <a:ext cx="3850389" cy="28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Closed Fences (USACO fence4)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考虑如何描述“看见”。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10429"/>
            <a:ext cx="4080367" cy="2638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38" y="2310428"/>
            <a:ext cx="4393125" cy="26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Closed Fences (USACO fence4)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Trick</a:t>
            </a:r>
            <a:r>
              <a:rPr lang="zh-CN" altLang="en-US" dirty="0" smtClean="0"/>
              <a:t>还是有的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0112"/>
            <a:ext cx="4895468" cy="30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Cornering at Poles </a:t>
            </a:r>
            <a:r>
              <a:rPr lang="en-US" altLang="zh-CN" dirty="0" smtClean="0"/>
              <a:t>(Tokyo </a:t>
            </a:r>
            <a:r>
              <a:rPr lang="en-US" altLang="zh-CN" dirty="0"/>
              <a:t>Regional </a:t>
            </a:r>
            <a:r>
              <a:rPr lang="en-US" altLang="zh-CN" dirty="0" smtClean="0"/>
              <a:t>2014)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给定半径为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的圆的初始位置和目标位置，以及平面上一些障碍点，求最短路距离。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障碍</a:t>
            </a:r>
            <a:r>
              <a:rPr lang="zh-CN" altLang="en-US" dirty="0" smtClean="0"/>
              <a:t>点的个数</a:t>
            </a:r>
            <a:r>
              <a:rPr lang="en-US" altLang="zh-CN" dirty="0" smtClean="0"/>
              <a:t>&lt;=8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43226"/>
            <a:ext cx="5885626" cy="29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Cornering at Poles (Tokyo Regional 2014)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首先将圆缩成点，障碍点扩成圆。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考虑点可能走过的路径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圆与圆的公切线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点到圆的切线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圆弧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建立关键点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圆上</a:t>
            </a:r>
            <a:r>
              <a:rPr lang="zh-CN" altLang="en-US" dirty="0" smtClean="0"/>
              <a:t>的切点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建立边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69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Alice and Bomb (JAG Asia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初始在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, by)</a:t>
            </a:r>
            <a:r>
              <a:rPr lang="zh-CN" altLang="en-US" dirty="0" smtClean="0"/>
              <a:t>有一个炸弹即将爆炸，平面上有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个简单多边形的障碍物。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Alice</a:t>
            </a:r>
            <a:r>
              <a:rPr lang="zh-CN" altLang="en-US" dirty="0" smtClean="0"/>
              <a:t>初始在</a:t>
            </a:r>
            <a:r>
              <a:rPr lang="en-US" altLang="zh-CN" dirty="0" smtClean="0"/>
              <a:t>(0, 0)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需要尽快的跑到安全的地方。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求最短的距离避难。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n &lt;= 100, </a:t>
            </a:r>
            <a:r>
              <a:rPr lang="zh-CN" altLang="en-US" dirty="0" smtClean="0"/>
              <a:t>总点数</a:t>
            </a:r>
            <a:r>
              <a:rPr lang="en-US" altLang="zh-CN" dirty="0"/>
              <a:t> </a:t>
            </a:r>
            <a:r>
              <a:rPr lang="en-US" altLang="zh-CN" dirty="0" smtClean="0"/>
              <a:t>&lt;= 500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27964"/>
            <a:ext cx="5745061" cy="25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Alice and Bomb (JAG Asia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类似的思想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关键</a:t>
            </a:r>
            <a:r>
              <a:rPr lang="zh-CN" altLang="en-US" dirty="0" smtClean="0"/>
              <a:t>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27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430</TotalTime>
  <Words>982</Words>
  <Application>Microsoft Office PowerPoint</Application>
  <PresentationFormat>宽屏</PresentationFormat>
  <Paragraphs>115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Calibri</vt:lpstr>
      <vt:lpstr>Calibri Light</vt:lpstr>
      <vt:lpstr>Cambria Math</vt:lpstr>
      <vt:lpstr>Wingdings</vt:lpstr>
      <vt:lpstr>回顾</vt:lpstr>
      <vt:lpstr>几何问题选讲</vt:lpstr>
      <vt:lpstr>ICPC中的几何问题</vt:lpstr>
      <vt:lpstr>Closed Fences (USACO fence4)</vt:lpstr>
      <vt:lpstr>Closed Fences (USACO fence4)</vt:lpstr>
      <vt:lpstr>Closed Fences (USACO fence4)</vt:lpstr>
      <vt:lpstr>Cornering at Poles (Tokyo Regional 2014)</vt:lpstr>
      <vt:lpstr>Cornering at Poles (Tokyo Regional 2014)</vt:lpstr>
      <vt:lpstr>Alice and Bomb (JAG Asia 2010)</vt:lpstr>
      <vt:lpstr>Alice and Bomb (JAG Asia 2010)</vt:lpstr>
      <vt:lpstr>Farmland (Taejon 2001)</vt:lpstr>
      <vt:lpstr>Farmland (Taejon 2001)</vt:lpstr>
      <vt:lpstr>Farmland家族</vt:lpstr>
      <vt:lpstr>Bouldering (JAG Summer 2010)</vt:lpstr>
      <vt:lpstr>Bouldering (JAG Summer 2010)</vt:lpstr>
      <vt:lpstr>Regular Polygon (Code Festival 2014) </vt:lpstr>
      <vt:lpstr>Regular Polygon (Code Festival 2014) </vt:lpstr>
      <vt:lpstr>Castle Wall (JAG Winter 2008)</vt:lpstr>
      <vt:lpstr>Castle Wall (JAG Winter 2008)</vt:lpstr>
      <vt:lpstr>Polygon (POI V)</vt:lpstr>
      <vt:lpstr>Polygon (POI V)</vt:lpstr>
      <vt:lpstr>Build Wall</vt:lpstr>
      <vt:lpstr>Build Wall</vt:lpstr>
      <vt:lpstr>Build Wall</vt:lpstr>
      <vt:lpstr>Tighten Up! (Japan Domestic 2009)</vt:lpstr>
      <vt:lpstr>Tighten Up! (Japan Domestic 2009)</vt:lpstr>
      <vt:lpstr>Tighten Up! (Japan Domestic 2009)</vt:lpstr>
      <vt:lpstr>Tighten Up! (Japan Domestic 2009)</vt:lpstr>
      <vt:lpstr>常见的方法</vt:lpstr>
      <vt:lpstr>Thanks for listening</vt:lpstr>
    </vt:vector>
  </TitlesOfParts>
  <Company>PMer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几何问题选讲</dc:title>
  <dc:creator>高宇</dc:creator>
  <cp:lastModifiedBy>高宇</cp:lastModifiedBy>
  <cp:revision>61</cp:revision>
  <dcterms:created xsi:type="dcterms:W3CDTF">2015-02-02T09:35:20Z</dcterms:created>
  <dcterms:modified xsi:type="dcterms:W3CDTF">2015-02-03T02:00:06Z</dcterms:modified>
</cp:coreProperties>
</file>