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6" r:id="rId3"/>
    <p:sldId id="271" r:id="rId4"/>
    <p:sldId id="273" r:id="rId5"/>
    <p:sldId id="272" r:id="rId6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iam Mulders" initials="MM" lastIdx="9" clrIdx="0">
    <p:extLst>
      <p:ext uri="{19B8F6BF-5375-455C-9EA6-DF929625EA0E}">
        <p15:presenceInfo xmlns:p15="http://schemas.microsoft.com/office/powerpoint/2012/main" userId="S::miriam.mulders@uni-duisburg-essen.de::0260bf18-092a-428e-9319-4b947a7e67e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0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8T09:30:03.797" idx="1">
    <p:pos x="5474" y="-377"/>
    <p:text>Wie lässt sich Spritznebel beheben?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8T09:46:18.320" idx="2">
    <p:pos x="5854" y="-113"/>
    <p:text>Häufig lässt sich Lacknebel mit einer milden Acrylverdünnung und einem sauberen, weichen Tuch abreiben.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3T12:19:18.455" idx="7">
    <p:pos x="5266" y="-988"/>
    <p:text>Ausgehärteter Lacknebel jedoch muss zunächst vorsichtig abgeschliffen werden bis die Oberfläche wieder eben ist.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3T12:25:03.970" idx="9">
    <p:pos x="5235" y="-875"/>
    <p:text>Anschließend wird die Stelle mit einer feinen Politur bearbeitet.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3T12:23:31.232" idx="8">
    <p:pos x="5899" y="27"/>
    <p:text>Eine weitere Möglichkeit ist der Einsatz einer Reinigungsknete. Zusammen mit etwas Spülmittel entfernt diese Knete leichte Spuren von Lacknebel sehr effektiv.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AB1A-710D-4820-9799-E0563B1128A0}" type="datetimeFigureOut">
              <a:rPr lang="de-DE" smtClean="0"/>
              <a:t>30.08.2021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BAA7-4448-4292-BE1F-54A834F66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18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AB1A-710D-4820-9799-E0563B1128A0}" type="datetimeFigureOut">
              <a:rPr lang="de-DE" smtClean="0"/>
              <a:t>30.08.2021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BAA7-4448-4292-BE1F-54A834F66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77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AB1A-710D-4820-9799-E0563B1128A0}" type="datetimeFigureOut">
              <a:rPr lang="de-DE" smtClean="0"/>
              <a:t>30.08.2021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BAA7-4448-4292-BE1F-54A834F66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57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AB1A-710D-4820-9799-E0563B1128A0}" type="datetimeFigureOut">
              <a:rPr lang="de-DE" smtClean="0"/>
              <a:t>30.08.2021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BAA7-4448-4292-BE1F-54A834F66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74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AB1A-710D-4820-9799-E0563B1128A0}" type="datetimeFigureOut">
              <a:rPr lang="de-DE" smtClean="0"/>
              <a:t>30.08.2021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BAA7-4448-4292-BE1F-54A834F66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45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AB1A-710D-4820-9799-E0563B1128A0}" type="datetimeFigureOut">
              <a:rPr lang="de-DE" smtClean="0"/>
              <a:t>30.08.2021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BAA7-4448-4292-BE1F-54A834F66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2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AB1A-710D-4820-9799-E0563B1128A0}" type="datetimeFigureOut">
              <a:rPr lang="de-DE" smtClean="0"/>
              <a:t>30.08.2021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BAA7-4448-4292-BE1F-54A834F66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0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AB1A-710D-4820-9799-E0563B1128A0}" type="datetimeFigureOut">
              <a:rPr lang="de-DE" smtClean="0"/>
              <a:t>30.08.2021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BAA7-4448-4292-BE1F-54A834F66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44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AB1A-710D-4820-9799-E0563B1128A0}" type="datetimeFigureOut">
              <a:rPr lang="de-DE" smtClean="0"/>
              <a:t>30.08.2021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BAA7-4448-4292-BE1F-54A834F66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98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AB1A-710D-4820-9799-E0563B1128A0}" type="datetimeFigureOut">
              <a:rPr lang="de-DE" smtClean="0"/>
              <a:t>30.08.2021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BAA7-4448-4292-BE1F-54A834F66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62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AB1A-710D-4820-9799-E0563B1128A0}" type="datetimeFigureOut">
              <a:rPr lang="de-DE" smtClean="0"/>
              <a:t>30.08.2021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BAA7-4448-4292-BE1F-54A834F66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36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CAB1A-710D-4820-9799-E0563B1128A0}" type="datetimeFigureOut">
              <a:rPr lang="de-DE" smtClean="0"/>
              <a:t>30.08.2021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3BAA7-4448-4292-BE1F-54A834F664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15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38AB0-2D6E-4911-B366-59BBB0F7A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Spritznebel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51B7D6C-CD41-495B-BB6A-AC9129C2DC94}"/>
              </a:ext>
            </a:extLst>
          </p:cNvPr>
          <p:cNvSpPr txBox="1"/>
          <p:nvPr/>
        </p:nvSpPr>
        <p:spPr>
          <a:xfrm>
            <a:off x="795866" y="5214035"/>
            <a:ext cx="8729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Quelle: https://www.lackiererblatt.de/know-how/lackierfehler/lackierfehler-spritznebel</a:t>
            </a:r>
          </a:p>
        </p:txBody>
      </p:sp>
    </p:spTree>
    <p:extLst>
      <p:ext uri="{BB962C8B-B14F-4D97-AF65-F5344CB8AC3E}">
        <p14:creationId xmlns:p14="http://schemas.microsoft.com/office/powerpoint/2010/main" val="392358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6389C90-C987-4024-BA6B-3FDFF6947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4" b="89924" l="2116" r="89986">
                        <a14:foregroundMark x1="2116" y1="25649" x2="10014" y2="44122"/>
                        <a14:foregroundMark x1="23272" y1="68702" x2="24683" y2="69618"/>
                        <a14:backgroundMark x1="36248" y1="69313" x2="42877" y2="68702"/>
                        <a14:backgroundMark x1="22798" y1="71721" x2="26093" y2="72672"/>
                        <a14:backgroundMark x1="19746" y1="70840" x2="21024" y2="71209"/>
                        <a14:backgroundMark x1="27786" y1="69618" x2="30748" y2="70840"/>
                        <a14:backgroundMark x1="56276" y1="66107" x2="64034" y2="63969"/>
                        <a14:backgroundMark x1="23796" y1="70607" x2="30324" y2="71145"/>
                        <a14:backgroundMark x1="17348" y1="70076" x2="21717" y2="70436"/>
                        <a14:backgroundMark x1="30324" y1="71145" x2="57123" y2="65954"/>
                        <a14:backgroundMark x1="57123" y1="65954" x2="61495" y2="59084"/>
                      </a14:backgroundRemoval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4" y="1185802"/>
            <a:ext cx="3922183" cy="362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ABE42CAC-FEBB-4953-A91A-BE1014080462}"/>
              </a:ext>
            </a:extLst>
          </p:cNvPr>
          <p:cNvSpPr txBox="1">
            <a:spLocks/>
          </p:cNvSpPr>
          <p:nvPr/>
        </p:nvSpPr>
        <p:spPr>
          <a:xfrm>
            <a:off x="2072440" y="1074292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milde Acrylverdünnung</a:t>
            </a:r>
          </a:p>
        </p:txBody>
      </p:sp>
    </p:spTree>
    <p:extLst>
      <p:ext uri="{BB962C8B-B14F-4D97-AF65-F5344CB8AC3E}">
        <p14:creationId xmlns:p14="http://schemas.microsoft.com/office/powerpoint/2010/main" val="244481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ABE42CAC-FEBB-4953-A91A-BE1014080462}"/>
              </a:ext>
            </a:extLst>
          </p:cNvPr>
          <p:cNvSpPr txBox="1">
            <a:spLocks/>
          </p:cNvSpPr>
          <p:nvPr/>
        </p:nvSpPr>
        <p:spPr>
          <a:xfrm>
            <a:off x="2072440" y="1074292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Schleifmaschine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F5B4686-E44E-4294-A7DA-D16A81AC4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11" b="89924" l="9732" r="99577">
                        <a14:foregroundMark x1="53456" y1="3511" x2="87588" y2="3817"/>
                        <a14:foregroundMark x1="87588" y1="3817" x2="96192" y2="3664"/>
                        <a14:foregroundMark x1="96192" y1="3664" x2="91396" y2="13435"/>
                        <a14:foregroundMark x1="88717" y1="32977" x2="99577" y2="29313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661" y="1411549"/>
            <a:ext cx="4101101" cy="378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58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ABE42CAC-FEBB-4953-A91A-BE1014080462}"/>
              </a:ext>
            </a:extLst>
          </p:cNvPr>
          <p:cNvSpPr txBox="1">
            <a:spLocks/>
          </p:cNvSpPr>
          <p:nvPr/>
        </p:nvSpPr>
        <p:spPr>
          <a:xfrm>
            <a:off x="2072440" y="1074292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Polieren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C33310A-D288-43D6-9D20-3AAC97C67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04" b="89940" l="9732" r="92102">
                        <a14:foregroundMark x1="38646" y1="3604" x2="50494" y2="3904"/>
                        <a14:foregroundMark x1="85755" y1="3003" x2="92102" y2="18468"/>
                        <a14:foregroundMark x1="92102" y1="18468" x2="87306" y2="25976"/>
                        <a14:backgroundMark x1="34838" y1="76877" x2="49224" y2="83033"/>
                        <a14:backgroundMark x1="49224" y1="83033" x2="57969" y2="764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58" y="1353001"/>
            <a:ext cx="3943842" cy="370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38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ABE42CAC-FEBB-4953-A91A-BE1014080462}"/>
              </a:ext>
            </a:extLst>
          </p:cNvPr>
          <p:cNvSpPr txBox="1">
            <a:spLocks/>
          </p:cNvSpPr>
          <p:nvPr/>
        </p:nvSpPr>
        <p:spPr>
          <a:xfrm>
            <a:off x="2072440" y="1074292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Knete &amp; Spülmittel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45ECA37-750F-4712-AA14-668BA78A4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06" b="89924" l="7052" r="89986">
                        <a14:foregroundMark x1="7334" y1="1985" x2="7193" y2="16641"/>
                        <a14:foregroundMark x1="7193" y1="16641" x2="13681" y2="30992"/>
                        <a14:foregroundMark x1="18054" y1="3206" x2="35684" y2="28550"/>
                        <a14:backgroundMark x1="10155" y1="40611" x2="36530" y2="56794"/>
                        <a14:backgroundMark x1="36530" y1="56794" x2="44288" y2="59237"/>
                        <a14:backgroundMark x1="44288" y1="59237" x2="55571" y2="58473"/>
                        <a14:backgroundMark x1="55571" y1="58473" x2="61636" y2="48550"/>
                        <a14:backgroundMark x1="61636" y1="48550" x2="47532" y2="5344"/>
                        <a14:backgroundMark x1="47532" y1="5344" x2="68547" y2="4580"/>
                        <a14:backgroundMark x1="68547" y1="4580" x2="75740" y2="8550"/>
                        <a14:backgroundMark x1="75740" y1="8550" x2="74189" y2="23664"/>
                        <a14:backgroundMark x1="27080" y1="50687" x2="30606" y2="51298"/>
                        <a14:backgroundMark x1="27504" y1="50229" x2="30606" y2="50840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81" y="1526390"/>
            <a:ext cx="4350962" cy="401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573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</Words>
  <Application>Microsoft Office PowerPoint</Application>
  <PresentationFormat>Bildschirmpräsentation (16:10)</PresentationFormat>
  <Paragraphs>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Spritznebel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Spritzprobe</dc:title>
  <dc:creator>Miriam Mulders</dc:creator>
  <cp:lastModifiedBy>Miriam Mulders</cp:lastModifiedBy>
  <cp:revision>19</cp:revision>
  <dcterms:created xsi:type="dcterms:W3CDTF">2020-10-27T13:23:37Z</dcterms:created>
  <dcterms:modified xsi:type="dcterms:W3CDTF">2021-08-30T12:48:40Z</dcterms:modified>
</cp:coreProperties>
</file>