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4660"/>
  </p:normalViewPr>
  <p:slideViewPr>
    <p:cSldViewPr snapToGrid="0">
      <p:cViewPr>
        <p:scale>
          <a:sx n="75" d="100"/>
          <a:sy n="75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77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7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AB1A-710D-4820-9799-E0563B1128A0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Läufer im Lack beheben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610805B-41A1-4C25-A1F6-551B7D716EF6}"/>
              </a:ext>
            </a:extLst>
          </p:cNvPr>
          <p:cNvSpPr txBox="1">
            <a:spLocks/>
          </p:cNvSpPr>
          <p:nvPr/>
        </p:nvSpPr>
        <p:spPr>
          <a:xfrm>
            <a:off x="-550333" y="3610768"/>
            <a:ext cx="11785600" cy="198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Quelle: https://www.lackiererblatt.de/know-how/lackierfehler/laeufer-im-lack/</a:t>
            </a:r>
          </a:p>
        </p:txBody>
      </p:sp>
    </p:spTree>
    <p:extLst>
      <p:ext uri="{BB962C8B-B14F-4D97-AF65-F5344CB8AC3E}">
        <p14:creationId xmlns:p14="http://schemas.microsoft.com/office/powerpoint/2010/main" val="24448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/>
            </a:pPr>
            <a:r>
              <a:rPr lang="de-DE" dirty="0"/>
              <a:t>überstehendes Material mit Lackhobel abtragen</a:t>
            </a:r>
          </a:p>
        </p:txBody>
      </p:sp>
      <p:pic>
        <p:nvPicPr>
          <p:cNvPr id="1026" name="Picture 2" descr="7871100111 Mirka Lackhobel günstig online kaufen | X1 Autoteile">
            <a:extLst>
              <a:ext uri="{FF2B5EF4-FFF2-40B4-BE49-F238E27FC236}">
                <a16:creationId xmlns:a16="http://schemas.microsoft.com/office/drawing/2014/main" id="{4D2ACF16-5DCA-4C67-8530-CD3C1A2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83" y="1931681"/>
            <a:ext cx="3650033" cy="31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 startAt="2"/>
            </a:pPr>
            <a:r>
              <a:rPr lang="de-DE" dirty="0"/>
              <a:t>mit Schleifpad/Schleifvlies anschleifen</a:t>
            </a:r>
          </a:p>
        </p:txBody>
      </p:sp>
      <p:pic>
        <p:nvPicPr>
          <p:cNvPr id="2050" name="Picture 2" descr="Schleifpad Bosch superfine, 50er Pack bei HORNBACH kaufen">
            <a:extLst>
              <a:ext uri="{FF2B5EF4-FFF2-40B4-BE49-F238E27FC236}">
                <a16:creationId xmlns:a16="http://schemas.microsoft.com/office/drawing/2014/main" id="{C7421417-7CEF-4BB8-BFBC-06D5EE5C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33" y="1768640"/>
            <a:ext cx="4148389" cy="33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 startAt="3"/>
            </a:pPr>
            <a:r>
              <a:rPr lang="de-DE" dirty="0"/>
              <a:t>mit Schleifmaschine nachbearbeiten</a:t>
            </a:r>
          </a:p>
        </p:txBody>
      </p:sp>
      <p:pic>
        <p:nvPicPr>
          <p:cNvPr id="3078" name="Picture 6" descr="Maschinen | BRAUN">
            <a:extLst>
              <a:ext uri="{FF2B5EF4-FFF2-40B4-BE49-F238E27FC236}">
                <a16:creationId xmlns:a16="http://schemas.microsoft.com/office/drawing/2014/main" id="{B664D97A-8A94-43C3-A732-0347C130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89080" l="9936" r="98077">
                        <a14:foregroundMark x1="40064" y1="9770" x2="46154" y2="12644"/>
                        <a14:foregroundMark x1="40064" y1="8621" x2="47115" y2="8621"/>
                        <a14:foregroundMark x1="76923" y1="24138" x2="97436" y2="33908"/>
                        <a14:foregroundMark x1="97436" y1="33908" x2="98077" y2="35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73766"/>
            <a:ext cx="4567767" cy="254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 startAt="4"/>
            </a:pPr>
            <a:r>
              <a:rPr lang="de-DE" dirty="0"/>
              <a:t>reinigen</a:t>
            </a:r>
          </a:p>
        </p:txBody>
      </p:sp>
      <p:pic>
        <p:nvPicPr>
          <p:cNvPr id="4098" name="Picture 2" descr="Handschuh- und Lappensymbol - Transparenter PNG und SVG-Vektor">
            <a:extLst>
              <a:ext uri="{FF2B5EF4-FFF2-40B4-BE49-F238E27FC236}">
                <a16:creationId xmlns:a16="http://schemas.microsoft.com/office/drawing/2014/main" id="{4091EA58-AD0F-4B85-95BD-08E269A2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92" y="1588558"/>
            <a:ext cx="3707342" cy="37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 startAt="5"/>
            </a:pPr>
            <a:r>
              <a:rPr lang="de-DE" dirty="0"/>
              <a:t>mit </a:t>
            </a:r>
            <a:r>
              <a:rPr lang="de-DE" dirty="0" err="1"/>
              <a:t>Hochglanzpolish</a:t>
            </a:r>
            <a:r>
              <a:rPr lang="de-DE" dirty="0"/>
              <a:t> polieren</a:t>
            </a:r>
          </a:p>
        </p:txBody>
      </p:sp>
      <p:pic>
        <p:nvPicPr>
          <p:cNvPr id="5122" name="Picture 2" descr="Exzenter Poliermaschine, Ginour Polierer 6 Variable Geschwindigkeit, mit 5  PCS 150-mm Polierschwamm,abnehmbarer D-Griff und Seitengriff, 3M Kabel, zum  Polieren von Auto, Boot, Motorrad: Amazon.de: Baumarkt">
            <a:extLst>
              <a:ext uri="{FF2B5EF4-FFF2-40B4-BE49-F238E27FC236}">
                <a16:creationId xmlns:a16="http://schemas.microsoft.com/office/drawing/2014/main" id="{D53FA9C1-87B6-4E25-98F5-96B8F92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1" b="95211" l="4011" r="99733">
                        <a14:foregroundMark x1="6150" y1="46197" x2="6417" y2="50704"/>
                        <a14:foregroundMark x1="4278" y1="83944" x2="6150" y2="76620"/>
                        <a14:foregroundMark x1="13636" y1="91549" x2="27540" y2="92113"/>
                        <a14:foregroundMark x1="27540" y1="92113" x2="33422" y2="91831"/>
                        <a14:foregroundMark x1="31818" y1="35493" x2="40909" y2="39437"/>
                        <a14:foregroundMark x1="20856" y1="9014" x2="31551" y2="9859"/>
                        <a14:foregroundMark x1="90909" y1="31831" x2="99733" y2="31549"/>
                        <a14:foregroundMark x1="17380" y1="95211" x2="28342" y2="9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92" y="1243013"/>
            <a:ext cx="4007908" cy="3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D54E631-3AB7-40E7-B0A5-35EE95125668}"/>
              </a:ext>
            </a:extLst>
          </p:cNvPr>
          <p:cNvSpPr/>
          <p:nvPr/>
        </p:nvSpPr>
        <p:spPr>
          <a:xfrm rot="20769503">
            <a:off x="4388463" y="2868933"/>
            <a:ext cx="635483" cy="99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6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1" y="483922"/>
            <a:ext cx="9048022" cy="110463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SzPct val="121000"/>
              <a:buFont typeface="+mj-lt"/>
              <a:buAutoNum type="arabicPeriod" startAt="5"/>
            </a:pPr>
            <a:r>
              <a:rPr lang="de-DE" dirty="0"/>
              <a:t>evtl. Schutz durch Versiegeln</a:t>
            </a:r>
          </a:p>
        </p:txBody>
      </p:sp>
    </p:spTree>
    <p:extLst>
      <p:ext uri="{BB962C8B-B14F-4D97-AF65-F5344CB8AC3E}">
        <p14:creationId xmlns:p14="http://schemas.microsoft.com/office/powerpoint/2010/main" val="204971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Bildschirmpräsentation (16:10)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Läufer im Lack beheben</vt:lpstr>
      <vt:lpstr>überstehendes Material mit Lackhobel abtragen</vt:lpstr>
      <vt:lpstr>mit Schleifpad/Schleifvlies anschleifen</vt:lpstr>
      <vt:lpstr>mit Schleifmaschine nachbearbeiten</vt:lpstr>
      <vt:lpstr>reinigen</vt:lpstr>
      <vt:lpstr>mit Hochglanzpolish polieren</vt:lpstr>
      <vt:lpstr>evtl. Schutz durch Versiegeln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Spritzprobe</dc:title>
  <dc:creator>Miriam Mulders</dc:creator>
  <cp:lastModifiedBy>Miriam Mulders</cp:lastModifiedBy>
  <cp:revision>11</cp:revision>
  <dcterms:created xsi:type="dcterms:W3CDTF">2020-10-27T13:23:37Z</dcterms:created>
  <dcterms:modified xsi:type="dcterms:W3CDTF">2021-01-07T13:53:28Z</dcterms:modified>
</cp:coreProperties>
</file>