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5" r:id="rId4"/>
    <p:sldMasterId id="2147483683" r:id="rId5"/>
  </p:sldMasterIdLst>
  <p:notesMasterIdLst>
    <p:notesMasterId r:id="rId15"/>
  </p:notesMasterIdLst>
  <p:sldIdLst>
    <p:sldId id="2689" r:id="rId6"/>
    <p:sldId id="2753" r:id="rId7"/>
    <p:sldId id="2691" r:id="rId8"/>
    <p:sldId id="2754" r:id="rId9"/>
    <p:sldId id="2755" r:id="rId10"/>
    <p:sldId id="2759" r:id="rId11"/>
    <p:sldId id="2771" r:id="rId12"/>
    <p:sldId id="2770" r:id="rId13"/>
    <p:sldId id="2761" r:id="rId14"/>
  </p:sldIdLst>
  <p:sldSz cx="9644063" cy="7232650"/>
  <p:notesSz cx="6858000" cy="9144000"/>
  <p:custDataLst>
    <p:tags r:id="rId16"/>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73" userDrawn="1">
          <p15:clr>
            <a:srgbClr val="A4A3A4"/>
          </p15:clr>
        </p15:guide>
        <p15:guide id="2" pos="3038" userDrawn="1">
          <p15:clr>
            <a:srgbClr val="A4A3A4"/>
          </p15:clr>
        </p15:guide>
        <p15:guide id="3" pos="418" userDrawn="1">
          <p15:clr>
            <a:srgbClr val="A4A3A4"/>
          </p15:clr>
        </p15:guide>
        <p15:guide id="5" orient="horz" pos="4183" userDrawn="1">
          <p15:clr>
            <a:srgbClr val="A4A3A4"/>
          </p15:clr>
        </p15:guide>
        <p15:guide id="6" pos="569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9900FF"/>
    <a:srgbClr val="334859"/>
    <a:srgbClr val="008C8A"/>
    <a:srgbClr val="005D40"/>
    <a:srgbClr val="F29548"/>
    <a:srgbClr val="F18D3B"/>
    <a:srgbClr val="EE7919"/>
    <a:srgbClr val="F8B566"/>
    <a:srgbClr val="EB6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9BFF4A-25E4-4C43-A639-B0D42AE36965}" v="6" dt="2020-01-31T06:15:46.433"/>
  </p1510:revLst>
</p1510:revInfo>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373"/>
        <p:guide pos="3038"/>
        <p:guide pos="418"/>
        <p:guide orient="horz" pos="4183"/>
        <p:guide pos="5691"/>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2020/1/30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1827457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TW" sz="1400" b="1">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(Streaming) </a:t>
            </a:r>
          </a:p>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pPr/>
              <a:t>3</a:t>
            </a:fld>
            <a:endParaRPr lang="en-US"/>
          </a:p>
        </p:txBody>
      </p:sp>
    </p:spTree>
    <p:extLst>
      <p:ext uri="{BB962C8B-B14F-4D97-AF65-F5344CB8AC3E}">
        <p14:creationId xmlns:p14="http://schemas.microsoft.com/office/powerpoint/2010/main" val="1199583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a:p>
        </p:txBody>
      </p:sp>
      <p:sp>
        <p:nvSpPr>
          <p:cNvPr id="4" name="Slide Number Placeholder 3"/>
          <p:cNvSpPr>
            <a:spLocks noGrp="1"/>
          </p:cNvSpPr>
          <p:nvPr>
            <p:ph type="sldNum" sz="quarter" idx="5"/>
          </p:nvPr>
        </p:nvSpPr>
        <p:spPr/>
        <p:txBody>
          <a:bodyPr/>
          <a:lstStyle/>
          <a:p>
            <a:fld id="{418F03C3-53C1-4F10-8DAF-D1F318E96C6E}" type="slidenum">
              <a:rPr lang="zh-CN" altLang="en-US" smtClean="0"/>
              <a:pPr/>
              <a:t>4</a:t>
            </a:fld>
            <a:endParaRPr lang="zh-CN" altLang="en-US"/>
          </a:p>
        </p:txBody>
      </p:sp>
    </p:spTree>
    <p:extLst>
      <p:ext uri="{BB962C8B-B14F-4D97-AF65-F5344CB8AC3E}">
        <p14:creationId xmlns:p14="http://schemas.microsoft.com/office/powerpoint/2010/main" val="11922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63266" y="6704024"/>
            <a:ext cx="2169587" cy="384175"/>
          </a:xfrm>
          <a:prstGeom prst="rect">
            <a:avLst/>
          </a:prstGeom>
        </p:spPr>
        <p:txBody>
          <a:bodyPr/>
          <a:lstStyle/>
          <a:p>
            <a:fld id="{3BED4874-415F-4462-8CBD-90FA9588F106}" type="datetimeFigureOut">
              <a:rPr lang="zh-CN" altLang="en-US" smtClean="0"/>
              <a:t>2020/1/30</a:t>
            </a:fld>
            <a:endParaRPr lang="zh-CN" altLang="en-US"/>
          </a:p>
        </p:txBody>
      </p:sp>
      <p:sp>
        <p:nvSpPr>
          <p:cNvPr id="3" name="页脚占位符 2"/>
          <p:cNvSpPr>
            <a:spLocks noGrp="1"/>
          </p:cNvSpPr>
          <p:nvPr>
            <p:ph type="ftr" sz="quarter" idx="11"/>
          </p:nvPr>
        </p:nvSpPr>
        <p:spPr>
          <a:xfrm>
            <a:off x="3194842" y="6704024"/>
            <a:ext cx="3254380" cy="38417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811221" y="6704024"/>
            <a:ext cx="2169587" cy="384175"/>
          </a:xfrm>
          <a:prstGeom prst="rect">
            <a:avLst/>
          </a:prstGeom>
        </p:spPr>
        <p:txBody>
          <a:bodyPr/>
          <a:lstStyle/>
          <a:p>
            <a:fld id="{8C92ADDF-ABC6-4EEC-846D-A1AE2D410679}" type="slidenum">
              <a:rPr lang="zh-CN" altLang="en-US" smtClean="0"/>
              <a:t>‹#›</a:t>
            </a:fld>
            <a:endParaRPr lang="zh-CN" altLang="en-US"/>
          </a:p>
        </p:txBody>
      </p:sp>
    </p:spTree>
    <p:extLst>
      <p:ext uri="{BB962C8B-B14F-4D97-AF65-F5344CB8AC3E}">
        <p14:creationId xmlns:p14="http://schemas.microsoft.com/office/powerpoint/2010/main" val="1897153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bg>
      <p:bgRef idx="1003">
        <a:schemeClr val="bg2"/>
      </p:bgRef>
    </p:bg>
    <p:spTree>
      <p:nvGrpSpPr>
        <p:cNvPr id="1" name=""/>
        <p:cNvGrpSpPr/>
        <p:nvPr/>
      </p:nvGrpSpPr>
      <p:grpSpPr>
        <a:xfrm>
          <a:off x="0" y="0"/>
          <a:ext cx="0" cy="0"/>
          <a:chOff x="0" y="0"/>
          <a:chExt cx="0" cy="0"/>
        </a:xfrm>
      </p:grpSpPr>
      <p:sp>
        <p:nvSpPr>
          <p:cNvPr id="4" name="文字版面配置區 3"/>
          <p:cNvSpPr>
            <a:spLocks noGrp="1"/>
          </p:cNvSpPr>
          <p:nvPr>
            <p:ph type="body" sz="half" idx="2"/>
          </p:nvPr>
        </p:nvSpPr>
        <p:spPr>
          <a:xfrm>
            <a:off x="1687711" y="5786120"/>
            <a:ext cx="7715250" cy="723265"/>
          </a:xfrm>
        </p:spPr>
        <p:txBody>
          <a:bodyPr/>
          <a:lstStyle>
            <a:lvl1pPr marL="0" indent="0">
              <a:buFontTx/>
              <a:buNone/>
              <a:defRPr sz="1800"/>
            </a:lvl1pPr>
            <a:lvl2pPr>
              <a:buFontTx/>
              <a:buNone/>
              <a:defRPr sz="1300"/>
            </a:lvl2pPr>
            <a:lvl3pPr>
              <a:buFontTx/>
              <a:buNone/>
              <a:defRPr sz="1100"/>
            </a:lvl3pPr>
            <a:lvl4pPr>
              <a:buFontTx/>
              <a:buNone/>
              <a:defRPr sz="900"/>
            </a:lvl4pPr>
            <a:lvl5pPr>
              <a:buFontTx/>
              <a:buNone/>
              <a:defRPr sz="900"/>
            </a:lvl5pPr>
          </a:lstStyle>
          <a:p>
            <a:pPr lvl="0" eaLnBrk="1" latinLnBrk="0" hangingPunct="1"/>
            <a:r>
              <a:rPr kumimoji="0" lang="zh-TW" altLang="en-US"/>
              <a:t>按一下以編輯母片文字樣式</a:t>
            </a:r>
          </a:p>
        </p:txBody>
      </p:sp>
      <p:sp>
        <p:nvSpPr>
          <p:cNvPr id="8" name="矩形 7"/>
          <p:cNvSpPr/>
          <p:nvPr/>
        </p:nvSpPr>
        <p:spPr bwMode="white">
          <a:xfrm>
            <a:off x="-9644" y="4821767"/>
            <a:ext cx="9644063" cy="93542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6433" tIns="48216" rIns="96433" bIns="48216" anchor="ctr"/>
          <a:lstStyle/>
          <a:p>
            <a:pPr algn="ctr" eaLnBrk="1" latinLnBrk="0" hangingPunct="1"/>
            <a:endParaRPr kumimoji="0" lang="en-US"/>
          </a:p>
        </p:txBody>
      </p:sp>
      <p:sp>
        <p:nvSpPr>
          <p:cNvPr id="9" name="矩形 8"/>
          <p:cNvSpPr/>
          <p:nvPr/>
        </p:nvSpPr>
        <p:spPr>
          <a:xfrm>
            <a:off x="-9644" y="4918202"/>
            <a:ext cx="1543050" cy="752196"/>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6433" tIns="48216" rIns="96433" bIns="48216" anchor="ctr"/>
          <a:lstStyle/>
          <a:p>
            <a:pPr algn="ctr" eaLnBrk="1" latinLnBrk="0" hangingPunct="1"/>
            <a:endParaRPr kumimoji="0" lang="en-US"/>
          </a:p>
        </p:txBody>
      </p:sp>
      <p:sp>
        <p:nvSpPr>
          <p:cNvPr id="10" name="矩形 9"/>
          <p:cNvSpPr/>
          <p:nvPr/>
        </p:nvSpPr>
        <p:spPr>
          <a:xfrm>
            <a:off x="1629847" y="4908558"/>
            <a:ext cx="8014216" cy="752196"/>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6433" tIns="48216" rIns="96433" bIns="48216" anchor="ctr"/>
          <a:lstStyle/>
          <a:p>
            <a:pPr algn="ctr" eaLnBrk="1" latinLnBrk="0" hangingPunct="1"/>
            <a:endParaRPr kumimoji="0" lang="en-US"/>
          </a:p>
        </p:txBody>
      </p:sp>
      <p:sp>
        <p:nvSpPr>
          <p:cNvPr id="2" name="標題 1"/>
          <p:cNvSpPr>
            <a:spLocks noGrp="1"/>
          </p:cNvSpPr>
          <p:nvPr>
            <p:ph type="title"/>
          </p:nvPr>
        </p:nvSpPr>
        <p:spPr>
          <a:xfrm>
            <a:off x="1687711" y="4902129"/>
            <a:ext cx="7715250" cy="723265"/>
          </a:xfrm>
        </p:spPr>
        <p:txBody>
          <a:bodyPr anchor="ctr"/>
          <a:lstStyle>
            <a:lvl1pPr algn="l">
              <a:buNone/>
              <a:defRPr sz="3000" b="0">
                <a:solidFill>
                  <a:srgbClr val="FFFFFF"/>
                </a:solidFill>
              </a:defRPr>
            </a:lvl1pPr>
          </a:lstStyle>
          <a:p>
            <a:r>
              <a:rPr kumimoji="0" lang="zh-TW" altLang="en-US"/>
              <a:t>按一下以編輯母片標題樣式</a:t>
            </a:r>
            <a:endParaRPr kumimoji="0" lang="en-US"/>
          </a:p>
        </p:txBody>
      </p:sp>
      <p:sp>
        <p:nvSpPr>
          <p:cNvPr id="11" name="矩形 10"/>
          <p:cNvSpPr/>
          <p:nvPr/>
        </p:nvSpPr>
        <p:spPr bwMode="white">
          <a:xfrm>
            <a:off x="1526976" y="0"/>
            <a:ext cx="106085" cy="724229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6433" tIns="48216" rIns="96433" bIns="48216" anchor="ctr"/>
          <a:lstStyle/>
          <a:p>
            <a:pPr algn="ctr" eaLnBrk="1" latinLnBrk="0" hangingPunct="1"/>
            <a:endParaRPr kumimoji="0" lang="en-US"/>
          </a:p>
        </p:txBody>
      </p:sp>
      <p:sp>
        <p:nvSpPr>
          <p:cNvPr id="12" name="日期版面配置區 11"/>
          <p:cNvSpPr>
            <a:spLocks noGrp="1"/>
          </p:cNvSpPr>
          <p:nvPr>
            <p:ph type="dt" sz="half" idx="10"/>
          </p:nvPr>
        </p:nvSpPr>
        <p:spPr>
          <a:xfrm>
            <a:off x="6590110" y="6589748"/>
            <a:ext cx="2812852" cy="385072"/>
          </a:xfrm>
        </p:spPr>
        <p:txBody>
          <a:bodyPr rtlCol="0"/>
          <a:lstStyle/>
          <a:p>
            <a:pPr eaLnBrk="1" latinLnBrk="0" hangingPunct="1"/>
            <a:fld id="{23A271A1-F6D6-438B-A432-4747EE7ECD40}" type="datetimeFigureOut">
              <a:rPr lang="en-US" smtClean="0"/>
              <a:pPr eaLnBrk="1" latinLnBrk="0" hangingPunct="1"/>
              <a:t>1/30/2020</a:t>
            </a:fld>
            <a:endParaRPr lang="en-US"/>
          </a:p>
        </p:txBody>
      </p:sp>
      <p:sp>
        <p:nvSpPr>
          <p:cNvPr id="13" name="投影片編號版面配置區 12"/>
          <p:cNvSpPr>
            <a:spLocks noGrp="1"/>
          </p:cNvSpPr>
          <p:nvPr>
            <p:ph type="sldNum" sz="quarter" idx="11"/>
          </p:nvPr>
        </p:nvSpPr>
        <p:spPr>
          <a:xfrm>
            <a:off x="0" y="4922219"/>
            <a:ext cx="1526977" cy="699829"/>
          </a:xfrm>
        </p:spPr>
        <p:txBody>
          <a:bodyPr rtlCol="0"/>
          <a:lstStyle>
            <a:lvl1pPr>
              <a:defRPr sz="3000"/>
            </a:lvl1pPr>
          </a:lstStyle>
          <a:p>
            <a:pPr algn="ctr" eaLnBrk="1" latinLnBrk="0" hangingPunct="1"/>
            <a:fld id="{F0C94032-CD4C-4C25-B0C2-CEC720522D92}" type="slidenum">
              <a:rPr kumimoji="0" lang="en-US" smtClean="0"/>
              <a:pPr algn="ctr" eaLnBrk="1" latinLnBrk="0" hangingPunct="1"/>
              <a:t>‹#›</a:t>
            </a:fld>
            <a:endParaRPr kumimoji="0" lang="en-US" sz="3000"/>
          </a:p>
        </p:txBody>
      </p:sp>
      <p:sp>
        <p:nvSpPr>
          <p:cNvPr id="14" name="頁尾版面配置區 13"/>
          <p:cNvSpPr>
            <a:spLocks noGrp="1"/>
          </p:cNvSpPr>
          <p:nvPr>
            <p:ph type="ftr" sz="quarter" idx="12"/>
          </p:nvPr>
        </p:nvSpPr>
        <p:spPr>
          <a:xfrm>
            <a:off x="1687711" y="6589544"/>
            <a:ext cx="4822032" cy="385072"/>
          </a:xfrm>
        </p:spPr>
        <p:txBody>
          <a:bodyPr rtlCol="0"/>
          <a:lstStyle/>
          <a:p>
            <a:endParaRPr kumimoji="0" lang="en-US"/>
          </a:p>
        </p:txBody>
      </p:sp>
      <p:sp>
        <p:nvSpPr>
          <p:cNvPr id="3" name="圖片版面配置區 2"/>
          <p:cNvSpPr>
            <a:spLocks noGrp="1"/>
          </p:cNvSpPr>
          <p:nvPr>
            <p:ph type="pic" idx="1"/>
          </p:nvPr>
        </p:nvSpPr>
        <p:spPr>
          <a:xfrm>
            <a:off x="1645920" y="0"/>
            <a:ext cx="7998143" cy="4818552"/>
          </a:xfrm>
          <a:solidFill>
            <a:schemeClr val="accent1">
              <a:tint val="40000"/>
            </a:schemeClr>
          </a:solidFill>
          <a:ln>
            <a:noFill/>
          </a:ln>
        </p:spPr>
        <p:txBody>
          <a:bodyPr/>
          <a:lstStyle>
            <a:lvl1pPr marL="0" indent="0">
              <a:buNone/>
              <a:defRPr sz="3400"/>
            </a:lvl1pPr>
          </a:lstStyle>
          <a:p>
            <a:r>
              <a:rPr kumimoji="0" lang="zh-TW" altLang="en-US"/>
              <a:t>按一下圖示以新增圖片</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a:t>按一下以編輯母片標題樣式</a:t>
            </a:r>
            <a:endParaRPr kumimoji="0" lang="en-US"/>
          </a:p>
        </p:txBody>
      </p:sp>
      <p:sp>
        <p:nvSpPr>
          <p:cNvPr id="3" name="直排文字版面配置區 2"/>
          <p:cNvSpPr>
            <a:spLocks noGrp="1"/>
          </p:cNvSpPr>
          <p:nvPr>
            <p:ph type="body" orient="vert" idx="1"/>
          </p:nvPr>
        </p:nvSpPr>
        <p:spPr/>
        <p:txBody>
          <a:bodyPr vert="eaVert"/>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4" name="日期版面配置區 3"/>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1/30/2020</a:t>
            </a:fld>
            <a:endParaRPr lang="en-US"/>
          </a:p>
        </p:txBody>
      </p:sp>
      <p:sp>
        <p:nvSpPr>
          <p:cNvPr id="5" name="頁尾版面配置區 4"/>
          <p:cNvSpPr>
            <a:spLocks noGrp="1"/>
          </p:cNvSpPr>
          <p:nvPr>
            <p:ph type="ftr" sz="quarter" idx="11"/>
          </p:nvPr>
        </p:nvSpPr>
        <p:spPr/>
        <p:txBody>
          <a:bodyPr/>
          <a:lstStyle/>
          <a:p>
            <a:endParaRPr kumimoji="0" lang="en-US"/>
          </a:p>
        </p:txBody>
      </p:sp>
      <p:sp>
        <p:nvSpPr>
          <p:cNvPr id="6" name="投影片編號版面配置區 5"/>
          <p:cNvSpPr>
            <a:spLocks noGrp="1"/>
          </p:cNvSpPr>
          <p:nvPr>
            <p:ph type="sldNum" sz="quarter" idx="12"/>
          </p:nvPr>
        </p:nvSpPr>
        <p:spPr/>
        <p:txBody>
          <a:bodyPr/>
          <a:lstStyle/>
          <a:p>
            <a:pPr eaLnBrk="1" latinLnBrk="0" hangingPunct="1"/>
            <a:fld id="{F0C94032-CD4C-4C25-B0C2-CEC720522D92}" type="slidenum">
              <a:rPr kumimoji="0" lang="en-US" smtClean="0"/>
              <a:pPr eaLnBrk="1" latinLnBrk="0" hangingPunct="1"/>
              <a:t>‹#›</a:t>
            </a:fld>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bg>
      <p:bgRef idx="1001">
        <a:schemeClr val="bg1"/>
      </p:bgRef>
    </p:bg>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911579" y="642903"/>
            <a:ext cx="2169914" cy="5817931"/>
          </a:xfrm>
        </p:spPr>
        <p:txBody>
          <a:bodyPr vert="eaVert"/>
          <a:lstStyle/>
          <a:p>
            <a:r>
              <a:rPr kumimoji="0" lang="zh-TW" altLang="en-US"/>
              <a:t>按一下以編輯母片標題樣式</a:t>
            </a:r>
            <a:endParaRPr kumimoji="0" lang="en-US"/>
          </a:p>
        </p:txBody>
      </p:sp>
      <p:sp>
        <p:nvSpPr>
          <p:cNvPr id="3" name="直排文字版面配置區 2"/>
          <p:cNvSpPr>
            <a:spLocks noGrp="1"/>
          </p:cNvSpPr>
          <p:nvPr>
            <p:ph type="body" orient="vert" idx="1"/>
          </p:nvPr>
        </p:nvSpPr>
        <p:spPr>
          <a:xfrm>
            <a:off x="482203" y="642902"/>
            <a:ext cx="5866805" cy="5817932"/>
          </a:xfrm>
        </p:spPr>
        <p:txBody>
          <a:bodyPr vert="eaVert"/>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4" name="日期版面配置區 3"/>
          <p:cNvSpPr>
            <a:spLocks noGrp="1"/>
          </p:cNvSpPr>
          <p:nvPr>
            <p:ph type="dt" sz="half" idx="10"/>
          </p:nvPr>
        </p:nvSpPr>
        <p:spPr>
          <a:xfrm>
            <a:off x="6911578" y="6589750"/>
            <a:ext cx="2330649" cy="385072"/>
          </a:xfrm>
        </p:spPr>
        <p:txBody>
          <a:bodyPr/>
          <a:lstStyle/>
          <a:p>
            <a:pPr eaLnBrk="1" latinLnBrk="0" hangingPunct="1"/>
            <a:fld id="{23A271A1-F6D6-438B-A432-4747EE7ECD40}" type="datetimeFigureOut">
              <a:rPr lang="en-US" smtClean="0"/>
              <a:pPr eaLnBrk="1" latinLnBrk="0" hangingPunct="1"/>
              <a:t>1/30/2020</a:t>
            </a:fld>
            <a:endParaRPr lang="en-US"/>
          </a:p>
        </p:txBody>
      </p:sp>
      <p:sp>
        <p:nvSpPr>
          <p:cNvPr id="5" name="頁尾版面配置區 4"/>
          <p:cNvSpPr>
            <a:spLocks noGrp="1"/>
          </p:cNvSpPr>
          <p:nvPr>
            <p:ph type="ftr" sz="quarter" idx="11"/>
          </p:nvPr>
        </p:nvSpPr>
        <p:spPr>
          <a:xfrm>
            <a:off x="482205" y="6589545"/>
            <a:ext cx="5878283" cy="385072"/>
          </a:xfrm>
        </p:spPr>
        <p:txBody>
          <a:bodyPr/>
          <a:lstStyle/>
          <a:p>
            <a:endParaRPr kumimoji="0" lang="en-US"/>
          </a:p>
        </p:txBody>
      </p:sp>
      <p:sp>
        <p:nvSpPr>
          <p:cNvPr id="7" name="矩形 6"/>
          <p:cNvSpPr/>
          <p:nvPr/>
        </p:nvSpPr>
        <p:spPr bwMode="white">
          <a:xfrm>
            <a:off x="6429711" y="0"/>
            <a:ext cx="337542" cy="723265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lIns="96433" tIns="48216" rIns="96433" bIns="48216" rtlCol="0" anchor="ctr"/>
          <a:lstStyle/>
          <a:p>
            <a:pPr algn="ctr" eaLnBrk="1" latinLnBrk="0" hangingPunct="1"/>
            <a:endParaRPr kumimoji="0" lang="en-US"/>
          </a:p>
        </p:txBody>
      </p:sp>
      <p:sp>
        <p:nvSpPr>
          <p:cNvPr id="8" name="矩形 7"/>
          <p:cNvSpPr/>
          <p:nvPr/>
        </p:nvSpPr>
        <p:spPr>
          <a:xfrm>
            <a:off x="6477931" y="642902"/>
            <a:ext cx="241102" cy="6589748"/>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lIns="96433" tIns="48216" rIns="96433" bIns="48216" rtlCol="0" anchor="ctr"/>
          <a:lstStyle/>
          <a:p>
            <a:pPr algn="ctr" eaLnBrk="1" latinLnBrk="0" hangingPunct="1"/>
            <a:endParaRPr kumimoji="0" lang="en-US"/>
          </a:p>
        </p:txBody>
      </p:sp>
      <p:sp>
        <p:nvSpPr>
          <p:cNvPr id="9" name="矩形 8"/>
          <p:cNvSpPr/>
          <p:nvPr/>
        </p:nvSpPr>
        <p:spPr>
          <a:xfrm>
            <a:off x="6477931" y="0"/>
            <a:ext cx="241102" cy="562539"/>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lIns="96433" tIns="48216" rIns="96433" bIns="48216" rtlCol="0" anchor="ctr"/>
          <a:lstStyle/>
          <a:p>
            <a:pPr algn="ctr" eaLnBrk="1" latinLnBrk="0" hangingPunct="1"/>
            <a:endParaRPr kumimoji="0" lang="en-US"/>
          </a:p>
        </p:txBody>
      </p:sp>
      <p:sp>
        <p:nvSpPr>
          <p:cNvPr id="6" name="投影片編號版面配置區 5"/>
          <p:cNvSpPr>
            <a:spLocks noGrp="1"/>
          </p:cNvSpPr>
          <p:nvPr>
            <p:ph type="sldNum" sz="quarter" idx="12"/>
          </p:nvPr>
        </p:nvSpPr>
        <p:spPr>
          <a:xfrm rot="5400000">
            <a:off x="6317212" y="152347"/>
            <a:ext cx="562539" cy="257846"/>
          </a:xfrm>
        </p:spPr>
        <p:txBody>
          <a:bodyPr/>
          <a:lstStyle/>
          <a:p>
            <a:pPr eaLnBrk="1" latinLnBrk="0" hangingPunct="1"/>
            <a:fld id="{F0C94032-CD4C-4C25-B0C2-CEC720522D92}"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Ref idx="1001">
        <a:schemeClr val="bg2"/>
      </p:bgRef>
    </p:bg>
    <p:spTree>
      <p:nvGrpSpPr>
        <p:cNvPr id="1" name=""/>
        <p:cNvGrpSpPr/>
        <p:nvPr/>
      </p:nvGrpSpPr>
      <p:grpSpPr>
        <a:xfrm>
          <a:off x="0" y="0"/>
          <a:ext cx="0" cy="0"/>
          <a:chOff x="0" y="0"/>
          <a:chExt cx="0" cy="0"/>
        </a:xfrm>
      </p:grpSpPr>
      <p:sp>
        <p:nvSpPr>
          <p:cNvPr id="7" name="矩形 6"/>
          <p:cNvSpPr/>
          <p:nvPr/>
        </p:nvSpPr>
        <p:spPr bwMode="white">
          <a:xfrm>
            <a:off x="0" y="6297227"/>
            <a:ext cx="9644063" cy="93542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6433" tIns="48216" rIns="96433" bIns="48216" anchor="ctr"/>
          <a:lstStyle/>
          <a:p>
            <a:pPr algn="ctr" eaLnBrk="1" latinLnBrk="0" hangingPunct="1"/>
            <a:endParaRPr kumimoji="0" lang="en-US"/>
          </a:p>
        </p:txBody>
      </p:sp>
      <p:sp>
        <p:nvSpPr>
          <p:cNvPr id="10" name="矩形 9"/>
          <p:cNvSpPr/>
          <p:nvPr/>
        </p:nvSpPr>
        <p:spPr>
          <a:xfrm>
            <a:off x="-9644" y="6384019"/>
            <a:ext cx="2372439" cy="752196"/>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6433" tIns="48216" rIns="96433" bIns="48216" anchor="ctr"/>
          <a:lstStyle/>
          <a:p>
            <a:pPr algn="ctr" eaLnBrk="1" latinLnBrk="0" hangingPunct="1"/>
            <a:endParaRPr kumimoji="0" lang="en-US"/>
          </a:p>
        </p:txBody>
      </p:sp>
      <p:sp>
        <p:nvSpPr>
          <p:cNvPr id="11" name="矩形 10"/>
          <p:cNvSpPr/>
          <p:nvPr/>
        </p:nvSpPr>
        <p:spPr>
          <a:xfrm>
            <a:off x="2488168" y="6374375"/>
            <a:ext cx="7155895" cy="752196"/>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6433" tIns="48216" rIns="96433" bIns="48216" anchor="ctr"/>
          <a:lstStyle/>
          <a:p>
            <a:pPr algn="ctr" eaLnBrk="1" latinLnBrk="0" hangingPunct="1"/>
            <a:endParaRPr kumimoji="0" lang="en-US"/>
          </a:p>
        </p:txBody>
      </p:sp>
      <p:sp>
        <p:nvSpPr>
          <p:cNvPr id="8" name="標題 7"/>
          <p:cNvSpPr>
            <a:spLocks noGrp="1"/>
          </p:cNvSpPr>
          <p:nvPr>
            <p:ph type="ctrTitle"/>
          </p:nvPr>
        </p:nvSpPr>
        <p:spPr>
          <a:xfrm>
            <a:off x="2491383" y="4259227"/>
            <a:ext cx="6831211" cy="1928707"/>
          </a:xfrm>
        </p:spPr>
        <p:txBody>
          <a:bodyPr anchor="b"/>
          <a:lstStyle>
            <a:lvl1pPr>
              <a:defRPr cap="all" baseline="0"/>
            </a:lvl1pPr>
          </a:lstStyle>
          <a:p>
            <a:r>
              <a:rPr kumimoji="0" lang="zh-TW" altLang="en-US"/>
              <a:t>按一下以編輯母片標題樣式</a:t>
            </a:r>
            <a:endParaRPr kumimoji="0" lang="en-US"/>
          </a:p>
        </p:txBody>
      </p:sp>
      <p:sp>
        <p:nvSpPr>
          <p:cNvPr id="9" name="副標題 8"/>
          <p:cNvSpPr>
            <a:spLocks noGrp="1"/>
          </p:cNvSpPr>
          <p:nvPr>
            <p:ph type="subTitle" idx="1"/>
          </p:nvPr>
        </p:nvSpPr>
        <p:spPr>
          <a:xfrm>
            <a:off x="2491383" y="6380548"/>
            <a:ext cx="7072313" cy="723265"/>
          </a:xfrm>
        </p:spPr>
        <p:txBody>
          <a:bodyPr anchor="ctr">
            <a:normAutofit/>
          </a:bodyPr>
          <a:lstStyle>
            <a:lvl1pPr marL="0" indent="0" algn="l">
              <a:buNone/>
              <a:defRPr sz="2700">
                <a:solidFill>
                  <a:srgbClr val="FFFFFF"/>
                </a:solidFill>
              </a:defRPr>
            </a:lvl1pPr>
            <a:lvl2pPr marL="482163" indent="0" algn="ctr">
              <a:buNone/>
            </a:lvl2pPr>
            <a:lvl3pPr marL="964326" indent="0" algn="ctr">
              <a:buNone/>
            </a:lvl3pPr>
            <a:lvl4pPr marL="1446489" indent="0" algn="ctr">
              <a:buNone/>
            </a:lvl4pPr>
            <a:lvl5pPr marL="1928652" indent="0" algn="ctr">
              <a:buNone/>
            </a:lvl5pPr>
            <a:lvl6pPr marL="2410816" indent="0" algn="ctr">
              <a:buNone/>
            </a:lvl6pPr>
            <a:lvl7pPr marL="2892979" indent="0" algn="ctr">
              <a:buNone/>
            </a:lvl7pPr>
            <a:lvl8pPr marL="3375142" indent="0" algn="ctr">
              <a:buNone/>
            </a:lvl8pPr>
            <a:lvl9pPr marL="3857305" indent="0" algn="ctr">
              <a:buNone/>
            </a:lvl9pPr>
          </a:lstStyle>
          <a:p>
            <a:r>
              <a:rPr kumimoji="0" lang="zh-TW" altLang="en-US"/>
              <a:t>按一下以編輯母片副標題樣式</a:t>
            </a:r>
            <a:endParaRPr kumimoji="0" lang="en-US"/>
          </a:p>
        </p:txBody>
      </p:sp>
      <p:sp>
        <p:nvSpPr>
          <p:cNvPr id="28" name="日期版面配置區 27"/>
          <p:cNvSpPr>
            <a:spLocks noGrp="1"/>
          </p:cNvSpPr>
          <p:nvPr>
            <p:ph type="dt" sz="half" idx="10"/>
          </p:nvPr>
        </p:nvSpPr>
        <p:spPr>
          <a:xfrm>
            <a:off x="80367" y="6400230"/>
            <a:ext cx="2169914" cy="723265"/>
          </a:xfrm>
        </p:spPr>
        <p:txBody>
          <a:bodyPr>
            <a:noAutofit/>
          </a:bodyPr>
          <a:lstStyle>
            <a:lvl1pPr algn="ctr">
              <a:defRPr sz="2100">
                <a:solidFill>
                  <a:srgbClr val="FFFFFF"/>
                </a:solidFill>
              </a:defRPr>
            </a:lvl1pPr>
          </a:lstStyle>
          <a:p>
            <a:pPr algn="ctr" eaLnBrk="1" latinLnBrk="0" hangingPunct="1"/>
            <a:fld id="{23A271A1-F6D6-438B-A432-4747EE7ECD40}" type="datetimeFigureOut">
              <a:rPr lang="en-US" smtClean="0"/>
              <a:pPr algn="ctr" eaLnBrk="1" latinLnBrk="0" hangingPunct="1"/>
              <a:t>1/30/2020</a:t>
            </a:fld>
            <a:endParaRPr lang="en-US" sz="2100">
              <a:solidFill>
                <a:srgbClr val="FFFFFF"/>
              </a:solidFill>
            </a:endParaRPr>
          </a:p>
        </p:txBody>
      </p:sp>
      <p:sp>
        <p:nvSpPr>
          <p:cNvPr id="17" name="頁尾版面配置區 16"/>
          <p:cNvSpPr>
            <a:spLocks noGrp="1"/>
          </p:cNvSpPr>
          <p:nvPr>
            <p:ph type="ftr" sz="quarter" idx="11"/>
          </p:nvPr>
        </p:nvSpPr>
        <p:spPr>
          <a:xfrm>
            <a:off x="2199438" y="249460"/>
            <a:ext cx="6188274" cy="385072"/>
          </a:xfrm>
        </p:spPr>
        <p:txBody>
          <a:bodyPr/>
          <a:lstStyle>
            <a:lvl1pPr algn="r">
              <a:defRPr>
                <a:solidFill>
                  <a:schemeClr val="tx2"/>
                </a:solidFill>
              </a:defRPr>
            </a:lvl1pPr>
          </a:lstStyle>
          <a:p>
            <a:pPr algn="r" eaLnBrk="1" latinLnBrk="0" hangingPunct="1"/>
            <a:endParaRPr kumimoji="0" lang="en-US">
              <a:solidFill>
                <a:schemeClr val="tx2"/>
              </a:solidFill>
            </a:endParaRPr>
          </a:p>
        </p:txBody>
      </p:sp>
      <p:sp>
        <p:nvSpPr>
          <p:cNvPr id="29" name="投影片編號版面配置區 28"/>
          <p:cNvSpPr>
            <a:spLocks noGrp="1"/>
          </p:cNvSpPr>
          <p:nvPr>
            <p:ph type="sldNum" sz="quarter" idx="12"/>
          </p:nvPr>
        </p:nvSpPr>
        <p:spPr>
          <a:xfrm>
            <a:off x="8438555" y="241088"/>
            <a:ext cx="884039" cy="401814"/>
          </a:xfrm>
        </p:spPr>
        <p:txBody>
          <a:bodyPr/>
          <a:lstStyle>
            <a:lvl1pPr>
              <a:defRPr>
                <a:solidFill>
                  <a:schemeClr val="tx2"/>
                </a:solidFill>
              </a:defRPr>
            </a:lvl1pPr>
          </a:lstStyle>
          <a:p>
            <a:pPr eaLnBrk="1" latinLnBrk="0" hangingPunct="1"/>
            <a:fld id="{F0C94032-CD4C-4C25-B0C2-CEC720522D92}" type="slidenum">
              <a:rPr kumimoji="0" lang="en-US" smtClean="0"/>
              <a:pPr eaLnBrk="1" latinLnBrk="0" hangingPunct="1"/>
              <a:t>‹#›</a:t>
            </a:fld>
            <a:endParaRPr kumimoji="0" lang="en-US">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646152" y="241088"/>
            <a:ext cx="8599290" cy="1044716"/>
          </a:xfrm>
        </p:spPr>
        <p:txBody>
          <a:bodyPr/>
          <a:lstStyle/>
          <a:p>
            <a:r>
              <a:rPr kumimoji="0" lang="zh-TW" altLang="en-US"/>
              <a:t>按一下以編輯母片標題樣式</a:t>
            </a:r>
            <a:endParaRPr kumimoji="0" lang="en-US"/>
          </a:p>
        </p:txBody>
      </p:sp>
      <p:sp>
        <p:nvSpPr>
          <p:cNvPr id="4" name="日期版面配置區 3"/>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1/30/2020</a:t>
            </a:fld>
            <a:endParaRPr lang="en-US"/>
          </a:p>
        </p:txBody>
      </p:sp>
      <p:sp>
        <p:nvSpPr>
          <p:cNvPr id="5" name="頁尾版面配置區 4"/>
          <p:cNvSpPr>
            <a:spLocks noGrp="1"/>
          </p:cNvSpPr>
          <p:nvPr>
            <p:ph type="ftr" sz="quarter" idx="11"/>
          </p:nvPr>
        </p:nvSpPr>
        <p:spPr/>
        <p:txBody>
          <a:bodyPr/>
          <a:lstStyle/>
          <a:p>
            <a:endParaRPr kumimoji="0" lang="en-US"/>
          </a:p>
        </p:txBody>
      </p:sp>
      <p:sp>
        <p:nvSpPr>
          <p:cNvPr id="6" name="投影片編號版面配置區 5"/>
          <p:cNvSpPr>
            <a:spLocks noGrp="1"/>
          </p:cNvSpPr>
          <p:nvPr>
            <p:ph type="sldNum" sz="quarter" idx="12"/>
          </p:nvPr>
        </p:nvSpPr>
        <p:spPr/>
        <p:txBody>
          <a:bodyPr/>
          <a:lstStyle>
            <a:lvl1pPr>
              <a:defRPr>
                <a:solidFill>
                  <a:srgbClr val="FFFFFF"/>
                </a:solidFill>
              </a:defRPr>
            </a:lvl1pPr>
          </a:lstStyle>
          <a:p>
            <a:pPr eaLnBrk="1" latinLnBrk="0" hangingPunct="1"/>
            <a:fld id="{F0C94032-CD4C-4C25-B0C2-CEC720522D92}" type="slidenum">
              <a:rPr kumimoji="0" lang="en-US" smtClean="0"/>
              <a:pPr eaLnBrk="1" latinLnBrk="0" hangingPunct="1"/>
              <a:t>‹#›</a:t>
            </a:fld>
            <a:endParaRPr kumimoji="0" lang="en-US">
              <a:solidFill>
                <a:srgbClr val="FFFFFF"/>
              </a:solidFill>
            </a:endParaRPr>
          </a:p>
        </p:txBody>
      </p:sp>
      <p:sp>
        <p:nvSpPr>
          <p:cNvPr id="8" name="內容版面配置區 7"/>
          <p:cNvSpPr>
            <a:spLocks noGrp="1"/>
          </p:cNvSpPr>
          <p:nvPr>
            <p:ph sz="quarter" idx="1"/>
          </p:nvPr>
        </p:nvSpPr>
        <p:spPr>
          <a:xfrm>
            <a:off x="646152" y="1687618"/>
            <a:ext cx="8599290" cy="4741404"/>
          </a:xfrm>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Ref idx="1003">
        <a:schemeClr val="bg1"/>
      </p:bgRef>
    </p:bg>
    <p:spTree>
      <p:nvGrpSpPr>
        <p:cNvPr id="1" name=""/>
        <p:cNvGrpSpPr/>
        <p:nvPr/>
      </p:nvGrpSpPr>
      <p:grpSpPr>
        <a:xfrm>
          <a:off x="0" y="0"/>
          <a:ext cx="0" cy="0"/>
          <a:chOff x="0" y="0"/>
          <a:chExt cx="0" cy="0"/>
        </a:xfrm>
      </p:grpSpPr>
      <p:sp>
        <p:nvSpPr>
          <p:cNvPr id="3" name="文字版面配置區 2"/>
          <p:cNvSpPr>
            <a:spLocks noGrp="1"/>
          </p:cNvSpPr>
          <p:nvPr>
            <p:ph type="body" idx="1"/>
          </p:nvPr>
        </p:nvSpPr>
        <p:spPr>
          <a:xfrm>
            <a:off x="1446610" y="2893060"/>
            <a:ext cx="7512659" cy="1764633"/>
          </a:xfrm>
        </p:spPr>
        <p:txBody>
          <a:bodyPr anchor="t"/>
          <a:lstStyle>
            <a:lvl1pPr marL="0" indent="0">
              <a:buNone/>
              <a:defRPr sz="3000">
                <a:solidFill>
                  <a:schemeClr val="tx2"/>
                </a:solidFill>
              </a:defRPr>
            </a:lvl1pPr>
            <a:lvl2pPr>
              <a:buNone/>
              <a:defRPr sz="1900">
                <a:solidFill>
                  <a:schemeClr val="tx1">
                    <a:tint val="75000"/>
                  </a:schemeClr>
                </a:solidFill>
              </a:defRPr>
            </a:lvl2pPr>
            <a:lvl3pPr>
              <a:buNone/>
              <a:defRPr sz="1700">
                <a:solidFill>
                  <a:schemeClr val="tx1">
                    <a:tint val="75000"/>
                  </a:schemeClr>
                </a:solidFill>
              </a:defRPr>
            </a:lvl3pPr>
            <a:lvl4pPr>
              <a:buNone/>
              <a:defRPr sz="1500">
                <a:solidFill>
                  <a:schemeClr val="tx1">
                    <a:tint val="75000"/>
                  </a:schemeClr>
                </a:solidFill>
              </a:defRPr>
            </a:lvl4pPr>
            <a:lvl5pPr>
              <a:buNone/>
              <a:defRPr sz="1500">
                <a:solidFill>
                  <a:schemeClr val="tx1">
                    <a:tint val="75000"/>
                  </a:schemeClr>
                </a:solidFill>
              </a:defRPr>
            </a:lvl5pPr>
          </a:lstStyle>
          <a:p>
            <a:pPr lvl="0" eaLnBrk="1" latinLnBrk="0" hangingPunct="1"/>
            <a:r>
              <a:rPr kumimoji="0" lang="zh-TW" altLang="en-US"/>
              <a:t>按一下以編輯母片文字樣式</a:t>
            </a:r>
          </a:p>
        </p:txBody>
      </p:sp>
      <p:sp>
        <p:nvSpPr>
          <p:cNvPr id="7" name="矩形 6"/>
          <p:cNvSpPr/>
          <p:nvPr/>
        </p:nvSpPr>
        <p:spPr bwMode="white">
          <a:xfrm>
            <a:off x="0" y="1607255"/>
            <a:ext cx="9644063" cy="120544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6433" tIns="48216" rIns="96433" bIns="48216" anchor="ctr"/>
          <a:lstStyle/>
          <a:p>
            <a:pPr algn="ctr" eaLnBrk="1" latinLnBrk="0" hangingPunct="1"/>
            <a:endParaRPr kumimoji="0" lang="en-US"/>
          </a:p>
        </p:txBody>
      </p:sp>
      <p:sp>
        <p:nvSpPr>
          <p:cNvPr id="8" name="矩形 7"/>
          <p:cNvSpPr/>
          <p:nvPr/>
        </p:nvSpPr>
        <p:spPr>
          <a:xfrm>
            <a:off x="0" y="1687618"/>
            <a:ext cx="1366242" cy="1044716"/>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6433" tIns="48216" rIns="96433" bIns="48216" anchor="ctr"/>
          <a:lstStyle/>
          <a:p>
            <a:pPr algn="ctr" eaLnBrk="1" latinLnBrk="0" hangingPunct="1"/>
            <a:endParaRPr kumimoji="0" lang="en-US"/>
          </a:p>
        </p:txBody>
      </p:sp>
      <p:sp>
        <p:nvSpPr>
          <p:cNvPr id="9" name="矩形 8"/>
          <p:cNvSpPr/>
          <p:nvPr/>
        </p:nvSpPr>
        <p:spPr>
          <a:xfrm>
            <a:off x="1446609" y="1687618"/>
            <a:ext cx="8197454" cy="1044716"/>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6433" tIns="48216" rIns="96433" bIns="48216" anchor="ctr"/>
          <a:lstStyle/>
          <a:p>
            <a:pPr algn="ctr" eaLnBrk="1" latinLnBrk="0" hangingPunct="1"/>
            <a:endParaRPr kumimoji="0" lang="en-US"/>
          </a:p>
        </p:txBody>
      </p:sp>
      <p:sp>
        <p:nvSpPr>
          <p:cNvPr id="2" name="標題 1"/>
          <p:cNvSpPr>
            <a:spLocks noGrp="1"/>
          </p:cNvSpPr>
          <p:nvPr>
            <p:ph type="title"/>
          </p:nvPr>
        </p:nvSpPr>
        <p:spPr>
          <a:xfrm>
            <a:off x="1446610" y="1687618"/>
            <a:ext cx="8036719" cy="1044716"/>
          </a:xfrm>
        </p:spPr>
        <p:txBody>
          <a:bodyPr/>
          <a:lstStyle>
            <a:lvl1pPr algn="l">
              <a:buNone/>
              <a:defRPr sz="4600" b="0" cap="none">
                <a:solidFill>
                  <a:srgbClr val="FFFFFF"/>
                </a:solidFill>
              </a:defRPr>
            </a:lvl1pPr>
          </a:lstStyle>
          <a:p>
            <a:r>
              <a:rPr kumimoji="0" lang="zh-TW" altLang="en-US"/>
              <a:t>按一下以編輯母片標題樣式</a:t>
            </a:r>
            <a:endParaRPr kumimoji="0" lang="en-US"/>
          </a:p>
        </p:txBody>
      </p:sp>
      <p:sp>
        <p:nvSpPr>
          <p:cNvPr id="12" name="日期版面配置區 11"/>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1/30/2020</a:t>
            </a:fld>
            <a:endParaRPr lang="en-US"/>
          </a:p>
        </p:txBody>
      </p:sp>
      <p:sp>
        <p:nvSpPr>
          <p:cNvPr id="13" name="投影片編號版面配置區 12"/>
          <p:cNvSpPr>
            <a:spLocks noGrp="1"/>
          </p:cNvSpPr>
          <p:nvPr>
            <p:ph type="sldNum" sz="quarter" idx="11"/>
          </p:nvPr>
        </p:nvSpPr>
        <p:spPr>
          <a:xfrm>
            <a:off x="0" y="1848344"/>
            <a:ext cx="1366242" cy="740008"/>
          </a:xfrm>
        </p:spPr>
        <p:txBody>
          <a:bodyPr>
            <a:noAutofit/>
          </a:bodyPr>
          <a:lstStyle>
            <a:lvl1pPr>
              <a:defRPr sz="2500">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2500">
              <a:solidFill>
                <a:srgbClr val="FFFFFF"/>
              </a:solidFill>
            </a:endParaRPr>
          </a:p>
        </p:txBody>
      </p:sp>
      <p:sp>
        <p:nvSpPr>
          <p:cNvPr id="14" name="頁尾版面配置區 13"/>
          <p:cNvSpPr>
            <a:spLocks noGrp="1"/>
          </p:cNvSpPr>
          <p:nvPr>
            <p:ph type="ftr" sz="quarter" idx="12"/>
          </p:nvPr>
        </p:nvSpPr>
        <p:spPr/>
        <p:txBody>
          <a:bodyPr/>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a:t>按一下以編輯母片標題樣式</a:t>
            </a:r>
            <a:endParaRPr kumimoji="0" lang="en-US"/>
          </a:p>
        </p:txBody>
      </p:sp>
      <p:sp>
        <p:nvSpPr>
          <p:cNvPr id="9" name="內容版面配置區 8"/>
          <p:cNvSpPr>
            <a:spLocks noGrp="1"/>
          </p:cNvSpPr>
          <p:nvPr>
            <p:ph sz="quarter" idx="1"/>
          </p:nvPr>
        </p:nvSpPr>
        <p:spPr>
          <a:xfrm>
            <a:off x="642937" y="1676404"/>
            <a:ext cx="4098727" cy="4821767"/>
          </a:xfrm>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11" name="內容版面配置區 10"/>
          <p:cNvSpPr>
            <a:spLocks noGrp="1"/>
          </p:cNvSpPr>
          <p:nvPr>
            <p:ph sz="quarter" idx="2"/>
          </p:nvPr>
        </p:nvSpPr>
        <p:spPr>
          <a:xfrm>
            <a:off x="5109857" y="1676404"/>
            <a:ext cx="4098727" cy="4821767"/>
          </a:xfrm>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8" name="日期版面配置區 7"/>
          <p:cNvSpPr>
            <a:spLocks noGrp="1"/>
          </p:cNvSpPr>
          <p:nvPr>
            <p:ph type="dt" sz="half" idx="15"/>
          </p:nvPr>
        </p:nvSpPr>
        <p:spPr/>
        <p:txBody>
          <a:bodyPr rtlCol="0"/>
          <a:lstStyle/>
          <a:p>
            <a:pPr eaLnBrk="1" latinLnBrk="0" hangingPunct="1"/>
            <a:fld id="{23A271A1-F6D6-438B-A432-4747EE7ECD40}" type="datetimeFigureOut">
              <a:rPr lang="en-US" smtClean="0"/>
              <a:pPr eaLnBrk="1" latinLnBrk="0" hangingPunct="1"/>
              <a:t>1/30/2020</a:t>
            </a:fld>
            <a:endParaRPr lang="en-US"/>
          </a:p>
        </p:txBody>
      </p:sp>
      <p:sp>
        <p:nvSpPr>
          <p:cNvPr id="10" name="投影片編號版面配置區 9"/>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2" name="頁尾版面配置區 11"/>
          <p:cNvSpPr>
            <a:spLocks noGrp="1"/>
          </p:cNvSpPr>
          <p:nvPr>
            <p:ph type="ftr" sz="quarter" idx="17"/>
          </p:nvPr>
        </p:nvSpPr>
        <p:spPr/>
        <p:txBody>
          <a:bodyPr rtlCol="0"/>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562570" y="287967"/>
            <a:ext cx="8599290" cy="917475"/>
          </a:xfrm>
        </p:spPr>
        <p:txBody>
          <a:bodyPr anchor="ctr"/>
          <a:lstStyle>
            <a:lvl1pPr>
              <a:defRPr/>
            </a:lvl1pPr>
          </a:lstStyle>
          <a:p>
            <a:r>
              <a:rPr kumimoji="0" lang="zh-TW" altLang="en-US"/>
              <a:t>按一下以編輯母片標題樣式</a:t>
            </a:r>
            <a:endParaRPr kumimoji="0" lang="en-US"/>
          </a:p>
        </p:txBody>
      </p:sp>
      <p:sp>
        <p:nvSpPr>
          <p:cNvPr id="11" name="內容版面配置區 10"/>
          <p:cNvSpPr>
            <a:spLocks noGrp="1"/>
          </p:cNvSpPr>
          <p:nvPr>
            <p:ph sz="quarter" idx="2"/>
          </p:nvPr>
        </p:nvSpPr>
        <p:spPr>
          <a:xfrm>
            <a:off x="642937" y="2571609"/>
            <a:ext cx="4098727" cy="3777051"/>
          </a:xfrm>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13" name="內容版面配置區 12"/>
          <p:cNvSpPr>
            <a:spLocks noGrp="1"/>
          </p:cNvSpPr>
          <p:nvPr>
            <p:ph sz="quarter" idx="4"/>
          </p:nvPr>
        </p:nvSpPr>
        <p:spPr>
          <a:xfrm>
            <a:off x="5063133" y="2571609"/>
            <a:ext cx="4098727" cy="3777051"/>
          </a:xfrm>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10" name="日期版面配置區 9"/>
          <p:cNvSpPr>
            <a:spLocks noGrp="1"/>
          </p:cNvSpPr>
          <p:nvPr>
            <p:ph type="dt" sz="half" idx="15"/>
          </p:nvPr>
        </p:nvSpPr>
        <p:spPr/>
        <p:txBody>
          <a:bodyPr rtlCol="0"/>
          <a:lstStyle/>
          <a:p>
            <a:pPr eaLnBrk="1" latinLnBrk="0" hangingPunct="1"/>
            <a:fld id="{23A271A1-F6D6-438B-A432-4747EE7ECD40}" type="datetimeFigureOut">
              <a:rPr lang="en-US" smtClean="0"/>
              <a:pPr eaLnBrk="1" latinLnBrk="0" hangingPunct="1"/>
              <a:t>1/30/2020</a:t>
            </a:fld>
            <a:endParaRPr lang="en-US"/>
          </a:p>
        </p:txBody>
      </p:sp>
      <p:sp>
        <p:nvSpPr>
          <p:cNvPr id="12" name="投影片編號版面配置區 11"/>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4" name="頁尾版面配置區 13"/>
          <p:cNvSpPr>
            <a:spLocks noGrp="1"/>
          </p:cNvSpPr>
          <p:nvPr>
            <p:ph type="ftr" sz="quarter" idx="17"/>
          </p:nvPr>
        </p:nvSpPr>
        <p:spPr/>
        <p:txBody>
          <a:bodyPr rtlCol="0"/>
          <a:lstStyle/>
          <a:p>
            <a:endParaRPr kumimoji="0" lang="en-US"/>
          </a:p>
        </p:txBody>
      </p:sp>
      <p:sp>
        <p:nvSpPr>
          <p:cNvPr id="16" name="文字版面配置區 15"/>
          <p:cNvSpPr>
            <a:spLocks noGrp="1"/>
          </p:cNvSpPr>
          <p:nvPr>
            <p:ph type="body" sz="quarter" idx="1"/>
          </p:nvPr>
        </p:nvSpPr>
        <p:spPr>
          <a:xfrm>
            <a:off x="642937" y="1848344"/>
            <a:ext cx="4098727" cy="675047"/>
          </a:xfrm>
          <a:solidFill>
            <a:schemeClr val="accent2"/>
          </a:solidFill>
        </p:spPr>
        <p:txBody>
          <a:bodyPr rtlCol="0" anchor="ctr"/>
          <a:lstStyle>
            <a:lvl1pPr marL="0" indent="0">
              <a:buFontTx/>
              <a:buNone/>
              <a:defRPr sz="2100" b="1">
                <a:solidFill>
                  <a:srgbClr val="FFFFFF"/>
                </a:solidFill>
              </a:defRPr>
            </a:lvl1pPr>
          </a:lstStyle>
          <a:p>
            <a:pPr lvl="0" eaLnBrk="1" latinLnBrk="0" hangingPunct="1"/>
            <a:r>
              <a:rPr kumimoji="0" lang="zh-TW" altLang="en-US"/>
              <a:t>按一下以編輯母片文字樣式</a:t>
            </a:r>
          </a:p>
        </p:txBody>
      </p:sp>
      <p:sp>
        <p:nvSpPr>
          <p:cNvPr id="15" name="文字版面配置區 14"/>
          <p:cNvSpPr>
            <a:spLocks noGrp="1"/>
          </p:cNvSpPr>
          <p:nvPr>
            <p:ph type="body" sz="quarter" idx="3"/>
          </p:nvPr>
        </p:nvSpPr>
        <p:spPr>
          <a:xfrm>
            <a:off x="5063133" y="1848344"/>
            <a:ext cx="4098727" cy="675047"/>
          </a:xfrm>
          <a:solidFill>
            <a:schemeClr val="accent4"/>
          </a:solidFill>
        </p:spPr>
        <p:txBody>
          <a:bodyPr rtlCol="0" anchor="ctr"/>
          <a:lstStyle>
            <a:lvl1pPr marL="0" indent="0">
              <a:buFontTx/>
              <a:buNone/>
              <a:defRPr sz="2100" b="1">
                <a:solidFill>
                  <a:srgbClr val="FFFFFF"/>
                </a:solidFill>
              </a:defRPr>
            </a:lvl1pPr>
          </a:lstStyle>
          <a:p>
            <a:pPr lvl="0" eaLnBrk="1" latinLnBrk="0" hangingPunct="1"/>
            <a:r>
              <a:rPr kumimoji="0" lang="zh-TW" altLang="en-US"/>
              <a:t>按一下以編輯母片文字樣式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a:t>按一下以編輯母片標題樣式</a:t>
            </a:r>
            <a:endParaRPr kumimoji="0" lang="en-US"/>
          </a:p>
        </p:txBody>
      </p:sp>
      <p:sp>
        <p:nvSpPr>
          <p:cNvPr id="3" name="日期版面配置區 2"/>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1/30/2020</a:t>
            </a:fld>
            <a:endParaRPr lang="en-US"/>
          </a:p>
        </p:txBody>
      </p:sp>
      <p:sp>
        <p:nvSpPr>
          <p:cNvPr id="4" name="頁尾版面配置區 3"/>
          <p:cNvSpPr>
            <a:spLocks noGrp="1"/>
          </p:cNvSpPr>
          <p:nvPr>
            <p:ph type="ftr" sz="quarter" idx="11"/>
          </p:nvPr>
        </p:nvSpPr>
        <p:spPr/>
        <p:txBody>
          <a:bodyPr/>
          <a:lstStyle/>
          <a:p>
            <a:endParaRPr kumimoji="0" lang="en-US"/>
          </a:p>
        </p:txBody>
      </p:sp>
      <p:sp>
        <p:nvSpPr>
          <p:cNvPr id="5" name="投影片編號版面配置區 4"/>
          <p:cNvSpPr>
            <a:spLocks noGrp="1"/>
          </p:cNvSpPr>
          <p:nvPr>
            <p:ph type="sldNum" sz="quarter" idx="12"/>
          </p:nvPr>
        </p:nvSpPr>
        <p:spPr/>
        <p:txBody>
          <a:bodyPr/>
          <a:lstStyle>
            <a:lvl1pPr>
              <a:defRPr>
                <a:solidFill>
                  <a:srgbClr val="FFFFFF"/>
                </a:solidFill>
              </a:defRPr>
            </a:lvl1pPr>
          </a:lstStyle>
          <a:p>
            <a:pPr eaLnBrk="1" latinLnBrk="0" hangingPunct="1"/>
            <a:fld id="{F0C94032-CD4C-4C25-B0C2-CEC720522D92}" type="slidenum">
              <a:rPr kumimoji="0" lang="en-US" smtClean="0"/>
              <a:pPr eaLnBrk="1" latinLnBrk="0" hangingPunct="1"/>
              <a:t>‹#›</a:t>
            </a:fld>
            <a:endParaRPr kumimoji="0" lang="en-US">
              <a:solidFill>
                <a:srgbClr val="FFFFFF"/>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3BED4874-415F-4462-8CBD-90FA9588F106}" type="datetimeFigureOut">
              <a:rPr lang="zh-CN" altLang="en-US" smtClean="0"/>
              <a:t>2020/1/30</a:t>
            </a:fld>
            <a:endParaRPr lang="zh-CN" altLang="en-US"/>
          </a:p>
        </p:txBody>
      </p:sp>
      <p:sp>
        <p:nvSpPr>
          <p:cNvPr id="3" name="頁尾版面配置區 2"/>
          <p:cNvSpPr>
            <a:spLocks noGrp="1"/>
          </p:cNvSpPr>
          <p:nvPr>
            <p:ph type="ftr" sz="quarter" idx="11"/>
          </p:nvPr>
        </p:nvSpPr>
        <p:spPr/>
        <p:txBody>
          <a:bodyPr/>
          <a:lstStyle/>
          <a:p>
            <a:endParaRPr lang="zh-CN" altLang="en-US"/>
          </a:p>
        </p:txBody>
      </p:sp>
      <p:sp>
        <p:nvSpPr>
          <p:cNvPr id="4" name="投影片編號版面配置區 3"/>
          <p:cNvSpPr>
            <a:spLocks noGrp="1"/>
          </p:cNvSpPr>
          <p:nvPr>
            <p:ph type="sldNum" sz="quarter" idx="12"/>
          </p:nvPr>
        </p:nvSpPr>
        <p:spPr>
          <a:xfrm>
            <a:off x="0" y="6589748"/>
            <a:ext cx="562570" cy="401814"/>
          </a:xfrm>
        </p:spPr>
        <p:txBody>
          <a:bodyPr/>
          <a:lstStyle>
            <a:lvl1pPr>
              <a:defRPr>
                <a:solidFill>
                  <a:schemeClr val="tx2"/>
                </a:solidFill>
              </a:defRPr>
            </a:lvl1pPr>
          </a:lstStyle>
          <a:p>
            <a:fld id="{8C92ADDF-ABC6-4EEC-846D-A1AE2D41067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42938" y="287967"/>
            <a:ext cx="8518922" cy="917475"/>
          </a:xfrm>
        </p:spPr>
        <p:txBody>
          <a:bodyPr anchor="ctr"/>
          <a:lstStyle>
            <a:lvl1pPr algn="l">
              <a:buNone/>
              <a:defRPr sz="4600" b="0"/>
            </a:lvl1pPr>
          </a:lstStyle>
          <a:p>
            <a:r>
              <a:rPr kumimoji="0" lang="zh-TW" altLang="en-US"/>
              <a:t>按一下以編輯母片標題樣式</a:t>
            </a:r>
            <a:endParaRPr kumimoji="0" lang="en-US"/>
          </a:p>
        </p:txBody>
      </p:sp>
      <p:sp>
        <p:nvSpPr>
          <p:cNvPr id="5" name="日期版面配置區 4"/>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1/30/2020</a:t>
            </a:fld>
            <a:endParaRPr lang="en-US"/>
          </a:p>
        </p:txBody>
      </p:sp>
      <p:sp>
        <p:nvSpPr>
          <p:cNvPr id="6" name="頁尾版面配置區 5"/>
          <p:cNvSpPr>
            <a:spLocks noGrp="1"/>
          </p:cNvSpPr>
          <p:nvPr>
            <p:ph type="ftr" sz="quarter" idx="11"/>
          </p:nvPr>
        </p:nvSpPr>
        <p:spPr/>
        <p:txBody>
          <a:bodyPr/>
          <a:lstStyle/>
          <a:p>
            <a:endParaRPr kumimoji="0" lang="en-US"/>
          </a:p>
        </p:txBody>
      </p:sp>
      <p:sp>
        <p:nvSpPr>
          <p:cNvPr id="7" name="投影片編號版面配置區 6"/>
          <p:cNvSpPr>
            <a:spLocks noGrp="1"/>
          </p:cNvSpPr>
          <p:nvPr>
            <p:ph type="sldNum" sz="quarter" idx="12"/>
          </p:nvPr>
        </p:nvSpPr>
        <p:spPr/>
        <p:txBody>
          <a:bodyPr/>
          <a:lstStyle>
            <a:lvl1pPr>
              <a:defRPr>
                <a:solidFill>
                  <a:srgbClr val="FFFFFF"/>
                </a:solidFill>
              </a:defRPr>
            </a:lvl1pPr>
          </a:lstStyle>
          <a:p>
            <a:pPr eaLnBrk="1" latinLnBrk="0" hangingPunct="1"/>
            <a:fld id="{F0C94032-CD4C-4C25-B0C2-CEC720522D92}" type="slidenum">
              <a:rPr kumimoji="0" lang="en-US" smtClean="0"/>
              <a:pPr eaLnBrk="1" latinLnBrk="0" hangingPunct="1"/>
              <a:t>‹#›</a:t>
            </a:fld>
            <a:endParaRPr kumimoji="0" lang="en-US">
              <a:solidFill>
                <a:srgbClr val="FFFFFF"/>
              </a:solidFill>
            </a:endParaRPr>
          </a:p>
        </p:txBody>
      </p:sp>
      <p:sp>
        <p:nvSpPr>
          <p:cNvPr id="3" name="文字版面配置區 2"/>
          <p:cNvSpPr>
            <a:spLocks noGrp="1"/>
          </p:cNvSpPr>
          <p:nvPr>
            <p:ph type="body" idx="2"/>
          </p:nvPr>
        </p:nvSpPr>
        <p:spPr>
          <a:xfrm>
            <a:off x="642938" y="1848344"/>
            <a:ext cx="1687711" cy="4580678"/>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44649" tIns="192865" rIns="144649" bIns="96433"/>
          <a:lstStyle>
            <a:lvl1pPr marL="0" indent="0">
              <a:spcAft>
                <a:spcPts val="1055"/>
              </a:spcAft>
              <a:buNone/>
              <a:defRPr sz="1900"/>
            </a:lvl1pPr>
            <a:lvl2pPr>
              <a:buNone/>
              <a:defRPr sz="1300"/>
            </a:lvl2pPr>
            <a:lvl3pPr>
              <a:buNone/>
              <a:defRPr sz="1100"/>
            </a:lvl3pPr>
            <a:lvl4pPr>
              <a:buNone/>
              <a:defRPr sz="900"/>
            </a:lvl4pPr>
            <a:lvl5pPr>
              <a:buNone/>
              <a:defRPr sz="900"/>
            </a:lvl5pPr>
          </a:lstStyle>
          <a:p>
            <a:pPr lvl="0" eaLnBrk="1" latinLnBrk="0" hangingPunct="1"/>
            <a:r>
              <a:rPr kumimoji="0" lang="zh-TW" altLang="en-US"/>
              <a:t>按一下以編輯母片文字樣式</a:t>
            </a:r>
          </a:p>
        </p:txBody>
      </p:sp>
      <p:sp>
        <p:nvSpPr>
          <p:cNvPr id="9" name="內容版面配置區 8"/>
          <p:cNvSpPr>
            <a:spLocks noGrp="1"/>
          </p:cNvSpPr>
          <p:nvPr>
            <p:ph sz="quarter" idx="1"/>
          </p:nvPr>
        </p:nvSpPr>
        <p:spPr>
          <a:xfrm>
            <a:off x="2491383" y="1848344"/>
            <a:ext cx="6750844" cy="4661041"/>
          </a:xfrm>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721781"/>
      </p:ext>
    </p:extLst>
  </p:cSld>
  <p:clrMap bg1="lt1" tx1="dk1" bg2="lt2" tx2="dk2" accent1="accent1" accent2="accent2" accent3="accent3" accent4="accent4" accent5="accent5" accent6="accent6" hlink="hlink" folHlink="folHlink"/>
  <p:sldLayoutIdLst>
    <p:sldLayoutId id="2147483682" r:id="rId1"/>
  </p:sldLayoutIdLst>
  <p:txStyles>
    <p:titleStyle>
      <a:lvl1pPr algn="l" defTabSz="685857"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65" indent="-171465" algn="l" defTabSz="685857"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94" indent="-171465" algn="l" defTabSz="685857"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321" indent="-171465" algn="l" defTabSz="685857"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250" indent="-171465" algn="l" defTabSz="685857"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178" indent="-171465" algn="l" defTabSz="685857"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107" indent="-171465" algn="l" defTabSz="685857"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036" indent="-171465" algn="l" defTabSz="685857"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965" indent="-171465" algn="l" defTabSz="685857"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893" indent="-171465" algn="l" defTabSz="685857"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57" rtl="0" eaLnBrk="1" latinLnBrk="0" hangingPunct="1">
        <a:defRPr sz="1350" kern="1200">
          <a:solidFill>
            <a:schemeClr val="tx1"/>
          </a:solidFill>
          <a:latin typeface="+mn-lt"/>
          <a:ea typeface="+mn-ea"/>
          <a:cs typeface="+mn-cs"/>
        </a:defRPr>
      </a:lvl1pPr>
      <a:lvl2pPr marL="342929" algn="l" defTabSz="685857" rtl="0" eaLnBrk="1" latinLnBrk="0" hangingPunct="1">
        <a:defRPr sz="1350" kern="1200">
          <a:solidFill>
            <a:schemeClr val="tx1"/>
          </a:solidFill>
          <a:latin typeface="+mn-lt"/>
          <a:ea typeface="+mn-ea"/>
          <a:cs typeface="+mn-cs"/>
        </a:defRPr>
      </a:lvl2pPr>
      <a:lvl3pPr marL="685857" algn="l" defTabSz="685857" rtl="0" eaLnBrk="1" latinLnBrk="0" hangingPunct="1">
        <a:defRPr sz="1350" kern="1200">
          <a:solidFill>
            <a:schemeClr val="tx1"/>
          </a:solidFill>
          <a:latin typeface="+mn-lt"/>
          <a:ea typeface="+mn-ea"/>
          <a:cs typeface="+mn-cs"/>
        </a:defRPr>
      </a:lvl3pPr>
      <a:lvl4pPr marL="1028786" algn="l" defTabSz="685857" rtl="0" eaLnBrk="1" latinLnBrk="0" hangingPunct="1">
        <a:defRPr sz="1350" kern="1200">
          <a:solidFill>
            <a:schemeClr val="tx1"/>
          </a:solidFill>
          <a:latin typeface="+mn-lt"/>
          <a:ea typeface="+mn-ea"/>
          <a:cs typeface="+mn-cs"/>
        </a:defRPr>
      </a:lvl4pPr>
      <a:lvl5pPr marL="1371715" algn="l" defTabSz="685857" rtl="0" eaLnBrk="1" latinLnBrk="0" hangingPunct="1">
        <a:defRPr sz="1350" kern="1200">
          <a:solidFill>
            <a:schemeClr val="tx1"/>
          </a:solidFill>
          <a:latin typeface="+mn-lt"/>
          <a:ea typeface="+mn-ea"/>
          <a:cs typeface="+mn-cs"/>
        </a:defRPr>
      </a:lvl5pPr>
      <a:lvl6pPr marL="1714643" algn="l" defTabSz="685857" rtl="0" eaLnBrk="1" latinLnBrk="0" hangingPunct="1">
        <a:defRPr sz="1350" kern="1200">
          <a:solidFill>
            <a:schemeClr val="tx1"/>
          </a:solidFill>
          <a:latin typeface="+mn-lt"/>
          <a:ea typeface="+mn-ea"/>
          <a:cs typeface="+mn-cs"/>
        </a:defRPr>
      </a:lvl6pPr>
      <a:lvl7pPr marL="2057572" algn="l" defTabSz="685857" rtl="0" eaLnBrk="1" latinLnBrk="0" hangingPunct="1">
        <a:defRPr sz="1350" kern="1200">
          <a:solidFill>
            <a:schemeClr val="tx1"/>
          </a:solidFill>
          <a:latin typeface="+mn-lt"/>
          <a:ea typeface="+mn-ea"/>
          <a:cs typeface="+mn-cs"/>
        </a:defRPr>
      </a:lvl7pPr>
      <a:lvl8pPr marL="2400500" algn="l" defTabSz="685857" rtl="0" eaLnBrk="1" latinLnBrk="0" hangingPunct="1">
        <a:defRPr sz="1350" kern="1200">
          <a:solidFill>
            <a:schemeClr val="tx1"/>
          </a:solidFill>
          <a:latin typeface="+mn-lt"/>
          <a:ea typeface="+mn-ea"/>
          <a:cs typeface="+mn-cs"/>
        </a:defRPr>
      </a:lvl8pPr>
      <a:lvl9pPr marL="2743430" algn="l" defTabSz="685857"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標題版面配置區 21"/>
          <p:cNvSpPr>
            <a:spLocks noGrp="1"/>
          </p:cNvSpPr>
          <p:nvPr>
            <p:ph type="title"/>
          </p:nvPr>
        </p:nvSpPr>
        <p:spPr>
          <a:xfrm>
            <a:off x="642937" y="241088"/>
            <a:ext cx="8599290" cy="1044716"/>
          </a:xfrm>
          <a:prstGeom prst="rect">
            <a:avLst/>
          </a:prstGeom>
        </p:spPr>
        <p:txBody>
          <a:bodyPr vert="horz" lIns="96433" tIns="48216" rIns="96433" bIns="48216" anchor="ctr">
            <a:normAutofit/>
          </a:bodyPr>
          <a:lstStyle/>
          <a:p>
            <a:r>
              <a:rPr kumimoji="0" lang="zh-TW" altLang="en-US"/>
              <a:t>按一下以編輯母片標題樣式</a:t>
            </a:r>
            <a:endParaRPr kumimoji="0" lang="en-US"/>
          </a:p>
        </p:txBody>
      </p:sp>
      <p:sp>
        <p:nvSpPr>
          <p:cNvPr id="13" name="文字版面配置區 12"/>
          <p:cNvSpPr>
            <a:spLocks noGrp="1"/>
          </p:cNvSpPr>
          <p:nvPr>
            <p:ph type="body" idx="1"/>
          </p:nvPr>
        </p:nvSpPr>
        <p:spPr>
          <a:xfrm>
            <a:off x="646152" y="1687618"/>
            <a:ext cx="8599290" cy="4773549"/>
          </a:xfrm>
          <a:prstGeom prst="rect">
            <a:avLst/>
          </a:prstGeom>
        </p:spPr>
        <p:txBody>
          <a:bodyPr vert="horz" lIns="96433" tIns="48216" rIns="96433" bIns="48216">
            <a:normAutofit/>
          </a:bodyPr>
          <a:lstStyle/>
          <a:p>
            <a:pPr lvl="0" eaLnBrk="1" latinLnBrk="0" hangingPunct="1"/>
            <a:r>
              <a:rPr kumimoji="0" lang="zh-TW" altLang="en-US"/>
              <a:t>按一下以編輯母片文字樣式</a:t>
            </a:r>
          </a:p>
          <a:p>
            <a:pPr lvl="1" eaLnBrk="1" latinLnBrk="0" hangingPunct="1"/>
            <a:r>
              <a:rPr kumimoji="0" lang="zh-TW" altLang="en-US"/>
              <a:t>第二層</a:t>
            </a:r>
          </a:p>
          <a:p>
            <a:pPr lvl="2" eaLnBrk="1" latinLnBrk="0" hangingPunct="1"/>
            <a:r>
              <a:rPr kumimoji="0" lang="zh-TW" altLang="en-US"/>
              <a:t>第三層</a:t>
            </a:r>
          </a:p>
          <a:p>
            <a:pPr lvl="3" eaLnBrk="1" latinLnBrk="0" hangingPunct="1"/>
            <a:r>
              <a:rPr kumimoji="0" lang="zh-TW" altLang="en-US"/>
              <a:t>第四層</a:t>
            </a:r>
          </a:p>
          <a:p>
            <a:pPr lvl="4" eaLnBrk="1" latinLnBrk="0" hangingPunct="1"/>
            <a:r>
              <a:rPr kumimoji="0" lang="zh-TW" altLang="en-US"/>
              <a:t>第五層</a:t>
            </a:r>
            <a:endParaRPr kumimoji="0" lang="en-US"/>
          </a:p>
        </p:txBody>
      </p:sp>
      <p:sp>
        <p:nvSpPr>
          <p:cNvPr id="14" name="日期版面配置區 13"/>
          <p:cNvSpPr>
            <a:spLocks noGrp="1"/>
          </p:cNvSpPr>
          <p:nvPr>
            <p:ph type="dt" sz="half" idx="2"/>
          </p:nvPr>
        </p:nvSpPr>
        <p:spPr>
          <a:xfrm>
            <a:off x="6429375" y="6589748"/>
            <a:ext cx="2812852" cy="385072"/>
          </a:xfrm>
          <a:prstGeom prst="rect">
            <a:avLst/>
          </a:prstGeom>
        </p:spPr>
        <p:txBody>
          <a:bodyPr vert="horz" lIns="96433" tIns="48216" rIns="96433" bIns="48216" anchor="ctr" anchorCtr="0"/>
          <a:lstStyle>
            <a:lvl1pPr algn="l" eaLnBrk="1" latinLnBrk="0" hangingPunct="1">
              <a:defRPr kumimoji="0" sz="1500">
                <a:solidFill>
                  <a:schemeClr val="tx2"/>
                </a:solidFill>
              </a:defRPr>
            </a:lvl1pPr>
          </a:lstStyle>
          <a:p>
            <a:pPr eaLnBrk="1" latinLnBrk="0" hangingPunct="1"/>
            <a:fld id="{23A271A1-F6D6-438B-A432-4747EE7ECD40}" type="datetimeFigureOut">
              <a:rPr lang="en-US" smtClean="0"/>
              <a:pPr eaLnBrk="1" latinLnBrk="0" hangingPunct="1"/>
              <a:t>1/30/2020</a:t>
            </a:fld>
            <a:endParaRPr lang="en-US" sz="1500">
              <a:solidFill>
                <a:schemeClr val="tx2"/>
              </a:solidFill>
            </a:endParaRPr>
          </a:p>
        </p:txBody>
      </p:sp>
      <p:sp>
        <p:nvSpPr>
          <p:cNvPr id="3" name="頁尾版面配置區 2"/>
          <p:cNvSpPr>
            <a:spLocks noGrp="1"/>
          </p:cNvSpPr>
          <p:nvPr>
            <p:ph type="ftr" sz="quarter" idx="3"/>
          </p:nvPr>
        </p:nvSpPr>
        <p:spPr>
          <a:xfrm>
            <a:off x="642938" y="6589544"/>
            <a:ext cx="5717549" cy="385072"/>
          </a:xfrm>
          <a:prstGeom prst="rect">
            <a:avLst/>
          </a:prstGeom>
        </p:spPr>
        <p:txBody>
          <a:bodyPr vert="horz" lIns="96433" tIns="48216" rIns="96433" bIns="48216" anchor="ctr"/>
          <a:lstStyle>
            <a:lvl1pPr algn="r" eaLnBrk="1" latinLnBrk="0" hangingPunct="1">
              <a:defRPr kumimoji="0" sz="1500">
                <a:solidFill>
                  <a:schemeClr val="tx2"/>
                </a:solidFill>
              </a:defRPr>
            </a:lvl1pPr>
          </a:lstStyle>
          <a:p>
            <a:pPr algn="r" eaLnBrk="1" latinLnBrk="0" hangingPunct="1"/>
            <a:endParaRPr kumimoji="0" lang="en-US" sz="1500">
              <a:solidFill>
                <a:schemeClr val="tx2"/>
              </a:solidFill>
            </a:endParaRPr>
          </a:p>
        </p:txBody>
      </p:sp>
      <p:sp>
        <p:nvSpPr>
          <p:cNvPr id="7" name="矩形 6"/>
          <p:cNvSpPr/>
          <p:nvPr/>
        </p:nvSpPr>
        <p:spPr bwMode="white">
          <a:xfrm>
            <a:off x="0" y="1301877"/>
            <a:ext cx="9644063" cy="33752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6433" tIns="48216" rIns="96433" bIns="48216" anchor="ctr"/>
          <a:lstStyle/>
          <a:p>
            <a:pPr algn="ctr" eaLnBrk="1" latinLnBrk="0" hangingPunct="1"/>
            <a:endParaRPr kumimoji="0" lang="en-US"/>
          </a:p>
        </p:txBody>
      </p:sp>
      <p:sp>
        <p:nvSpPr>
          <p:cNvPr id="8" name="矩形 7"/>
          <p:cNvSpPr/>
          <p:nvPr/>
        </p:nvSpPr>
        <p:spPr>
          <a:xfrm>
            <a:off x="0" y="1350095"/>
            <a:ext cx="562570" cy="2410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6433" tIns="48216" rIns="96433" bIns="48216" anchor="ctr"/>
          <a:lstStyle/>
          <a:p>
            <a:pPr algn="ctr" eaLnBrk="1" latinLnBrk="0" hangingPunct="1"/>
            <a:endParaRPr kumimoji="0" lang="en-US"/>
          </a:p>
        </p:txBody>
      </p:sp>
      <p:sp>
        <p:nvSpPr>
          <p:cNvPr id="9" name="矩形 8"/>
          <p:cNvSpPr/>
          <p:nvPr/>
        </p:nvSpPr>
        <p:spPr>
          <a:xfrm>
            <a:off x="622846" y="1350095"/>
            <a:ext cx="9021217" cy="2410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6433" tIns="48216" rIns="96433" bIns="48216" anchor="ctr"/>
          <a:lstStyle/>
          <a:p>
            <a:pPr algn="ctr" eaLnBrk="1" latinLnBrk="0" hangingPunct="1"/>
            <a:endParaRPr kumimoji="0" lang="en-US"/>
          </a:p>
        </p:txBody>
      </p:sp>
      <p:sp>
        <p:nvSpPr>
          <p:cNvPr id="23" name="投影片編號版面配置區 22"/>
          <p:cNvSpPr>
            <a:spLocks noGrp="1"/>
          </p:cNvSpPr>
          <p:nvPr>
            <p:ph type="sldNum" sz="quarter" idx="4"/>
          </p:nvPr>
        </p:nvSpPr>
        <p:spPr>
          <a:xfrm>
            <a:off x="0" y="1341723"/>
            <a:ext cx="562570" cy="257832"/>
          </a:xfrm>
          <a:prstGeom prst="rect">
            <a:avLst/>
          </a:prstGeom>
        </p:spPr>
        <p:txBody>
          <a:bodyPr vert="horz" lIns="96433" tIns="48216" rIns="96433" bIns="48216" anchor="ctr" anchorCtr="0">
            <a:normAutofit/>
          </a:bodyPr>
          <a:lstStyle>
            <a:lvl1pPr algn="ctr" eaLnBrk="1" latinLnBrk="0" hangingPunct="1">
              <a:defRPr kumimoji="0" sz="1500" b="1">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1500" b="1">
              <a:solidFill>
                <a:srgbClr val="FFFFFF"/>
              </a:solidFill>
            </a:endParaRPr>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xStyles>
    <p:titleStyle>
      <a:lvl1pPr algn="l" rtl="0" eaLnBrk="1" latinLnBrk="0" hangingPunct="1">
        <a:spcBef>
          <a:spcPct val="0"/>
        </a:spcBef>
        <a:buNone/>
        <a:defRPr kumimoji="0" sz="4600" kern="1200">
          <a:solidFill>
            <a:schemeClr val="tx2"/>
          </a:solidFill>
          <a:latin typeface="+mj-lt"/>
          <a:ea typeface="+mj-ea"/>
          <a:cs typeface="+mj-cs"/>
        </a:defRPr>
      </a:lvl1pPr>
    </p:titleStyle>
    <p:bodyStyle>
      <a:lvl1pPr marL="337514" indent="-337514" algn="l" rtl="0" eaLnBrk="1" latinLnBrk="0" hangingPunct="1">
        <a:spcBef>
          <a:spcPts val="738"/>
        </a:spcBef>
        <a:buClr>
          <a:schemeClr val="accent2"/>
        </a:buClr>
        <a:buSzPct val="60000"/>
        <a:buFont typeface="Wingdings"/>
        <a:buChar char=""/>
        <a:defRPr kumimoji="0" sz="3100" kern="1200">
          <a:solidFill>
            <a:schemeClr val="tx1"/>
          </a:solidFill>
          <a:latin typeface="+mn-lt"/>
          <a:ea typeface="+mn-ea"/>
          <a:cs typeface="+mn-cs"/>
        </a:defRPr>
      </a:lvl1pPr>
      <a:lvl2pPr marL="675028" indent="-289298" algn="l" rtl="0" eaLnBrk="1" latinLnBrk="0" hangingPunct="1">
        <a:spcBef>
          <a:spcPts val="580"/>
        </a:spcBef>
        <a:buClr>
          <a:schemeClr val="accent1"/>
        </a:buClr>
        <a:buSzPct val="70000"/>
        <a:buFont typeface="Wingdings 2"/>
        <a:buChar char=""/>
        <a:defRPr kumimoji="0" sz="2700" kern="1200">
          <a:solidFill>
            <a:schemeClr val="tx1"/>
          </a:solidFill>
          <a:latin typeface="+mn-lt"/>
          <a:ea typeface="+mn-ea"/>
          <a:cs typeface="+mn-cs"/>
        </a:defRPr>
      </a:lvl2pPr>
      <a:lvl3pPr marL="964326" indent="-241082" algn="l" rtl="0" eaLnBrk="1" latinLnBrk="0" hangingPunct="1">
        <a:spcBef>
          <a:spcPts val="527"/>
        </a:spcBef>
        <a:buClr>
          <a:schemeClr val="accent2"/>
        </a:buClr>
        <a:buSzPct val="75000"/>
        <a:buFont typeface="Wingdings"/>
        <a:buChar char=""/>
        <a:defRPr kumimoji="0" sz="2400" kern="1200">
          <a:solidFill>
            <a:schemeClr val="tx1"/>
          </a:solidFill>
          <a:latin typeface="+mn-lt"/>
          <a:ea typeface="+mn-ea"/>
          <a:cs typeface="+mn-cs"/>
        </a:defRPr>
      </a:lvl3pPr>
      <a:lvl4pPr marL="1446489" indent="-241082" algn="l" rtl="0" eaLnBrk="1" latinLnBrk="0" hangingPunct="1">
        <a:spcBef>
          <a:spcPts val="422"/>
        </a:spcBef>
        <a:buClr>
          <a:schemeClr val="accent3"/>
        </a:buClr>
        <a:buSzPct val="75000"/>
        <a:buFont typeface="Wingdings"/>
        <a:buChar char=""/>
        <a:defRPr kumimoji="0" sz="2100" kern="1200">
          <a:solidFill>
            <a:schemeClr val="tx1"/>
          </a:solidFill>
          <a:latin typeface="+mn-lt"/>
          <a:ea typeface="+mn-ea"/>
          <a:cs typeface="+mn-cs"/>
        </a:defRPr>
      </a:lvl4pPr>
      <a:lvl5pPr marL="1928652" indent="-241082" algn="l" rtl="0" eaLnBrk="1" latinLnBrk="0" hangingPunct="1">
        <a:spcBef>
          <a:spcPts val="422"/>
        </a:spcBef>
        <a:buClr>
          <a:schemeClr val="accent4"/>
        </a:buClr>
        <a:buSzPct val="65000"/>
        <a:buFont typeface="Wingdings"/>
        <a:buChar char=""/>
        <a:defRPr kumimoji="0" sz="2100" kern="1200">
          <a:solidFill>
            <a:schemeClr val="tx1"/>
          </a:solidFill>
          <a:latin typeface="+mn-lt"/>
          <a:ea typeface="+mn-ea"/>
          <a:cs typeface="+mn-cs"/>
        </a:defRPr>
      </a:lvl5pPr>
      <a:lvl6pPr marL="2217950" indent="-241082" algn="l" rtl="0" eaLnBrk="1" latinLnBrk="0" hangingPunct="1">
        <a:spcBef>
          <a:spcPct val="20000"/>
        </a:spcBef>
        <a:buClr>
          <a:schemeClr val="accent1"/>
        </a:buClr>
        <a:buFont typeface="Wingdings"/>
        <a:buChar char="§"/>
        <a:defRPr kumimoji="0" sz="1900" kern="1200" baseline="0">
          <a:solidFill>
            <a:schemeClr val="tx1"/>
          </a:solidFill>
          <a:latin typeface="+mn-lt"/>
          <a:ea typeface="+mn-ea"/>
          <a:cs typeface="+mn-cs"/>
        </a:defRPr>
      </a:lvl6pPr>
      <a:lvl7pPr marL="2507248" indent="-241082" algn="l" rtl="0" eaLnBrk="1" latinLnBrk="0" hangingPunct="1">
        <a:spcBef>
          <a:spcPct val="20000"/>
        </a:spcBef>
        <a:buClr>
          <a:schemeClr val="accent2"/>
        </a:buClr>
        <a:buFont typeface="Wingdings"/>
        <a:buChar char="§"/>
        <a:defRPr kumimoji="0" sz="1900" kern="1200" baseline="0">
          <a:solidFill>
            <a:schemeClr val="tx1"/>
          </a:solidFill>
          <a:latin typeface="+mn-lt"/>
          <a:ea typeface="+mn-ea"/>
          <a:cs typeface="+mn-cs"/>
        </a:defRPr>
      </a:lvl7pPr>
      <a:lvl8pPr marL="2796546" indent="-241082" algn="l" rtl="0" eaLnBrk="1" latinLnBrk="0" hangingPunct="1">
        <a:spcBef>
          <a:spcPct val="20000"/>
        </a:spcBef>
        <a:buClr>
          <a:schemeClr val="accent3"/>
        </a:buClr>
        <a:buFont typeface="Wingdings"/>
        <a:buChar char="§"/>
        <a:defRPr kumimoji="0" sz="1900" kern="1200" baseline="0">
          <a:solidFill>
            <a:schemeClr val="tx1"/>
          </a:solidFill>
          <a:latin typeface="+mn-lt"/>
          <a:ea typeface="+mn-ea"/>
          <a:cs typeface="+mn-cs"/>
        </a:defRPr>
      </a:lvl8pPr>
      <a:lvl9pPr marL="3085844" indent="-241082" algn="l" rtl="0" eaLnBrk="1" latinLnBrk="0" hangingPunct="1">
        <a:spcBef>
          <a:spcPct val="20000"/>
        </a:spcBef>
        <a:buClr>
          <a:schemeClr val="accent4"/>
        </a:buClr>
        <a:buFont typeface="Wingdings"/>
        <a:buChar char="§"/>
        <a:defRPr kumimoji="0" sz="19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82163" algn="l" rtl="0" eaLnBrk="1" latinLnBrk="0" hangingPunct="1">
        <a:defRPr kumimoji="0" kern="1200">
          <a:solidFill>
            <a:schemeClr val="tx1"/>
          </a:solidFill>
          <a:latin typeface="+mn-lt"/>
          <a:ea typeface="+mn-ea"/>
          <a:cs typeface="+mn-cs"/>
        </a:defRPr>
      </a:lvl2pPr>
      <a:lvl3pPr marL="964326" algn="l" rtl="0" eaLnBrk="1" latinLnBrk="0" hangingPunct="1">
        <a:defRPr kumimoji="0" kern="1200">
          <a:solidFill>
            <a:schemeClr val="tx1"/>
          </a:solidFill>
          <a:latin typeface="+mn-lt"/>
          <a:ea typeface="+mn-ea"/>
          <a:cs typeface="+mn-cs"/>
        </a:defRPr>
      </a:lvl3pPr>
      <a:lvl4pPr marL="1446489" algn="l" rtl="0" eaLnBrk="1" latinLnBrk="0" hangingPunct="1">
        <a:defRPr kumimoji="0" kern="1200">
          <a:solidFill>
            <a:schemeClr val="tx1"/>
          </a:solidFill>
          <a:latin typeface="+mn-lt"/>
          <a:ea typeface="+mn-ea"/>
          <a:cs typeface="+mn-cs"/>
        </a:defRPr>
      </a:lvl4pPr>
      <a:lvl5pPr marL="1928652" algn="l" rtl="0" eaLnBrk="1" latinLnBrk="0" hangingPunct="1">
        <a:defRPr kumimoji="0" kern="1200">
          <a:solidFill>
            <a:schemeClr val="tx1"/>
          </a:solidFill>
          <a:latin typeface="+mn-lt"/>
          <a:ea typeface="+mn-ea"/>
          <a:cs typeface="+mn-cs"/>
        </a:defRPr>
      </a:lvl5pPr>
      <a:lvl6pPr marL="2410816" algn="l" rtl="0" eaLnBrk="1" latinLnBrk="0" hangingPunct="1">
        <a:defRPr kumimoji="0" kern="1200">
          <a:solidFill>
            <a:schemeClr val="tx1"/>
          </a:solidFill>
          <a:latin typeface="+mn-lt"/>
          <a:ea typeface="+mn-ea"/>
          <a:cs typeface="+mn-cs"/>
        </a:defRPr>
      </a:lvl6pPr>
      <a:lvl7pPr marL="2892979" algn="l" rtl="0" eaLnBrk="1" latinLnBrk="0" hangingPunct="1">
        <a:defRPr kumimoji="0" kern="1200">
          <a:solidFill>
            <a:schemeClr val="tx1"/>
          </a:solidFill>
          <a:latin typeface="+mn-lt"/>
          <a:ea typeface="+mn-ea"/>
          <a:cs typeface="+mn-cs"/>
        </a:defRPr>
      </a:lvl7pPr>
      <a:lvl8pPr marL="3375142" algn="l" rtl="0" eaLnBrk="1" latinLnBrk="0" hangingPunct="1">
        <a:defRPr kumimoji="0" kern="1200">
          <a:solidFill>
            <a:schemeClr val="tx1"/>
          </a:solidFill>
          <a:latin typeface="+mn-lt"/>
          <a:ea typeface="+mn-ea"/>
          <a:cs typeface="+mn-cs"/>
        </a:defRPr>
      </a:lvl8pPr>
      <a:lvl9pPr marL="3857305"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6"/>
          <p:cNvSpPr>
            <a:spLocks/>
          </p:cNvSpPr>
          <p:nvPr/>
        </p:nvSpPr>
        <p:spPr bwMode="auto">
          <a:xfrm>
            <a:off x="0" y="4318403"/>
            <a:ext cx="3369957" cy="2010166"/>
          </a:xfrm>
          <a:custGeom>
            <a:avLst/>
            <a:gdLst>
              <a:gd name="T0" fmla="*/ 0 w 2348"/>
              <a:gd name="T1" fmla="*/ 0 h 1407"/>
              <a:gd name="T2" fmla="*/ 2348 w 2348"/>
              <a:gd name="T3" fmla="*/ 1407 h 1407"/>
              <a:gd name="T4" fmla="*/ 0 w 2348"/>
              <a:gd name="T5" fmla="*/ 1407 h 1407"/>
              <a:gd name="T6" fmla="*/ 0 w 2348"/>
              <a:gd name="T7" fmla="*/ 0 h 1407"/>
            </a:gdLst>
            <a:ahLst/>
            <a:cxnLst>
              <a:cxn ang="0">
                <a:pos x="T0" y="T1"/>
              </a:cxn>
              <a:cxn ang="0">
                <a:pos x="T2" y="T3"/>
              </a:cxn>
              <a:cxn ang="0">
                <a:pos x="T4" y="T5"/>
              </a:cxn>
              <a:cxn ang="0">
                <a:pos x="T6" y="T7"/>
              </a:cxn>
            </a:cxnLst>
            <a:rect l="0" t="0" r="r" b="b"/>
            <a:pathLst>
              <a:path w="2348" h="1407">
                <a:moveTo>
                  <a:pt x="0" y="0"/>
                </a:moveTo>
                <a:lnTo>
                  <a:pt x="2348" y="1407"/>
                </a:lnTo>
                <a:lnTo>
                  <a:pt x="0" y="1407"/>
                </a:lnTo>
                <a:lnTo>
                  <a:pt x="0" y="0"/>
                </a:lnTo>
                <a:close/>
              </a:path>
            </a:pathLst>
          </a:custGeom>
          <a:solidFill>
            <a:schemeClr val="accent1"/>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a:p>
        </p:txBody>
      </p:sp>
      <p:sp>
        <p:nvSpPr>
          <p:cNvPr id="16" name="Freeform 7"/>
          <p:cNvSpPr>
            <a:spLocks/>
          </p:cNvSpPr>
          <p:nvPr/>
        </p:nvSpPr>
        <p:spPr bwMode="auto">
          <a:xfrm>
            <a:off x="589569" y="3951951"/>
            <a:ext cx="9054494" cy="2376617"/>
          </a:xfrm>
          <a:custGeom>
            <a:avLst/>
            <a:gdLst>
              <a:gd name="T0" fmla="*/ 4403 w 4403"/>
              <a:gd name="T1" fmla="*/ 0 h 1161"/>
              <a:gd name="T2" fmla="*/ 4403 w 4403"/>
              <a:gd name="T3" fmla="*/ 1161 h 1161"/>
              <a:gd name="T4" fmla="*/ 0 w 4403"/>
              <a:gd name="T5" fmla="*/ 1161 h 1161"/>
              <a:gd name="T6" fmla="*/ 4403 w 4403"/>
              <a:gd name="T7" fmla="*/ 0 h 1161"/>
            </a:gdLst>
            <a:ahLst/>
            <a:cxnLst>
              <a:cxn ang="0">
                <a:pos x="T0" y="T1"/>
              </a:cxn>
              <a:cxn ang="0">
                <a:pos x="T2" y="T3"/>
              </a:cxn>
              <a:cxn ang="0">
                <a:pos x="T4" y="T5"/>
              </a:cxn>
              <a:cxn ang="0">
                <a:pos x="T6" y="T7"/>
              </a:cxn>
            </a:cxnLst>
            <a:rect l="0" t="0" r="r" b="b"/>
            <a:pathLst>
              <a:path w="4403" h="1161">
                <a:moveTo>
                  <a:pt x="4403" y="0"/>
                </a:moveTo>
                <a:lnTo>
                  <a:pt x="4403" y="1161"/>
                </a:lnTo>
                <a:lnTo>
                  <a:pt x="0" y="1161"/>
                </a:lnTo>
                <a:lnTo>
                  <a:pt x="4403" y="0"/>
                </a:lnTo>
                <a:close/>
              </a:path>
            </a:pathLst>
          </a:custGeom>
          <a:solidFill>
            <a:schemeClr val="accent2"/>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a:p>
        </p:txBody>
      </p:sp>
      <p:sp>
        <p:nvSpPr>
          <p:cNvPr id="17" name="矩形 259"/>
          <p:cNvSpPr>
            <a:spLocks noChangeArrowheads="1"/>
          </p:cNvSpPr>
          <p:nvPr/>
        </p:nvSpPr>
        <p:spPr bwMode="auto">
          <a:xfrm>
            <a:off x="1473659" y="2442204"/>
            <a:ext cx="6750750" cy="124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4050" cap="all">
                <a:cs typeface="Arial" panose="020B0604020202020204" pitchFamily="34" charset="0"/>
              </a:rPr>
              <a:t>2020 tsmc x Microsoft Careerhack</a:t>
            </a:r>
            <a:endParaRPr lang="zh-CN" altLang="en-US" sz="4050" cap="all">
              <a:cs typeface="Arial" panose="020B0604020202020204" pitchFamily="34" charset="0"/>
            </a:endParaRPr>
          </a:p>
        </p:txBody>
      </p:sp>
    </p:spTree>
    <p:extLst>
      <p:ext uri="{BB962C8B-B14F-4D97-AF65-F5344CB8AC3E}">
        <p14:creationId xmlns:p14="http://schemas.microsoft.com/office/powerpoint/2010/main" val="1630679361"/>
      </p:ext>
    </p:extLst>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normAutofit/>
          </a:bodyPr>
          <a:lstStyle/>
          <a:p>
            <a:r>
              <a:rPr lang="en-US" altLang="zh-TW" sz="3600">
                <a:solidFill>
                  <a:schemeClr val="tx1"/>
                </a:solidFill>
                <a:latin typeface="Microsoft YaHei" panose="020B0503020204020204" pitchFamily="34" charset="-122"/>
                <a:ea typeface="Microsoft YaHei" panose="020B0503020204020204" pitchFamily="34" charset="-122"/>
              </a:rPr>
              <a:t>Outline</a:t>
            </a:r>
            <a:endParaRPr lang="zh-TW" altLang="en-US" sz="3600">
              <a:solidFill>
                <a:schemeClr val="tx1"/>
              </a:solidFill>
              <a:latin typeface="Microsoft YaHei" panose="020B0503020204020204" pitchFamily="34" charset="-122"/>
              <a:ea typeface="Microsoft YaHei" panose="020B0503020204020204" pitchFamily="34" charset="-122"/>
            </a:endParaRPr>
          </a:p>
        </p:txBody>
      </p:sp>
      <p:sp>
        <p:nvSpPr>
          <p:cNvPr id="4" name="內容版面配置區 3"/>
          <p:cNvSpPr>
            <a:spLocks noGrp="1"/>
          </p:cNvSpPr>
          <p:nvPr>
            <p:ph sz="quarter" idx="1"/>
          </p:nvPr>
        </p:nvSpPr>
        <p:spPr/>
        <p:txBody>
          <a:bodyPr vert="horz" lIns="96433" tIns="48216" rIns="96433" bIns="48216" anchor="t">
            <a:normAutofit/>
          </a:bodyPr>
          <a:lstStyle/>
          <a:p>
            <a:pPr marL="337185" indent="-337185"/>
            <a:r>
              <a:rPr lang="zh-TW" altLang="en-US" sz="2400">
                <a:ea typeface="微軟正黑體"/>
              </a:rPr>
              <a:t>背景</a:t>
            </a:r>
            <a:r>
              <a:rPr lang="en-US" altLang="zh-TW" sz="2400">
                <a:ea typeface="微軟正黑體"/>
              </a:rPr>
              <a:t>/</a:t>
            </a:r>
            <a:r>
              <a:rPr lang="zh-TW" altLang="en-US" sz="2400">
                <a:ea typeface="微軟正黑體"/>
              </a:rPr>
              <a:t>題目</a:t>
            </a:r>
            <a:endParaRPr lang="en-US" altLang="zh-TW" sz="2400">
              <a:ea typeface="微軟正黑體"/>
            </a:endParaRPr>
          </a:p>
          <a:p>
            <a:pPr marL="337185" indent="-337185"/>
            <a:r>
              <a:rPr lang="zh-TW" altLang="en-US" sz="2400"/>
              <a:t>資料內容說明</a:t>
            </a:r>
            <a:endParaRPr lang="en-US" altLang="zh-TW" sz="2400"/>
          </a:p>
          <a:p>
            <a:pPr marL="675005" lvl="1" indent="-288925"/>
            <a:r>
              <a:rPr lang="en-US" altLang="zh-TW" sz="2000"/>
              <a:t>Input Data Format</a:t>
            </a:r>
            <a:r>
              <a:rPr lang="zh-TW" altLang="en-US" sz="2000"/>
              <a:t>說明</a:t>
            </a:r>
            <a:endParaRPr lang="en-US" altLang="zh-TW" sz="2000"/>
          </a:p>
          <a:p>
            <a:pPr marL="675005" lvl="1" indent="-288925"/>
            <a:r>
              <a:rPr lang="en-US" altLang="zh-TW" sz="2000"/>
              <a:t>Output Data Format</a:t>
            </a:r>
            <a:r>
              <a:rPr lang="zh-TW" altLang="en-US" sz="2000"/>
              <a:t> 說明</a:t>
            </a:r>
            <a:endParaRPr lang="en-US" altLang="zh-TW" sz="2000"/>
          </a:p>
          <a:p>
            <a:pPr marL="337185" indent="-337185"/>
            <a:r>
              <a:rPr lang="zh-TW" altLang="en-US" sz="2400"/>
              <a:t>比賽流程描述</a:t>
            </a:r>
            <a:endParaRPr lang="en-US" altLang="zh-TW" sz="2400"/>
          </a:p>
          <a:p>
            <a:pPr marL="337185" indent="-337185"/>
            <a:r>
              <a:rPr lang="zh-TW" altLang="en-US" sz="2400"/>
              <a:t>評分標準</a:t>
            </a:r>
            <a:endParaRPr lang="en-US" altLang="zh-TW" sz="2400"/>
          </a:p>
          <a:p>
            <a:pPr marL="337185" indent="-337185"/>
            <a:r>
              <a:rPr lang="zh-TW" altLang="en-US" sz="2400"/>
              <a:t>注意事項</a:t>
            </a:r>
          </a:p>
        </p:txBody>
      </p:sp>
    </p:spTree>
    <p:extLst>
      <p:ext uri="{BB962C8B-B14F-4D97-AF65-F5344CB8AC3E}">
        <p14:creationId xmlns:p14="http://schemas.microsoft.com/office/powerpoint/2010/main" val="2624209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265" y="1175308"/>
            <a:ext cx="168762" cy="4399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326" tIns="36163" rIns="72326" bIns="36163" rtlCol="0" anchor="ctr"/>
          <a:lstStyle/>
          <a:p>
            <a:pPr algn="ctr" defTabSz="723209"/>
            <a:endParaRPr lang="zh-CN" altLang="en-US" sz="1477">
              <a:solidFill>
                <a:srgbClr val="E7E6E6">
                  <a:lumMod val="50000"/>
                </a:srgb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 name="標題 1"/>
          <p:cNvSpPr>
            <a:spLocks noGrp="1"/>
          </p:cNvSpPr>
          <p:nvPr>
            <p:ph type="title"/>
          </p:nvPr>
        </p:nvSpPr>
        <p:spPr/>
        <p:txBody>
          <a:bodyPr>
            <a:normAutofit/>
          </a:bodyPr>
          <a:lstStyle/>
          <a:p>
            <a:r>
              <a:rPr lang="zh-TW" altLang="en-US" sz="3600" b="1">
                <a:solidFill>
                  <a:schemeClr val="tx1"/>
                </a:solidFill>
              </a:rPr>
              <a:t>背景</a:t>
            </a:r>
          </a:p>
        </p:txBody>
      </p:sp>
      <p:sp>
        <p:nvSpPr>
          <p:cNvPr id="3" name="內容版面配置區 2"/>
          <p:cNvSpPr>
            <a:spLocks noGrp="1"/>
          </p:cNvSpPr>
          <p:nvPr>
            <p:ph sz="quarter" idx="1"/>
          </p:nvPr>
        </p:nvSpPr>
        <p:spPr/>
        <p:txBody>
          <a:bodyPr>
            <a:normAutofit/>
          </a:bodyPr>
          <a:lstStyle/>
          <a:p>
            <a:pPr>
              <a:lnSpc>
                <a:spcPct val="150000"/>
              </a:lnSpc>
            </a:pPr>
            <a:r>
              <a:rPr lang="zh-TW" altLang="en-US" sz="1400"/>
              <a:t>機器視覺於 </a:t>
            </a:r>
            <a:r>
              <a:rPr lang="en-US" altLang="zh-TW" sz="1400"/>
              <a:t>AOI </a:t>
            </a:r>
            <a:r>
              <a:rPr lang="zh-TW" altLang="en-US" sz="1400"/>
              <a:t>產業之應用就是用機器替代人眼來完成觀測、判斷與檢測，常用於大量生產過程的品質 檢驗、不適合人的危險環境及人眼視覺難以滿足之場合，機器視覺可以提高檢測精度和速度，從而提高 生產效率，在各製造生產業應用甚廣</a:t>
            </a:r>
            <a:r>
              <a:rPr lang="zh-TW" altLang="en-US" sz="1400">
                <a:latin typeface="微軟正黑體" panose="020B0604030504040204" pitchFamily="34" charset="-120"/>
              </a:rPr>
              <a:t>。</a:t>
            </a:r>
            <a:endParaRPr lang="en-US" altLang="zh-TW" sz="1400">
              <a:latin typeface="微軟正黑體" panose="020B0604030504040204" pitchFamily="34" charset="-120"/>
            </a:endParaRPr>
          </a:p>
          <a:p>
            <a:pPr>
              <a:lnSpc>
                <a:spcPct val="150000"/>
              </a:lnSpc>
            </a:pPr>
            <a:r>
              <a:rPr lang="zh-TW" altLang="en-US" sz="1400">
                <a:latin typeface="微軟正黑體" panose="020B0604030504040204" pitchFamily="34" charset="-120"/>
              </a:rPr>
              <a:t>臺灣有很成熟的紡織產業，但在自動偵測產品缺陷的方法尚未找到自動化的方法，特別是布料通常每批的設計都不同，較難開發出一套流程化的檢測方式。我們希望參賽者能提供一個應用人工智慧手法的偵測雛型，未來有可能發展成為適合紡織產業的系統。</a:t>
            </a:r>
          </a:p>
          <a:p>
            <a:pPr>
              <a:lnSpc>
                <a:spcPct val="150000"/>
              </a:lnSpc>
            </a:pPr>
            <a:r>
              <a:rPr lang="zh-TW" altLang="en-US" sz="1400">
                <a:latin typeface="微軟正黑體" panose="020B0604030504040204" pitchFamily="34" charset="-120"/>
              </a:rPr>
              <a:t>本次挑戰中您要針對大會提供的資料集，修改最新的機器學習模型並加以分析。</a:t>
            </a:r>
          </a:p>
          <a:p>
            <a:pPr>
              <a:lnSpc>
                <a:spcPct val="150000"/>
              </a:lnSpc>
            </a:pPr>
            <a:endParaRPr lang="en-US" altLang="zh-TW" sz="1400">
              <a:latin typeface="+mj-ea"/>
              <a:ea typeface="+mj-ea"/>
              <a:sym typeface="Arial" panose="020B0604020202020204" pitchFamily="34" charset="0"/>
            </a:endParaRPr>
          </a:p>
          <a:p>
            <a:endParaRPr lang="zh-TW" altLang="en-US" sz="1400">
              <a:latin typeface="+mj-ea"/>
              <a:ea typeface="+mj-ea"/>
            </a:endParaRPr>
          </a:p>
        </p:txBody>
      </p:sp>
    </p:spTree>
    <p:extLst>
      <p:ext uri="{BB962C8B-B14F-4D97-AF65-F5344CB8AC3E}">
        <p14:creationId xmlns:p14="http://schemas.microsoft.com/office/powerpoint/2010/main" val="1123670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3600" b="1">
                <a:solidFill>
                  <a:schemeClr val="tx1"/>
                </a:solidFill>
                <a:latin typeface="+mj-ea"/>
                <a:cs typeface="+mn-ea"/>
                <a:sym typeface="Arial" panose="020B0604020202020204" pitchFamily="34" charset="0"/>
              </a:rPr>
              <a:t>題目</a:t>
            </a:r>
            <a:endParaRPr lang="zh-TW" altLang="en-US" sz="3600" b="1">
              <a:solidFill>
                <a:schemeClr val="tx1"/>
              </a:solidFill>
              <a:latin typeface="+mj-ea"/>
            </a:endParaRPr>
          </a:p>
        </p:txBody>
      </p:sp>
      <p:sp>
        <p:nvSpPr>
          <p:cNvPr id="3" name="內容版面配置區 2"/>
          <p:cNvSpPr>
            <a:spLocks noGrp="1"/>
          </p:cNvSpPr>
          <p:nvPr>
            <p:ph sz="quarter" idx="1"/>
          </p:nvPr>
        </p:nvSpPr>
        <p:spPr/>
        <p:txBody>
          <a:bodyPr>
            <a:normAutofit/>
          </a:bodyPr>
          <a:lstStyle/>
          <a:p>
            <a:pPr>
              <a:lnSpc>
                <a:spcPct val="150000"/>
              </a:lnSpc>
            </a:pPr>
            <a:r>
              <a:rPr lang="zh-TW" altLang="en-US" sz="1400">
                <a:latin typeface="+mj-ea"/>
                <a:sym typeface="Arial" panose="020B0604020202020204" pitchFamily="34" charset="0"/>
              </a:rPr>
              <a:t>紡織業追求快時尚趨勢，如何加快整個生產流程並能夠維持高品質一直是整個產業相當重要的課題，如何透過</a:t>
            </a:r>
            <a:r>
              <a:rPr lang="en-US" altLang="zh-TW" sz="1400">
                <a:latin typeface="+mj-ea"/>
                <a:sym typeface="Arial" panose="020B0604020202020204" pitchFamily="34" charset="0"/>
              </a:rPr>
              <a:t>AOI</a:t>
            </a:r>
            <a:r>
              <a:rPr lang="zh-TW" altLang="en-US" sz="1400">
                <a:latin typeface="+mj-ea"/>
                <a:sym typeface="Arial" panose="020B0604020202020204" pitchFamily="34" charset="0"/>
              </a:rPr>
              <a:t>視覺化檢測驗布，即時且有效率的把關布匹品質，相關資訊能夠隨時掌握與監控，可大幅提高生產良率，有效提高企業獲利與提升效率。</a:t>
            </a:r>
            <a:endParaRPr lang="en-US" altLang="zh-TW" sz="1400">
              <a:latin typeface="+mj-ea"/>
              <a:sym typeface="Arial" panose="020B0604020202020204" pitchFamily="34" charset="0"/>
            </a:endParaRPr>
          </a:p>
          <a:p>
            <a:pPr>
              <a:lnSpc>
                <a:spcPct val="150000"/>
              </a:lnSpc>
            </a:pPr>
            <a:r>
              <a:rPr kumimoji="1" lang="zh-TW" altLang="en-US" sz="1400">
                <a:solidFill>
                  <a:srgbClr val="000000"/>
                </a:solidFill>
                <a:latin typeface="微軟正黑體" panose="020B0604030504040204" pitchFamily="34" charset="-120"/>
              </a:rPr>
              <a:t>大會將提供正常或有缺陷的布料圖片。參賽者需要由此資料開發出智能</a:t>
            </a:r>
            <a:r>
              <a:rPr kumimoji="1" lang="en-US" altLang="zh-TW" sz="1400">
                <a:solidFill>
                  <a:srgbClr val="000000"/>
                </a:solidFill>
                <a:latin typeface="微軟正黑體" panose="020B0604030504040204" pitchFamily="34" charset="-120"/>
              </a:rPr>
              <a:t>AOI</a:t>
            </a:r>
            <a:r>
              <a:rPr kumimoji="1" lang="zh-TW" altLang="en-US" sz="1400">
                <a:solidFill>
                  <a:srgbClr val="000000"/>
                </a:solidFill>
                <a:latin typeface="微軟正黑體" panose="020B0604030504040204" pitchFamily="34" charset="-120"/>
              </a:rPr>
              <a:t>驗布工具，有能力預測新進資料是否為有缺陷的布料。</a:t>
            </a:r>
            <a:endParaRPr kumimoji="1" lang="en-US" altLang="zh-TW" sz="1400">
              <a:solidFill>
                <a:srgbClr val="000000"/>
              </a:solidFill>
              <a:latin typeface="微軟正黑體" panose="020B0604030504040204" pitchFamily="34" charset="-120"/>
            </a:endParaRPr>
          </a:p>
          <a:p>
            <a:pPr>
              <a:lnSpc>
                <a:spcPct val="150000"/>
              </a:lnSpc>
            </a:pPr>
            <a:r>
              <a:rPr lang="zh-TW" altLang="en-US" sz="1400">
                <a:latin typeface="+mj-ea"/>
                <a:ea typeface="+mj-ea"/>
                <a:sym typeface="Arial" panose="020B0604020202020204" pitchFamily="34" charset="0"/>
              </a:rPr>
              <a:t>線上會提供布料的原始圖檔和</a:t>
            </a:r>
            <a:r>
              <a:rPr lang="zh-TW" altLang="en-US" sz="1400">
                <a:latin typeface="+mj-ea"/>
                <a:sym typeface="Arial" panose="020B0604020202020204" pitchFamily="34" charset="0"/>
              </a:rPr>
              <a:t>最後預測結果的範例</a:t>
            </a:r>
            <a:r>
              <a:rPr lang="zh-TW" altLang="en-US" sz="1400">
                <a:latin typeface="+mj-ea"/>
                <a:ea typeface="+mj-ea"/>
                <a:sym typeface="Arial" panose="020B0604020202020204" pitchFamily="34" charset="0"/>
              </a:rPr>
              <a:t>，圖檔內會包含有瑕疵的布料與合格的布料。</a:t>
            </a:r>
            <a:endParaRPr lang="en-US" altLang="zh-TW" sz="1400">
              <a:latin typeface="+mj-ea"/>
              <a:ea typeface="+mj-ea"/>
              <a:sym typeface="Arial" panose="020B0604020202020204" pitchFamily="34" charset="0"/>
            </a:endParaRPr>
          </a:p>
          <a:p>
            <a:pPr>
              <a:lnSpc>
                <a:spcPct val="150000"/>
              </a:lnSpc>
            </a:pPr>
            <a:r>
              <a:rPr lang="zh-TW" altLang="en-US" sz="1400">
                <a:latin typeface="+mj-ea"/>
                <a:ea typeface="+mj-ea"/>
                <a:sym typeface="Arial" panose="020B0604020202020204" pitchFamily="34" charset="0"/>
              </a:rPr>
              <a:t>主辦單位事先</a:t>
            </a:r>
            <a:r>
              <a:rPr lang="zh-TW" altLang="en-US" sz="1400" b="1" u="sng">
                <a:solidFill>
                  <a:srgbClr val="0066FF"/>
                </a:solidFill>
                <a:latin typeface="+mj-ea"/>
                <a:ea typeface="+mj-ea"/>
                <a:sym typeface="Arial" panose="020B0604020202020204" pitchFamily="34" charset="0"/>
              </a:rPr>
              <a:t>提供 </a:t>
            </a:r>
            <a:r>
              <a:rPr lang="en-US" altLang="zh-TW" sz="1400" b="1" u="sng">
                <a:solidFill>
                  <a:srgbClr val="0066FF"/>
                </a:solidFill>
                <a:latin typeface="+mj-ea"/>
                <a:ea typeface="+mj-ea"/>
                <a:sym typeface="Arial" panose="020B0604020202020204" pitchFamily="34" charset="0"/>
              </a:rPr>
              <a:t>5</a:t>
            </a:r>
            <a:r>
              <a:rPr lang="zh-TW" altLang="en-US" sz="1400" b="1" u="sng">
                <a:solidFill>
                  <a:srgbClr val="0066FF"/>
                </a:solidFill>
                <a:latin typeface="+mj-ea"/>
                <a:ea typeface="+mj-ea"/>
                <a:sym typeface="Arial" panose="020B0604020202020204" pitchFamily="34" charset="0"/>
              </a:rPr>
              <a:t>組的 </a:t>
            </a:r>
            <a:r>
              <a:rPr lang="en-US" altLang="zh-TW" sz="1400" b="1" u="sng">
                <a:solidFill>
                  <a:srgbClr val="0066FF"/>
                </a:solidFill>
                <a:latin typeface="+mj-ea"/>
                <a:ea typeface="+mj-ea"/>
                <a:sym typeface="Arial" panose="020B0604020202020204" pitchFamily="34" charset="0"/>
              </a:rPr>
              <a:t>Sample data </a:t>
            </a:r>
            <a:r>
              <a:rPr lang="zh-TW" altLang="en-US" sz="1400">
                <a:latin typeface="+mj-ea"/>
                <a:ea typeface="+mj-ea"/>
                <a:sym typeface="Arial" panose="020B0604020202020204" pitchFamily="34" charset="0"/>
              </a:rPr>
              <a:t>，</a:t>
            </a:r>
            <a:r>
              <a:rPr lang="en-US" altLang="zh-TW" sz="1400">
                <a:latin typeface="+mj-ea"/>
                <a:ea typeface="+mj-ea"/>
                <a:sym typeface="Arial" panose="020B0604020202020204" pitchFamily="34" charset="0"/>
              </a:rPr>
              <a:t>sample data</a:t>
            </a:r>
            <a:r>
              <a:rPr lang="zh-TW" altLang="en-US" sz="1400">
                <a:latin typeface="+mj-ea"/>
                <a:ea typeface="+mj-ea"/>
                <a:sym typeface="Arial" panose="020B0604020202020204" pitchFamily="34" charset="0"/>
              </a:rPr>
              <a:t>內會有成對的布料照片，一張為合格的布料，另一張為瑕疵的布料。在</a:t>
            </a:r>
            <a:r>
              <a:rPr lang="zh-TW" altLang="en-US" sz="1400" b="1" u="sng">
                <a:solidFill>
                  <a:srgbClr val="0066FF"/>
                </a:solidFill>
                <a:latin typeface="+mj-ea"/>
                <a:ea typeface="+mj-ea"/>
                <a:sym typeface="Arial" panose="020B0604020202020204" pitchFamily="34" charset="0"/>
              </a:rPr>
              <a:t>參賽當天才公告 </a:t>
            </a:r>
            <a:r>
              <a:rPr lang="en-US" altLang="zh-TW" sz="1400" b="1" u="sng">
                <a:solidFill>
                  <a:srgbClr val="0066FF"/>
                </a:solidFill>
                <a:latin typeface="+mj-ea"/>
                <a:ea typeface="+mj-ea"/>
                <a:sym typeface="Arial" panose="020B0604020202020204" pitchFamily="34" charset="0"/>
              </a:rPr>
              <a:t>100</a:t>
            </a:r>
            <a:r>
              <a:rPr lang="zh-TW" altLang="en-US" sz="1400" b="1" u="sng">
                <a:solidFill>
                  <a:srgbClr val="0066FF"/>
                </a:solidFill>
                <a:latin typeface="+mj-ea"/>
                <a:ea typeface="+mj-ea"/>
                <a:sym typeface="Arial" panose="020B0604020202020204" pitchFamily="34" charset="0"/>
              </a:rPr>
              <a:t>張的 </a:t>
            </a:r>
            <a:r>
              <a:rPr lang="en-US" altLang="zh-TW" sz="1400" b="1" u="sng">
                <a:solidFill>
                  <a:srgbClr val="0066FF"/>
                </a:solidFill>
                <a:latin typeface="+mj-ea"/>
                <a:ea typeface="+mj-ea"/>
                <a:sym typeface="Arial" panose="020B0604020202020204" pitchFamily="34" charset="0"/>
              </a:rPr>
              <a:t>Testing data</a:t>
            </a:r>
            <a:r>
              <a:rPr lang="en-US" altLang="zh-TW" sz="1400" u="sng">
                <a:latin typeface="+mj-ea"/>
                <a:ea typeface="+mj-ea"/>
                <a:sym typeface="Arial" panose="020B0604020202020204" pitchFamily="34" charset="0"/>
              </a:rPr>
              <a:t> </a:t>
            </a:r>
            <a:r>
              <a:rPr lang="zh-TW" altLang="en-US" sz="1400" u="sng">
                <a:latin typeface="+mj-ea"/>
                <a:ea typeface="+mj-ea"/>
                <a:sym typeface="Arial" panose="020B0604020202020204" pitchFamily="34" charset="0"/>
              </a:rPr>
              <a:t>，</a:t>
            </a:r>
            <a:r>
              <a:rPr lang="zh-TW" altLang="en-US" sz="1400">
                <a:latin typeface="+mj-ea"/>
                <a:ea typeface="+mj-ea"/>
                <a:sym typeface="Arial" panose="020B0604020202020204" pitchFamily="34" charset="0"/>
              </a:rPr>
              <a:t>內容為</a:t>
            </a:r>
            <a:r>
              <a:rPr lang="en-US" altLang="zh-TW" sz="1400">
                <a:latin typeface="+mj-ea"/>
                <a:ea typeface="+mj-ea"/>
                <a:sym typeface="Arial" panose="020B0604020202020204" pitchFamily="34" charset="0"/>
              </a:rPr>
              <a:t>50</a:t>
            </a:r>
            <a:r>
              <a:rPr lang="zh-TW" altLang="en-US" sz="1400">
                <a:latin typeface="+mj-ea"/>
                <a:ea typeface="+mj-ea"/>
                <a:sym typeface="Arial" panose="020B0604020202020204" pitchFamily="34" charset="0"/>
              </a:rPr>
              <a:t>張合格布料，</a:t>
            </a:r>
            <a:r>
              <a:rPr lang="en-US" altLang="zh-TW" sz="1400">
                <a:latin typeface="+mj-ea"/>
                <a:ea typeface="+mj-ea"/>
                <a:sym typeface="Arial" panose="020B0604020202020204" pitchFamily="34" charset="0"/>
              </a:rPr>
              <a:t>50</a:t>
            </a:r>
            <a:r>
              <a:rPr lang="zh-TW" altLang="en-US" sz="1400">
                <a:latin typeface="+mj-ea"/>
                <a:ea typeface="+mj-ea"/>
                <a:sym typeface="Arial" panose="020B0604020202020204" pitchFamily="34" charset="0"/>
              </a:rPr>
              <a:t>張為瑕疵布料，需要參賽者針對這</a:t>
            </a:r>
            <a:r>
              <a:rPr lang="en-US" altLang="zh-TW" sz="1400">
                <a:latin typeface="+mj-ea"/>
                <a:ea typeface="+mj-ea"/>
                <a:sym typeface="Arial" panose="020B0604020202020204" pitchFamily="34" charset="0"/>
              </a:rPr>
              <a:t>100</a:t>
            </a:r>
            <a:r>
              <a:rPr lang="zh-TW" altLang="en-US" sz="1400">
                <a:latin typeface="+mj-ea"/>
                <a:ea typeface="+mj-ea"/>
                <a:sym typeface="Arial" panose="020B0604020202020204" pitchFamily="34" charset="0"/>
              </a:rPr>
              <a:t>張布料圖檔</a:t>
            </a:r>
            <a:r>
              <a:rPr kumimoji="1" lang="zh-TW" altLang="en-US" sz="1400">
                <a:solidFill>
                  <a:srgbClr val="000000"/>
                </a:solidFill>
                <a:latin typeface="微軟正黑體" panose="020B0604030504040204" pitchFamily="34" charset="-120"/>
              </a:rPr>
              <a:t>判斷布料是否有瑕疵，記錄並回傳結果</a:t>
            </a:r>
            <a:r>
              <a:rPr lang="zh-TW" altLang="en-US" sz="1400">
                <a:latin typeface="+mj-ea"/>
                <a:ea typeface="+mj-ea"/>
                <a:sym typeface="Arial" panose="020B0604020202020204" pitchFamily="34" charset="0"/>
              </a:rPr>
              <a:t>。</a:t>
            </a:r>
            <a:endParaRPr lang="en-US" altLang="zh-TW" sz="1400">
              <a:latin typeface="+mj-ea"/>
              <a:ea typeface="+mj-ea"/>
              <a:sym typeface="Arial" panose="020B0604020202020204" pitchFamily="34" charset="0"/>
            </a:endParaRPr>
          </a:p>
          <a:p>
            <a:pPr>
              <a:lnSpc>
                <a:spcPct val="150000"/>
              </a:lnSpc>
            </a:pPr>
            <a:endParaRPr lang="en-US" altLang="zh-TW" sz="1400">
              <a:latin typeface="+mj-ea"/>
              <a:ea typeface="+mj-ea"/>
              <a:sym typeface="Arial" panose="020B0604020202020204" pitchFamily="34" charset="0"/>
            </a:endParaRPr>
          </a:p>
          <a:p>
            <a:endParaRPr lang="zh-TW" altLang="en-US" sz="1400">
              <a:latin typeface="+mj-ea"/>
              <a:ea typeface="+mj-ea"/>
            </a:endParaRPr>
          </a:p>
        </p:txBody>
      </p:sp>
    </p:spTree>
    <p:extLst>
      <p:ext uri="{BB962C8B-B14F-4D97-AF65-F5344CB8AC3E}">
        <p14:creationId xmlns:p14="http://schemas.microsoft.com/office/powerpoint/2010/main" val="3044021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3600" b="1">
                <a:solidFill>
                  <a:schemeClr val="tx1"/>
                </a:solidFill>
                <a:latin typeface="+mj-ea"/>
                <a:cs typeface="+mn-ea"/>
                <a:sym typeface="Arial" panose="020B0604020202020204" pitchFamily="34" charset="0"/>
              </a:rPr>
              <a:t>資料內容說明</a:t>
            </a:r>
            <a:endParaRPr lang="zh-TW" altLang="en-US" sz="3600" b="1">
              <a:solidFill>
                <a:schemeClr val="tx1"/>
              </a:solidFill>
              <a:latin typeface="+mj-ea"/>
            </a:endParaRPr>
          </a:p>
        </p:txBody>
      </p:sp>
      <p:sp>
        <p:nvSpPr>
          <p:cNvPr id="3" name="內容版面配置區 2"/>
          <p:cNvSpPr>
            <a:spLocks noGrp="1"/>
          </p:cNvSpPr>
          <p:nvPr>
            <p:ph sz="quarter" idx="1"/>
          </p:nvPr>
        </p:nvSpPr>
        <p:spPr>
          <a:xfrm>
            <a:off x="357535" y="1687617"/>
            <a:ext cx="9361040" cy="5241075"/>
          </a:xfrm>
        </p:spPr>
        <p:txBody>
          <a:bodyPr>
            <a:normAutofit/>
          </a:bodyPr>
          <a:lstStyle/>
          <a:p>
            <a:pPr>
              <a:lnSpc>
                <a:spcPct val="150000"/>
              </a:lnSpc>
            </a:pPr>
            <a:r>
              <a:rPr lang="en-US" altLang="zh-TW" sz="1700">
                <a:latin typeface="Arial" panose="020B0604020202020204" pitchFamily="34" charset="0"/>
                <a:ea typeface="微软雅黑" panose="020B0503020204020204" pitchFamily="34" charset="-122"/>
                <a:sym typeface="Arial" panose="020B0604020202020204" pitchFamily="34" charset="0"/>
              </a:rPr>
              <a:t>1. </a:t>
            </a:r>
            <a:r>
              <a:rPr lang="zh-TW" altLang="en-US" sz="1700">
                <a:latin typeface="Arial" panose="020B0604020202020204" pitchFamily="34" charset="0"/>
                <a:ea typeface="微软雅黑" panose="020B0503020204020204" pitchFamily="34" charset="-122"/>
                <a:sym typeface="Arial" panose="020B0604020202020204" pitchFamily="34" charset="0"/>
              </a:rPr>
              <a:t>事先提供五組</a:t>
            </a:r>
            <a:r>
              <a:rPr lang="en-US" altLang="zh-TW" sz="1700">
                <a:latin typeface="Arial" panose="020B0604020202020204" pitchFamily="34" charset="0"/>
                <a:ea typeface="微软雅黑" panose="020B0503020204020204" pitchFamily="34" charset="-122"/>
                <a:sym typeface="Arial" panose="020B0604020202020204" pitchFamily="34" charset="0"/>
              </a:rPr>
              <a:t>sample data</a:t>
            </a:r>
            <a:r>
              <a:rPr lang="zh-TW" altLang="en-US" sz="1700">
                <a:latin typeface="Arial" panose="020B0604020202020204" pitchFamily="34" charset="0"/>
                <a:ea typeface="微软雅黑" panose="020B0503020204020204" pitchFamily="34" charset="-122"/>
                <a:sym typeface="Arial" panose="020B0604020202020204" pitchFamily="34" charset="0"/>
              </a:rPr>
              <a:t>，參賽當天會提供</a:t>
            </a:r>
            <a:r>
              <a:rPr lang="en-US" altLang="zh-TW" sz="1700">
                <a:latin typeface="Arial" panose="020B0604020202020204" pitchFamily="34" charset="0"/>
                <a:ea typeface="微软雅黑" panose="020B0503020204020204" pitchFamily="34" charset="-122"/>
                <a:sym typeface="Arial" panose="020B0604020202020204" pitchFamily="34" charset="0"/>
              </a:rPr>
              <a:t>100</a:t>
            </a:r>
            <a:r>
              <a:rPr lang="zh-TW" altLang="en-US" sz="1700">
                <a:latin typeface="Arial" panose="020B0604020202020204" pitchFamily="34" charset="0"/>
                <a:ea typeface="微软雅黑" panose="020B0503020204020204" pitchFamily="34" charset="-122"/>
                <a:sym typeface="Arial" panose="020B0604020202020204" pitchFamily="34" charset="0"/>
              </a:rPr>
              <a:t>張布料圖檔當</a:t>
            </a:r>
            <a:r>
              <a:rPr lang="en-US" altLang="zh-TW" sz="1700">
                <a:latin typeface="Arial" panose="020B0604020202020204" pitchFamily="34" charset="0"/>
                <a:ea typeface="微软雅黑" panose="020B0503020204020204" pitchFamily="34" charset="-122"/>
                <a:sym typeface="Arial" panose="020B0604020202020204" pitchFamily="34" charset="0"/>
              </a:rPr>
              <a:t>testing data</a:t>
            </a:r>
            <a:endParaRPr lang="en-US" altLang="zh-TW" sz="1500" b="1" u="sng">
              <a:solidFill>
                <a:srgbClr val="0066FF"/>
              </a:solidFill>
              <a:latin typeface="Arial" panose="020B0604020202020204" pitchFamily="34" charset="0"/>
              <a:ea typeface="微软雅黑" panose="020B0503020204020204" pitchFamily="34" charset="-122"/>
              <a:sym typeface="Arial" panose="020B0604020202020204" pitchFamily="34" charset="0"/>
            </a:endParaRPr>
          </a:p>
          <a:p>
            <a:endParaRPr lang="zh-TW" altLang="en-US" sz="1400"/>
          </a:p>
        </p:txBody>
      </p:sp>
      <p:pic>
        <p:nvPicPr>
          <p:cNvPr id="17" name="圖片 15" descr="一張含有 紅色, 帽, 布, 橙色 的圖片&#10;&#10;描述是以非常高的可信度產生">
            <a:extLst>
              <a:ext uri="{FF2B5EF4-FFF2-40B4-BE49-F238E27FC236}">
                <a16:creationId xmlns:a16="http://schemas.microsoft.com/office/drawing/2014/main" id="{E92868F2-9C5F-44DA-A8AF-8CF4661A9275}"/>
              </a:ext>
            </a:extLst>
          </p:cNvPr>
          <p:cNvPicPr>
            <a:picLocks noChangeAspect="1"/>
          </p:cNvPicPr>
          <p:nvPr/>
        </p:nvPicPr>
        <p:blipFill>
          <a:blip r:embed="rId2"/>
          <a:stretch>
            <a:fillRect/>
          </a:stretch>
        </p:blipFill>
        <p:spPr>
          <a:xfrm>
            <a:off x="5566963" y="2704999"/>
            <a:ext cx="1697612" cy="1837622"/>
          </a:xfrm>
          <a:prstGeom prst="rect">
            <a:avLst/>
          </a:prstGeom>
        </p:spPr>
      </p:pic>
      <p:pic>
        <p:nvPicPr>
          <p:cNvPr id="20" name="圖片 18" descr="一張含有 紅色, 棒球, 選手, 橙色 的圖片&#10;&#10;描述是以非常高的可信度產生">
            <a:extLst>
              <a:ext uri="{FF2B5EF4-FFF2-40B4-BE49-F238E27FC236}">
                <a16:creationId xmlns:a16="http://schemas.microsoft.com/office/drawing/2014/main" id="{E55698FC-F727-4348-A8C6-7B511E290AEA}"/>
              </a:ext>
            </a:extLst>
          </p:cNvPr>
          <p:cNvPicPr>
            <a:picLocks noChangeAspect="1"/>
          </p:cNvPicPr>
          <p:nvPr/>
        </p:nvPicPr>
        <p:blipFill>
          <a:blip r:embed="rId3"/>
          <a:stretch>
            <a:fillRect/>
          </a:stretch>
        </p:blipFill>
        <p:spPr>
          <a:xfrm>
            <a:off x="7300883" y="2695520"/>
            <a:ext cx="1697612" cy="1855122"/>
          </a:xfrm>
          <a:prstGeom prst="rect">
            <a:avLst/>
          </a:prstGeom>
        </p:spPr>
      </p:pic>
      <p:pic>
        <p:nvPicPr>
          <p:cNvPr id="21" name="圖片 20" descr="一張含有 傢俱, 地毯, 電視, 白色 的圖片&#10;&#10;描述是以非常高的可信度產生">
            <a:extLst>
              <a:ext uri="{FF2B5EF4-FFF2-40B4-BE49-F238E27FC236}">
                <a16:creationId xmlns:a16="http://schemas.microsoft.com/office/drawing/2014/main" id="{FBEBF7D1-DA4F-4FCE-A1ED-1F1336D26897}"/>
              </a:ext>
            </a:extLst>
          </p:cNvPr>
          <p:cNvPicPr>
            <a:picLocks noChangeAspect="1"/>
          </p:cNvPicPr>
          <p:nvPr/>
        </p:nvPicPr>
        <p:blipFill>
          <a:blip r:embed="rId4"/>
          <a:stretch>
            <a:fillRect/>
          </a:stretch>
        </p:blipFill>
        <p:spPr>
          <a:xfrm>
            <a:off x="7300883" y="4561626"/>
            <a:ext cx="1697612" cy="1837622"/>
          </a:xfrm>
          <a:prstGeom prst="rect">
            <a:avLst/>
          </a:prstGeom>
        </p:spPr>
      </p:pic>
      <p:pic>
        <p:nvPicPr>
          <p:cNvPr id="22" name="圖片 22" descr="一張含有 建築物, 地毯, 坐, 騎馬 的圖片&#10;&#10;描述是以非常高的可信度產生">
            <a:extLst>
              <a:ext uri="{FF2B5EF4-FFF2-40B4-BE49-F238E27FC236}">
                <a16:creationId xmlns:a16="http://schemas.microsoft.com/office/drawing/2014/main" id="{79335049-9296-47A3-812E-EF1F651237F8}"/>
              </a:ext>
            </a:extLst>
          </p:cNvPr>
          <p:cNvPicPr>
            <a:picLocks noChangeAspect="1"/>
          </p:cNvPicPr>
          <p:nvPr/>
        </p:nvPicPr>
        <p:blipFill>
          <a:blip r:embed="rId5"/>
          <a:stretch>
            <a:fillRect/>
          </a:stretch>
        </p:blipFill>
        <p:spPr>
          <a:xfrm>
            <a:off x="5566963" y="4539724"/>
            <a:ext cx="1697612" cy="1820120"/>
          </a:xfrm>
          <a:prstGeom prst="rect">
            <a:avLst/>
          </a:prstGeom>
        </p:spPr>
      </p:pic>
      <p:pic>
        <p:nvPicPr>
          <p:cNvPr id="23" name="圖片 26">
            <a:extLst>
              <a:ext uri="{FF2B5EF4-FFF2-40B4-BE49-F238E27FC236}">
                <a16:creationId xmlns:a16="http://schemas.microsoft.com/office/drawing/2014/main" id="{4C7BD747-4B74-42E7-82B1-6D3999E2D2CD}"/>
              </a:ext>
            </a:extLst>
          </p:cNvPr>
          <p:cNvPicPr>
            <a:picLocks noChangeAspect="1"/>
          </p:cNvPicPr>
          <p:nvPr/>
        </p:nvPicPr>
        <p:blipFill>
          <a:blip r:embed="rId6"/>
          <a:stretch>
            <a:fillRect/>
          </a:stretch>
        </p:blipFill>
        <p:spPr>
          <a:xfrm>
            <a:off x="322630" y="2687499"/>
            <a:ext cx="2497621" cy="1311536"/>
          </a:xfrm>
          <a:prstGeom prst="rect">
            <a:avLst/>
          </a:prstGeom>
        </p:spPr>
      </p:pic>
      <p:pic>
        <p:nvPicPr>
          <p:cNvPr id="24" name="圖片 28">
            <a:extLst>
              <a:ext uri="{FF2B5EF4-FFF2-40B4-BE49-F238E27FC236}">
                <a16:creationId xmlns:a16="http://schemas.microsoft.com/office/drawing/2014/main" id="{D6718480-BEA2-4147-B454-29AC84204BA2}"/>
              </a:ext>
            </a:extLst>
          </p:cNvPr>
          <p:cNvPicPr>
            <a:picLocks noChangeAspect="1"/>
          </p:cNvPicPr>
          <p:nvPr/>
        </p:nvPicPr>
        <p:blipFill>
          <a:blip r:embed="rId7"/>
          <a:stretch>
            <a:fillRect/>
          </a:stretch>
        </p:blipFill>
        <p:spPr>
          <a:xfrm>
            <a:off x="2955363" y="2698903"/>
            <a:ext cx="2509027" cy="1300132"/>
          </a:xfrm>
          <a:prstGeom prst="rect">
            <a:avLst/>
          </a:prstGeom>
        </p:spPr>
      </p:pic>
      <p:pic>
        <p:nvPicPr>
          <p:cNvPr id="25" name="圖片 30" descr="一張含有 坐, 建築物, 跑道, 男人 的圖片&#10;&#10;描述是以非常高的可信度產生">
            <a:extLst>
              <a:ext uri="{FF2B5EF4-FFF2-40B4-BE49-F238E27FC236}">
                <a16:creationId xmlns:a16="http://schemas.microsoft.com/office/drawing/2014/main" id="{1509B0D3-E6A7-4EFF-B0DB-6253FC0D7B82}"/>
              </a:ext>
            </a:extLst>
          </p:cNvPr>
          <p:cNvPicPr>
            <a:picLocks noChangeAspect="1"/>
          </p:cNvPicPr>
          <p:nvPr/>
        </p:nvPicPr>
        <p:blipFill>
          <a:blip r:embed="rId8"/>
          <a:stretch>
            <a:fillRect/>
          </a:stretch>
        </p:blipFill>
        <p:spPr>
          <a:xfrm>
            <a:off x="322630" y="4071444"/>
            <a:ext cx="2497621" cy="1311536"/>
          </a:xfrm>
          <a:prstGeom prst="rect">
            <a:avLst/>
          </a:prstGeom>
        </p:spPr>
      </p:pic>
      <p:pic>
        <p:nvPicPr>
          <p:cNvPr id="26" name="圖片 32" descr="一張含有 建築物, 坐, 地毯, 直立的 的圖片&#10;&#10;描述是以非常高的可信度產生">
            <a:extLst>
              <a:ext uri="{FF2B5EF4-FFF2-40B4-BE49-F238E27FC236}">
                <a16:creationId xmlns:a16="http://schemas.microsoft.com/office/drawing/2014/main" id="{FDD41361-952C-4D0B-A8BE-E4F90A3762D7}"/>
              </a:ext>
            </a:extLst>
          </p:cNvPr>
          <p:cNvPicPr>
            <a:picLocks noChangeAspect="1"/>
          </p:cNvPicPr>
          <p:nvPr/>
        </p:nvPicPr>
        <p:blipFill>
          <a:blip r:embed="rId9"/>
          <a:stretch>
            <a:fillRect/>
          </a:stretch>
        </p:blipFill>
        <p:spPr>
          <a:xfrm>
            <a:off x="2955363" y="4082848"/>
            <a:ext cx="2509027" cy="1300132"/>
          </a:xfrm>
          <a:prstGeom prst="rect">
            <a:avLst/>
          </a:prstGeom>
        </p:spPr>
      </p:pic>
      <p:pic>
        <p:nvPicPr>
          <p:cNvPr id="27" name="圖片 34" descr="一張含有 水, 室外, 海洋, 直立的 的圖片&#10;&#10;描述是以非常高的可信度產生">
            <a:extLst>
              <a:ext uri="{FF2B5EF4-FFF2-40B4-BE49-F238E27FC236}">
                <a16:creationId xmlns:a16="http://schemas.microsoft.com/office/drawing/2014/main" id="{4E3D51E2-221D-4EA6-AAB8-5FC72BFFB0DD}"/>
              </a:ext>
            </a:extLst>
          </p:cNvPr>
          <p:cNvPicPr>
            <a:picLocks noChangeAspect="1"/>
          </p:cNvPicPr>
          <p:nvPr/>
        </p:nvPicPr>
        <p:blipFill>
          <a:blip r:embed="rId10"/>
          <a:stretch>
            <a:fillRect/>
          </a:stretch>
        </p:blipFill>
        <p:spPr>
          <a:xfrm>
            <a:off x="3597895" y="5584331"/>
            <a:ext cx="1265970" cy="1376905"/>
          </a:xfrm>
          <a:prstGeom prst="rect">
            <a:avLst/>
          </a:prstGeom>
        </p:spPr>
      </p:pic>
      <p:pic>
        <p:nvPicPr>
          <p:cNvPr id="28" name="圖片 36" descr="一張含有 水, 室外, 海洋, 男人 的圖片&#10;&#10;描述是以非常高的可信度產生">
            <a:extLst>
              <a:ext uri="{FF2B5EF4-FFF2-40B4-BE49-F238E27FC236}">
                <a16:creationId xmlns:a16="http://schemas.microsoft.com/office/drawing/2014/main" id="{8679C07E-BF4A-471F-8B0F-A65CC0DE49A3}"/>
              </a:ext>
            </a:extLst>
          </p:cNvPr>
          <p:cNvPicPr>
            <a:picLocks noChangeAspect="1"/>
          </p:cNvPicPr>
          <p:nvPr/>
        </p:nvPicPr>
        <p:blipFill>
          <a:blip r:embed="rId11"/>
          <a:stretch>
            <a:fillRect/>
          </a:stretch>
        </p:blipFill>
        <p:spPr>
          <a:xfrm>
            <a:off x="800715" y="5455389"/>
            <a:ext cx="1387818" cy="1517252"/>
          </a:xfrm>
          <a:prstGeom prst="rect">
            <a:avLst/>
          </a:prstGeom>
        </p:spPr>
      </p:pic>
      <p:pic>
        <p:nvPicPr>
          <p:cNvPr id="29" name="圖形 38" descr="核取記號">
            <a:extLst>
              <a:ext uri="{FF2B5EF4-FFF2-40B4-BE49-F238E27FC236}">
                <a16:creationId xmlns:a16="http://schemas.microsoft.com/office/drawing/2014/main" id="{BF041794-E944-4480-95F9-50855C52B8CF}"/>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494624" y="2197208"/>
            <a:ext cx="377814" cy="377814"/>
          </a:xfrm>
          <a:prstGeom prst="rect">
            <a:avLst/>
          </a:prstGeom>
        </p:spPr>
      </p:pic>
      <p:pic>
        <p:nvPicPr>
          <p:cNvPr id="30" name="圖形 40" descr="關閉">
            <a:extLst>
              <a:ext uri="{FF2B5EF4-FFF2-40B4-BE49-F238E27FC236}">
                <a16:creationId xmlns:a16="http://schemas.microsoft.com/office/drawing/2014/main" id="{FBF12CF2-2785-4A3F-BB59-6DB78828296C}"/>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869351" y="2214982"/>
            <a:ext cx="377814" cy="377814"/>
          </a:xfrm>
          <a:prstGeom prst="rect">
            <a:avLst/>
          </a:prstGeom>
        </p:spPr>
      </p:pic>
      <p:pic>
        <p:nvPicPr>
          <p:cNvPr id="31" name="圖形 38" descr="核取記號">
            <a:extLst>
              <a:ext uri="{FF2B5EF4-FFF2-40B4-BE49-F238E27FC236}">
                <a16:creationId xmlns:a16="http://schemas.microsoft.com/office/drawing/2014/main" id="{AC98A495-D2FD-4D14-A73C-4499E56CD554}"/>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198324" y="2176165"/>
            <a:ext cx="377814" cy="377814"/>
          </a:xfrm>
          <a:prstGeom prst="rect">
            <a:avLst/>
          </a:prstGeom>
        </p:spPr>
      </p:pic>
      <p:pic>
        <p:nvPicPr>
          <p:cNvPr id="32" name="圖形 40" descr="關閉">
            <a:extLst>
              <a:ext uri="{FF2B5EF4-FFF2-40B4-BE49-F238E27FC236}">
                <a16:creationId xmlns:a16="http://schemas.microsoft.com/office/drawing/2014/main" id="{41246243-E3A4-4607-8D3D-692CCBC4120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960782" y="2210470"/>
            <a:ext cx="377814" cy="377814"/>
          </a:xfrm>
          <a:prstGeom prst="rect">
            <a:avLst/>
          </a:prstGeom>
        </p:spPr>
      </p:pic>
    </p:spTree>
    <p:extLst>
      <p:ext uri="{BB962C8B-B14F-4D97-AF65-F5344CB8AC3E}">
        <p14:creationId xmlns:p14="http://schemas.microsoft.com/office/powerpoint/2010/main" val="3406531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b="1">
                <a:solidFill>
                  <a:schemeClr val="tx1"/>
                </a:solidFill>
                <a:latin typeface="+mj-ea"/>
              </a:rPr>
              <a:t>Output Format</a:t>
            </a:r>
            <a:endParaRPr lang="zh-TW" altLang="en-US" sz="3600" b="1">
              <a:solidFill>
                <a:schemeClr val="tx1"/>
              </a:solidFill>
              <a:latin typeface="+mj-ea"/>
            </a:endParaRPr>
          </a:p>
        </p:txBody>
      </p:sp>
      <p:sp>
        <p:nvSpPr>
          <p:cNvPr id="3" name="內容版面配置區 2"/>
          <p:cNvSpPr>
            <a:spLocks noGrp="1"/>
          </p:cNvSpPr>
          <p:nvPr>
            <p:ph sz="quarter" idx="1"/>
          </p:nvPr>
        </p:nvSpPr>
        <p:spPr>
          <a:xfrm>
            <a:off x="646152" y="1528093"/>
            <a:ext cx="8599290" cy="4828921"/>
          </a:xfrm>
        </p:spPr>
        <p:txBody>
          <a:bodyPr>
            <a:normAutofit/>
          </a:bodyPr>
          <a:lstStyle/>
          <a:p>
            <a:r>
              <a:rPr lang="en-US" altLang="zh-TW" sz="1600">
                <a:latin typeface="+mj-ea"/>
                <a:ea typeface="+mj-ea"/>
              </a:rPr>
              <a:t>Output </a:t>
            </a:r>
            <a:r>
              <a:rPr lang="zh-TW" altLang="en-US" sz="1600">
                <a:latin typeface="+mj-ea"/>
                <a:ea typeface="+mj-ea"/>
              </a:rPr>
              <a:t>檔案格式 </a:t>
            </a:r>
            <a:r>
              <a:rPr lang="en-US" altLang="zh-TW" sz="1600">
                <a:latin typeface="+mj-ea"/>
                <a:ea typeface="+mj-ea"/>
              </a:rPr>
              <a:t>:</a:t>
            </a:r>
            <a:r>
              <a:rPr lang="zh-TW" altLang="en-US" sz="1600">
                <a:latin typeface="+mj-ea"/>
                <a:ea typeface="+mj-ea"/>
              </a:rPr>
              <a:t> </a:t>
            </a:r>
            <a:r>
              <a:rPr lang="en-US" altLang="zh-TW" sz="1600">
                <a:latin typeface="+mj-ea"/>
                <a:ea typeface="+mj-ea"/>
              </a:rPr>
              <a:t>csv  (</a:t>
            </a:r>
            <a:r>
              <a:rPr lang="zh-TW" altLang="en-US" sz="1600">
                <a:latin typeface="+mj-ea"/>
                <a:ea typeface="+mj-ea"/>
              </a:rPr>
              <a:t>逗點分隔</a:t>
            </a:r>
            <a:r>
              <a:rPr lang="en-US" altLang="zh-TW" sz="1600">
                <a:latin typeface="+mj-ea"/>
                <a:ea typeface="+mj-ea"/>
              </a:rPr>
              <a:t>)</a:t>
            </a:r>
          </a:p>
          <a:p>
            <a:endParaRPr lang="zh-TW" altLang="en-US" sz="1600">
              <a:latin typeface="+mj-ea"/>
              <a:ea typeface="+mj-ea"/>
            </a:endParaRPr>
          </a:p>
        </p:txBody>
      </p:sp>
      <p:graphicFrame>
        <p:nvGraphicFramePr>
          <p:cNvPr id="6" name="表格 5"/>
          <p:cNvGraphicFramePr>
            <a:graphicFrameLocks noGrp="1"/>
          </p:cNvGraphicFramePr>
          <p:nvPr>
            <p:extLst>
              <p:ext uri="{D42A27DB-BD31-4B8C-83A1-F6EECF244321}">
                <p14:modId xmlns:p14="http://schemas.microsoft.com/office/powerpoint/2010/main" val="3057833595"/>
              </p:ext>
            </p:extLst>
          </p:nvPr>
        </p:nvGraphicFramePr>
        <p:xfrm>
          <a:off x="645513" y="3204845"/>
          <a:ext cx="7128792" cy="822960"/>
        </p:xfrm>
        <a:graphic>
          <a:graphicData uri="http://schemas.openxmlformats.org/drawingml/2006/table">
            <a:tbl>
              <a:tblPr firstRow="1" bandRow="1">
                <a:tableStyleId>{5940675A-B579-460E-94D1-54222C63F5DA}</a:tableStyleId>
              </a:tblPr>
              <a:tblGrid>
                <a:gridCol w="2232248">
                  <a:extLst>
                    <a:ext uri="{9D8B030D-6E8A-4147-A177-3AD203B41FA5}">
                      <a16:colId xmlns:a16="http://schemas.microsoft.com/office/drawing/2014/main" val="20000"/>
                    </a:ext>
                  </a:extLst>
                </a:gridCol>
                <a:gridCol w="4896544">
                  <a:extLst>
                    <a:ext uri="{9D8B030D-6E8A-4147-A177-3AD203B41FA5}">
                      <a16:colId xmlns:a16="http://schemas.microsoft.com/office/drawing/2014/main" val="20001"/>
                    </a:ext>
                  </a:extLst>
                </a:gridCol>
              </a:tblGrid>
              <a:tr h="271385">
                <a:tc>
                  <a:txBody>
                    <a:bodyPr/>
                    <a:lstStyle/>
                    <a:p>
                      <a:r>
                        <a:rPr lang="zh-TW" altLang="en-US" sz="1200">
                          <a:latin typeface="+mj-ea"/>
                          <a:ea typeface="+mj-ea"/>
                        </a:rPr>
                        <a:t>變數名稱</a:t>
                      </a:r>
                    </a:p>
                  </a:txBody>
                  <a:tcPr>
                    <a:solidFill>
                      <a:schemeClr val="accent1">
                        <a:lumMod val="60000"/>
                        <a:lumOff val="40000"/>
                      </a:schemeClr>
                    </a:solidFill>
                  </a:tcPr>
                </a:tc>
                <a:tc>
                  <a:txBody>
                    <a:bodyPr/>
                    <a:lstStyle/>
                    <a:p>
                      <a:r>
                        <a:rPr lang="zh-TW" altLang="en-US" sz="1200">
                          <a:latin typeface="+mj-ea"/>
                          <a:ea typeface="+mj-ea"/>
                        </a:rPr>
                        <a:t>變數解釋</a:t>
                      </a:r>
                    </a:p>
                  </a:txBody>
                  <a:tcPr>
                    <a:solidFill>
                      <a:schemeClr val="accent1">
                        <a:lumMod val="60000"/>
                        <a:lumOff val="40000"/>
                      </a:schemeClr>
                    </a:solidFill>
                  </a:tcPr>
                </a:tc>
                <a:extLst>
                  <a:ext uri="{0D108BD9-81ED-4DB2-BD59-A6C34878D82A}">
                    <a16:rowId xmlns:a16="http://schemas.microsoft.com/office/drawing/2014/main" val="10000"/>
                  </a:ext>
                </a:extLst>
              </a:tr>
              <a:tr h="271385">
                <a:tc>
                  <a:txBody>
                    <a:bodyPr/>
                    <a:lstStyle/>
                    <a:p>
                      <a:r>
                        <a:rPr lang="en-US" altLang="zh-TW" sz="1200">
                          <a:latin typeface="+mj-ea"/>
                          <a:ea typeface="+mj-ea"/>
                        </a:rPr>
                        <a:t>Item</a:t>
                      </a:r>
                      <a:endParaRPr lang="zh-TW" altLang="en-US" sz="1200">
                        <a:latin typeface="+mj-ea"/>
                        <a:ea typeface="+mj-ea"/>
                      </a:endParaRPr>
                    </a:p>
                  </a:txBody>
                  <a:tcPr/>
                </a:tc>
                <a:tc>
                  <a:txBody>
                    <a:bodyPr/>
                    <a:lstStyle/>
                    <a:p>
                      <a:r>
                        <a:rPr lang="en-US" altLang="zh-TW" sz="1200">
                          <a:latin typeface="+mj-ea"/>
                          <a:ea typeface="+mj-ea"/>
                        </a:rPr>
                        <a:t>Item</a:t>
                      </a:r>
                      <a:r>
                        <a:rPr lang="zh-TW" altLang="en-US" sz="1200">
                          <a:latin typeface="+mj-ea"/>
                          <a:ea typeface="+mj-ea"/>
                        </a:rPr>
                        <a:t>名稱需要跟檔案一致</a:t>
                      </a:r>
                      <a:r>
                        <a:rPr lang="en-US" altLang="zh-TW" sz="1200">
                          <a:latin typeface="+mj-ea"/>
                          <a:ea typeface="+mj-ea"/>
                        </a:rPr>
                        <a:t>(ex:001,002)</a:t>
                      </a:r>
                      <a:endParaRPr lang="zh-TW" altLang="en-US" sz="1200">
                        <a:latin typeface="+mj-ea"/>
                        <a:ea typeface="+mj-ea"/>
                      </a:endParaRPr>
                    </a:p>
                  </a:txBody>
                  <a:tcPr/>
                </a:tc>
                <a:extLst>
                  <a:ext uri="{0D108BD9-81ED-4DB2-BD59-A6C34878D82A}">
                    <a16:rowId xmlns:a16="http://schemas.microsoft.com/office/drawing/2014/main" val="10001"/>
                  </a:ext>
                </a:extLst>
              </a:tr>
              <a:tr h="271385">
                <a:tc>
                  <a:txBody>
                    <a:bodyPr/>
                    <a:lstStyle/>
                    <a:p>
                      <a:r>
                        <a:rPr lang="en-US" altLang="zh-TW" sz="1200">
                          <a:latin typeface="+mj-ea"/>
                          <a:ea typeface="+mj-ea"/>
                        </a:rPr>
                        <a:t>Defect</a:t>
                      </a:r>
                      <a:endParaRPr lang="zh-TW" altLang="en-US" sz="1200">
                        <a:latin typeface="+mj-ea"/>
                        <a:ea typeface="+mj-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a:latin typeface="+mj-ea"/>
                          <a:ea typeface="+mj-ea"/>
                        </a:rPr>
                        <a:t>認為是</a:t>
                      </a:r>
                      <a:r>
                        <a:rPr lang="en-US" altLang="zh-TW" sz="1200">
                          <a:latin typeface="+mj-ea"/>
                          <a:ea typeface="+mj-ea"/>
                        </a:rPr>
                        <a:t>Defect,</a:t>
                      </a:r>
                      <a:r>
                        <a:rPr lang="zh-TW" altLang="en-US" sz="1200">
                          <a:latin typeface="+mj-ea"/>
                          <a:ea typeface="+mj-ea"/>
                        </a:rPr>
                        <a:t>則填</a:t>
                      </a:r>
                      <a:r>
                        <a:rPr lang="en-US" altLang="zh-TW" sz="1200">
                          <a:latin typeface="+mj-ea"/>
                          <a:ea typeface="+mj-ea"/>
                        </a:rPr>
                        <a:t>1, </a:t>
                      </a:r>
                      <a:r>
                        <a:rPr lang="zh-TW" altLang="en-US" sz="1200">
                          <a:latin typeface="+mj-ea"/>
                          <a:ea typeface="+mj-ea"/>
                        </a:rPr>
                        <a:t>否則填</a:t>
                      </a:r>
                      <a:r>
                        <a:rPr lang="en-US" altLang="zh-TW" sz="1200">
                          <a:latin typeface="+mj-ea"/>
                          <a:ea typeface="+mj-ea"/>
                        </a:rPr>
                        <a:t>0</a:t>
                      </a:r>
                    </a:p>
                  </a:txBody>
                  <a:tcPr/>
                </a:tc>
                <a:extLst>
                  <a:ext uri="{0D108BD9-81ED-4DB2-BD59-A6C34878D82A}">
                    <a16:rowId xmlns:a16="http://schemas.microsoft.com/office/drawing/2014/main" val="10002"/>
                  </a:ext>
                </a:extLst>
              </a:tr>
            </a:tbl>
          </a:graphicData>
        </a:graphic>
      </p:graphicFrame>
      <p:pic>
        <p:nvPicPr>
          <p:cNvPr id="4" name="Picture 3">
            <a:extLst>
              <a:ext uri="{FF2B5EF4-FFF2-40B4-BE49-F238E27FC236}">
                <a16:creationId xmlns:a16="http://schemas.microsoft.com/office/drawing/2014/main" id="{E592BEFF-F8D3-487E-9DBD-4B4FE41D60F3}"/>
              </a:ext>
            </a:extLst>
          </p:cNvPr>
          <p:cNvPicPr>
            <a:picLocks noChangeAspect="1"/>
          </p:cNvPicPr>
          <p:nvPr/>
        </p:nvPicPr>
        <p:blipFill>
          <a:blip r:embed="rId2"/>
          <a:stretch>
            <a:fillRect/>
          </a:stretch>
        </p:blipFill>
        <p:spPr>
          <a:xfrm>
            <a:off x="664047" y="2040830"/>
            <a:ext cx="1925735" cy="819156"/>
          </a:xfrm>
          <a:prstGeom prst="rect">
            <a:avLst/>
          </a:prstGeom>
        </p:spPr>
      </p:pic>
    </p:spTree>
    <p:extLst>
      <p:ext uri="{BB962C8B-B14F-4D97-AF65-F5344CB8AC3E}">
        <p14:creationId xmlns:p14="http://schemas.microsoft.com/office/powerpoint/2010/main" val="195971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3600" b="1">
                <a:solidFill>
                  <a:schemeClr val="tx1"/>
                </a:solidFill>
              </a:rPr>
              <a:t>比賽流程描述</a:t>
            </a:r>
          </a:p>
        </p:txBody>
      </p:sp>
      <p:sp>
        <p:nvSpPr>
          <p:cNvPr id="3" name="內容版面配置區 2"/>
          <p:cNvSpPr>
            <a:spLocks noGrp="1"/>
          </p:cNvSpPr>
          <p:nvPr>
            <p:ph sz="quarter" idx="1"/>
          </p:nvPr>
        </p:nvSpPr>
        <p:spPr/>
        <p:txBody>
          <a:bodyPr>
            <a:noAutofit/>
          </a:bodyPr>
          <a:lstStyle/>
          <a:p>
            <a:endParaRPr lang="en-US" altLang="zh-TW" sz="2000">
              <a:latin typeface="+mj-ea"/>
              <a:sym typeface="Arial" panose="020B0604020202020204" pitchFamily="34" charset="0"/>
            </a:endParaRPr>
          </a:p>
          <a:p>
            <a:endParaRPr lang="zh-TW" altLang="en-US" sz="2000"/>
          </a:p>
        </p:txBody>
      </p:sp>
      <p:graphicFrame>
        <p:nvGraphicFramePr>
          <p:cNvPr id="5" name="表格 1">
            <a:extLst>
              <a:ext uri="{FF2B5EF4-FFF2-40B4-BE49-F238E27FC236}">
                <a16:creationId xmlns:a16="http://schemas.microsoft.com/office/drawing/2014/main" id="{1BF47023-86F0-4450-A792-AD36F7E1467B}"/>
              </a:ext>
            </a:extLst>
          </p:cNvPr>
          <p:cNvGraphicFramePr>
            <a:graphicFrameLocks noGrp="1"/>
          </p:cNvGraphicFramePr>
          <p:nvPr>
            <p:extLst>
              <p:ext uri="{D42A27DB-BD31-4B8C-83A1-F6EECF244321}">
                <p14:modId xmlns:p14="http://schemas.microsoft.com/office/powerpoint/2010/main" val="1457892748"/>
              </p:ext>
            </p:extLst>
          </p:nvPr>
        </p:nvGraphicFramePr>
        <p:xfrm>
          <a:off x="1725687" y="2164762"/>
          <a:ext cx="5400000" cy="2686781"/>
        </p:xfrm>
        <a:graphic>
          <a:graphicData uri="http://schemas.openxmlformats.org/drawingml/2006/table">
            <a:tbl>
              <a:tblPr firstRow="1" firstCol="1" bandRow="1">
                <a:tableStyleId>{5C22544A-7EE6-4342-B048-85BDC9FD1C3A}</a:tableStyleId>
              </a:tblPr>
              <a:tblGrid>
                <a:gridCol w="1889885">
                  <a:extLst>
                    <a:ext uri="{9D8B030D-6E8A-4147-A177-3AD203B41FA5}">
                      <a16:colId xmlns:a16="http://schemas.microsoft.com/office/drawing/2014/main" val="3557734630"/>
                    </a:ext>
                  </a:extLst>
                </a:gridCol>
                <a:gridCol w="3510115">
                  <a:extLst>
                    <a:ext uri="{9D8B030D-6E8A-4147-A177-3AD203B41FA5}">
                      <a16:colId xmlns:a16="http://schemas.microsoft.com/office/drawing/2014/main" val="2782980991"/>
                    </a:ext>
                  </a:extLst>
                </a:gridCol>
              </a:tblGrid>
              <a:tr h="492974">
                <a:tc>
                  <a:txBody>
                    <a:bodyPr/>
                    <a:lstStyle/>
                    <a:p>
                      <a:pPr>
                        <a:spcAft>
                          <a:spcPts val="0"/>
                        </a:spcAft>
                      </a:pPr>
                      <a:r>
                        <a:rPr lang="zh-TW" altLang="en-US" sz="2000" u="none">
                          <a:solidFill>
                            <a:srgbClr val="002060"/>
                          </a:solidFill>
                          <a:effectLst/>
                          <a:latin typeface="+mj-lt"/>
                          <a:ea typeface="微軟正黑體" panose="020B0604030504040204" pitchFamily="34" charset="-120"/>
                        </a:rPr>
                        <a:t>比賽流程</a:t>
                      </a:r>
                      <a:endParaRPr lang="zh-TW" sz="2000" u="none">
                        <a:solidFill>
                          <a:srgbClr val="002060"/>
                        </a:solidFill>
                        <a:effectLst/>
                        <a:latin typeface="+mj-lt"/>
                        <a:ea typeface="微軟正黑體" panose="020B0604030504040204" pitchFamily="34" charset="-120"/>
                      </a:endParaRPr>
                    </a:p>
                  </a:txBody>
                  <a:tcPr marL="180000" marR="180000" marT="1009" marB="0" anchor="ctr">
                    <a:lnL w="38100" cap="flat" cmpd="sng" algn="ctr">
                      <a:solidFill>
                        <a:srgbClr val="2CA0DD"/>
                      </a:solidFill>
                      <a:prstDash val="solid"/>
                      <a:round/>
                      <a:headEnd type="none" w="med" len="med"/>
                      <a:tailEnd type="none" w="med" len="med"/>
                    </a:lnL>
                    <a:lnR w="12700" cmpd="sng">
                      <a:noFill/>
                    </a:lnR>
                    <a:lnT w="38100" cap="flat" cmpd="sng" algn="ctr">
                      <a:solidFill>
                        <a:srgbClr val="2CA0DD"/>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spcAft>
                          <a:spcPts val="0"/>
                        </a:spcAft>
                      </a:pPr>
                      <a:r>
                        <a:rPr lang="zh-TW" altLang="en-US" sz="2000" b="1" u="sng" kern="1200">
                          <a:solidFill>
                            <a:srgbClr val="002060"/>
                          </a:solidFill>
                          <a:effectLst/>
                          <a:latin typeface="微軟正黑體" panose="020B0604030504040204" pitchFamily="34" charset="-120"/>
                          <a:ea typeface="微軟正黑體" panose="020B0604030504040204" pitchFamily="34" charset="-120"/>
                          <a:cs typeface="+mn-cs"/>
                        </a:rPr>
                        <a:t>細節說明</a:t>
                      </a:r>
                      <a:endParaRPr lang="zh-TW" sz="2000" b="1" u="sng" kern="1200">
                        <a:solidFill>
                          <a:srgbClr val="002060"/>
                        </a:solidFill>
                        <a:effectLst/>
                        <a:latin typeface="微軟正黑體" panose="020B0604030504040204" pitchFamily="34" charset="-120"/>
                        <a:ea typeface="微軟正黑體" panose="020B0604030504040204" pitchFamily="34" charset="-120"/>
                        <a:cs typeface="+mn-cs"/>
                      </a:endParaRPr>
                    </a:p>
                  </a:txBody>
                  <a:tcPr marL="180000" marR="180000" marT="1009" marB="0" anchor="ctr">
                    <a:lnL w="12700" cmpd="sng">
                      <a:noFill/>
                    </a:lnL>
                    <a:lnR w="38100" cap="flat" cmpd="sng" algn="ctr">
                      <a:solidFill>
                        <a:srgbClr val="2CA0DD"/>
                      </a:solidFill>
                      <a:prstDash val="solid"/>
                      <a:round/>
                      <a:headEnd type="none" w="med" len="med"/>
                      <a:tailEnd type="none" w="med" len="med"/>
                    </a:lnR>
                    <a:lnT w="38100" cap="flat" cmpd="sng" algn="ctr">
                      <a:solidFill>
                        <a:srgbClr val="2CA0DD"/>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10753508"/>
                  </a:ext>
                </a:extLst>
              </a:tr>
              <a:tr h="492974">
                <a:tc>
                  <a:txBody>
                    <a:bodyPr/>
                    <a:lstStyle/>
                    <a:p>
                      <a:pPr>
                        <a:spcAft>
                          <a:spcPts val="0"/>
                        </a:spcAft>
                      </a:pPr>
                      <a:r>
                        <a:rPr lang="en-US" altLang="zh-TW" sz="2000">
                          <a:solidFill>
                            <a:schemeClr val="tx1"/>
                          </a:solidFill>
                          <a:effectLst/>
                          <a:latin typeface="+mj-lt"/>
                          <a:ea typeface="微軟正黑體" panose="020B0604030504040204" pitchFamily="34" charset="-120"/>
                        </a:rPr>
                        <a:t>2/7 11:00 – 2/8 14:00</a:t>
                      </a:r>
                      <a:endParaRPr lang="zh-TW" sz="2000">
                        <a:solidFill>
                          <a:schemeClr val="tx1"/>
                        </a:solidFill>
                        <a:effectLst/>
                        <a:latin typeface="+mj-lt"/>
                        <a:ea typeface="微軟正黑體" panose="020B0604030504040204" pitchFamily="34" charset="-120"/>
                      </a:endParaRPr>
                    </a:p>
                  </a:txBody>
                  <a:tcPr marL="180000" marR="180000" marT="1009" marB="0" anchor="ctr">
                    <a:lnL w="38100" cap="flat" cmpd="sng" algn="ctr">
                      <a:solidFill>
                        <a:srgbClr val="2CA0DD"/>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spcAft>
                          <a:spcPts val="0"/>
                        </a:spcAft>
                      </a:pPr>
                      <a:r>
                        <a:rPr lang="en-US" altLang="zh-CN" sz="1400" kern="1200">
                          <a:solidFill>
                            <a:schemeClr val="tx1"/>
                          </a:solidFill>
                          <a:effectLst/>
                          <a:latin typeface="微軟正黑體" panose="020B0604030504040204" pitchFamily="34" charset="-120"/>
                          <a:ea typeface="微軟正黑體" panose="020B0604030504040204" pitchFamily="34" charset="-120"/>
                          <a:cs typeface="+mn-cs"/>
                        </a:rPr>
                        <a:t>Hack Time</a:t>
                      </a:r>
                    </a:p>
                  </a:txBody>
                  <a:tcPr marL="180000" marR="180000" marT="1009" marB="0" anchor="ctr">
                    <a:lnL w="12700" cmpd="sng">
                      <a:noFill/>
                    </a:lnL>
                    <a:lnR w="38100" cap="flat" cmpd="sng" algn="ctr">
                      <a:solidFill>
                        <a:srgbClr val="2CA0DD"/>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29507589"/>
                  </a:ext>
                </a:extLst>
              </a:tr>
              <a:tr h="492974">
                <a:tc>
                  <a:txBody>
                    <a:bodyPr/>
                    <a:lstStyle/>
                    <a:p>
                      <a:pPr>
                        <a:spcAft>
                          <a:spcPts val="0"/>
                        </a:spcAft>
                      </a:pPr>
                      <a:r>
                        <a:rPr kumimoji="0" lang="en-US" altLang="zh-TW" sz="2000" b="1" kern="1200">
                          <a:solidFill>
                            <a:schemeClr val="tx1"/>
                          </a:solidFill>
                          <a:effectLst/>
                          <a:latin typeface="+mn-lt"/>
                          <a:ea typeface="+mn-ea"/>
                          <a:cs typeface="+mn-cs"/>
                        </a:rPr>
                        <a:t>14:00 – 14:20</a:t>
                      </a:r>
                      <a:endParaRPr kumimoji="0" lang="zh-TW" altLang="zh-TW" sz="2000" b="1" kern="1200">
                        <a:solidFill>
                          <a:schemeClr val="tx1"/>
                        </a:solidFill>
                        <a:effectLst/>
                        <a:latin typeface="+mn-lt"/>
                        <a:ea typeface="+mn-ea"/>
                        <a:cs typeface="+mn-cs"/>
                      </a:endParaRPr>
                    </a:p>
                  </a:txBody>
                  <a:tcPr marL="180000" marR="180000" marT="1009" marB="0" anchor="ctr">
                    <a:lnL w="38100" cap="flat" cmpd="sng" algn="ctr">
                      <a:solidFill>
                        <a:srgbClr val="2CA0DD"/>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spcAft>
                          <a:spcPts val="0"/>
                        </a:spcAft>
                      </a:pPr>
                      <a:r>
                        <a:rPr lang="zh-TW" altLang="en-US" sz="1400" kern="1200">
                          <a:solidFill>
                            <a:schemeClr val="tx1"/>
                          </a:solidFill>
                          <a:effectLst/>
                          <a:latin typeface="微軟正黑體" panose="020B0604030504040204" pitchFamily="34" charset="-120"/>
                          <a:ea typeface="微軟正黑體" panose="020B0604030504040204" pitchFamily="34" charset="-120"/>
                          <a:cs typeface="+mn-cs"/>
                        </a:rPr>
                        <a:t>提供</a:t>
                      </a:r>
                      <a:r>
                        <a:rPr lang="en-US" altLang="zh-TW" sz="1400" kern="1200">
                          <a:solidFill>
                            <a:schemeClr val="tx1"/>
                          </a:solidFill>
                          <a:effectLst/>
                          <a:latin typeface="微軟正黑體" panose="020B0604030504040204" pitchFamily="34" charset="-120"/>
                          <a:ea typeface="微軟正黑體" panose="020B0604030504040204" pitchFamily="34" charset="-120"/>
                          <a:cs typeface="+mn-cs"/>
                        </a:rPr>
                        <a:t>Test Data</a:t>
                      </a:r>
                      <a:r>
                        <a:rPr lang="zh-TW" altLang="en-US" sz="1400" kern="1200">
                          <a:solidFill>
                            <a:schemeClr val="tx1"/>
                          </a:solidFill>
                          <a:effectLst/>
                          <a:latin typeface="微軟正黑體" panose="020B0604030504040204" pitchFamily="34" charset="-120"/>
                          <a:ea typeface="微軟正黑體" panose="020B0604030504040204" pitchFamily="34" charset="-120"/>
                          <a:cs typeface="+mn-cs"/>
                        </a:rPr>
                        <a:t>並進行預測</a:t>
                      </a:r>
                      <a:endParaRPr lang="zh-TW" sz="1400" kern="1200">
                        <a:solidFill>
                          <a:schemeClr val="tx1"/>
                        </a:solidFill>
                        <a:effectLst/>
                        <a:latin typeface="微軟正黑體" panose="020B0604030504040204" pitchFamily="34" charset="-120"/>
                        <a:ea typeface="微軟正黑體" panose="020B0604030504040204" pitchFamily="34" charset="-120"/>
                        <a:cs typeface="+mn-cs"/>
                      </a:endParaRPr>
                    </a:p>
                  </a:txBody>
                  <a:tcPr marL="180000" marR="180000" marT="1009" marB="0" anchor="ctr">
                    <a:lnL w="12700" cmpd="sng">
                      <a:noFill/>
                    </a:lnL>
                    <a:lnR w="38100" cap="flat" cmpd="sng" algn="ctr">
                      <a:solidFill>
                        <a:srgbClr val="2CA0DD"/>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39981219"/>
                  </a:ext>
                </a:extLst>
              </a:tr>
              <a:tr h="5972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000" b="1" kern="1200">
                          <a:solidFill>
                            <a:schemeClr val="tx1"/>
                          </a:solidFill>
                          <a:effectLst/>
                          <a:latin typeface="+mn-lt"/>
                          <a:ea typeface="+mn-ea"/>
                          <a:cs typeface="+mn-cs"/>
                        </a:rPr>
                        <a:t>14:20 – 14:30 </a:t>
                      </a:r>
                      <a:endParaRPr kumimoji="0" lang="zh-TW" altLang="zh-TW" sz="2000" b="1" kern="1200">
                        <a:solidFill>
                          <a:schemeClr val="tx1"/>
                        </a:solidFill>
                        <a:effectLst/>
                        <a:latin typeface="+mn-lt"/>
                        <a:ea typeface="+mn-ea"/>
                        <a:cs typeface="+mn-cs"/>
                      </a:endParaRPr>
                    </a:p>
                  </a:txBody>
                  <a:tcPr marL="180000" marR="180000" marT="1009" marB="0" anchor="ctr">
                    <a:lnL w="38100" cap="flat" cmpd="sng" algn="ctr">
                      <a:solidFill>
                        <a:srgbClr val="2CA0DD"/>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spcAft>
                          <a:spcPts val="0"/>
                        </a:spcAft>
                      </a:pPr>
                      <a:r>
                        <a:rPr lang="zh-TW" altLang="en-US" sz="1400" kern="1200">
                          <a:solidFill>
                            <a:schemeClr val="tx1"/>
                          </a:solidFill>
                          <a:effectLst/>
                          <a:latin typeface="微軟正黑體" panose="020B0604030504040204" pitchFamily="34" charset="-120"/>
                          <a:ea typeface="微軟正黑體" panose="020B0604030504040204" pitchFamily="34" charset="-120"/>
                          <a:cs typeface="+mn-cs"/>
                        </a:rPr>
                        <a:t>上傳答案</a:t>
                      </a:r>
                      <a:endParaRPr lang="zh-TW" altLang="zh-TW" sz="1400" kern="1200">
                        <a:solidFill>
                          <a:schemeClr val="tx1"/>
                        </a:solidFill>
                        <a:effectLst/>
                        <a:latin typeface="微軟正黑體" panose="020B0604030504040204" pitchFamily="34" charset="-120"/>
                        <a:ea typeface="微軟正黑體" panose="020B0604030504040204" pitchFamily="34" charset="-120"/>
                        <a:cs typeface="+mn-cs"/>
                      </a:endParaRPr>
                    </a:p>
                  </a:txBody>
                  <a:tcPr marL="180000" marR="180000" marT="1009" marB="0" anchor="ctr">
                    <a:lnL w="12700" cmpd="sng">
                      <a:noFill/>
                    </a:lnL>
                    <a:lnR w="38100" cap="flat" cmpd="sng" algn="ctr">
                      <a:solidFill>
                        <a:srgbClr val="2CA0DD"/>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11685257"/>
                  </a:ext>
                </a:extLst>
              </a:tr>
              <a:tr h="492974">
                <a:tc>
                  <a:txBody>
                    <a:bodyPr/>
                    <a:lstStyle/>
                    <a:p>
                      <a:pPr>
                        <a:spcAft>
                          <a:spcPts val="0"/>
                        </a:spcAft>
                      </a:pPr>
                      <a:endParaRPr lang="zh-TW" sz="2000">
                        <a:solidFill>
                          <a:schemeClr val="tx1"/>
                        </a:solidFill>
                        <a:effectLst/>
                        <a:latin typeface="微軟正黑體" panose="020B0604030504040204" pitchFamily="34" charset="-120"/>
                        <a:ea typeface="微軟正黑體" panose="020B0604030504040204" pitchFamily="34" charset="-120"/>
                      </a:endParaRPr>
                    </a:p>
                  </a:txBody>
                  <a:tcPr marL="180000" marR="180000" marT="1009" marB="0" anchor="ctr">
                    <a:lnL w="38100" cap="flat" cmpd="sng" algn="ctr">
                      <a:solidFill>
                        <a:srgbClr val="2CA0DD"/>
                      </a:solidFill>
                      <a:prstDash val="solid"/>
                      <a:round/>
                      <a:headEnd type="none" w="med" len="med"/>
                      <a:tailEnd type="none" w="med" len="med"/>
                    </a:lnL>
                    <a:lnR w="12700" cmpd="sng">
                      <a:noFill/>
                    </a:lnR>
                    <a:lnT w="12700" cmpd="sng">
                      <a:noFill/>
                    </a:lnT>
                    <a:lnB w="38100" cap="flat" cmpd="sng" algn="ctr">
                      <a:solidFill>
                        <a:srgbClr val="2CA0DD"/>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spcAft>
                          <a:spcPts val="0"/>
                        </a:spcAft>
                      </a:pPr>
                      <a:endParaRPr lang="zh-TW" sz="2000" kern="1200">
                        <a:solidFill>
                          <a:schemeClr val="tx1"/>
                        </a:solidFill>
                        <a:effectLst/>
                        <a:latin typeface="微軟正黑體" panose="020B0604030504040204" pitchFamily="34" charset="-120"/>
                        <a:ea typeface="微軟正黑體" panose="020B0604030504040204" pitchFamily="34" charset="-120"/>
                        <a:cs typeface="+mn-cs"/>
                      </a:endParaRPr>
                    </a:p>
                  </a:txBody>
                  <a:tcPr marL="180000" marR="180000" marT="1009" marB="0" anchor="ctr">
                    <a:lnL w="12700" cmpd="sng">
                      <a:noFill/>
                    </a:lnL>
                    <a:lnR w="38100" cap="flat" cmpd="sng" algn="ctr">
                      <a:solidFill>
                        <a:srgbClr val="2CA0DD"/>
                      </a:solidFill>
                      <a:prstDash val="solid"/>
                      <a:round/>
                      <a:headEnd type="none" w="med" len="med"/>
                      <a:tailEnd type="none" w="med" len="med"/>
                    </a:lnR>
                    <a:lnT w="12700" cmpd="sng">
                      <a:noFill/>
                    </a:lnT>
                    <a:lnB w="38100" cap="flat" cmpd="sng" algn="ctr">
                      <a:solidFill>
                        <a:srgbClr val="2CA0DD"/>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52663421"/>
                  </a:ext>
                </a:extLst>
              </a:tr>
            </a:tbl>
          </a:graphicData>
        </a:graphic>
      </p:graphicFrame>
    </p:spTree>
    <p:extLst>
      <p:ext uri="{BB962C8B-B14F-4D97-AF65-F5344CB8AC3E}">
        <p14:creationId xmlns:p14="http://schemas.microsoft.com/office/powerpoint/2010/main" val="3719887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3600" b="1">
                <a:solidFill>
                  <a:schemeClr val="tx1"/>
                </a:solidFill>
              </a:rPr>
              <a:t>評分標準</a:t>
            </a:r>
          </a:p>
        </p:txBody>
      </p:sp>
      <p:sp>
        <p:nvSpPr>
          <p:cNvPr id="3" name="內容版面配置區 2"/>
          <p:cNvSpPr>
            <a:spLocks noGrp="1"/>
          </p:cNvSpPr>
          <p:nvPr>
            <p:ph sz="quarter" idx="1"/>
          </p:nvPr>
        </p:nvSpPr>
        <p:spPr/>
        <p:txBody>
          <a:bodyPr>
            <a:noAutofit/>
          </a:bodyPr>
          <a:lstStyle/>
          <a:p>
            <a:r>
              <a:rPr lang="zh-TW" altLang="en-US" sz="2000" b="1" u="sng">
                <a:latin typeface="+mj-ea"/>
                <a:sym typeface="Arial" panose="020B0604020202020204" pitchFamily="34" charset="0"/>
              </a:rPr>
              <a:t>評分指標分三部份</a:t>
            </a:r>
            <a:r>
              <a:rPr lang="zh-TW" altLang="en-US" sz="2000">
                <a:latin typeface="+mj-ea"/>
                <a:sym typeface="Arial" panose="020B0604020202020204" pitchFamily="34" charset="0"/>
              </a:rPr>
              <a:t>：</a:t>
            </a:r>
            <a:endParaRPr lang="en-US" altLang="zh-TW" sz="2000">
              <a:latin typeface="+mj-ea"/>
              <a:sym typeface="Arial" panose="020B0604020202020204" pitchFamily="34" charset="0"/>
            </a:endParaRPr>
          </a:p>
          <a:p>
            <a:pPr marL="337514" lvl="1" indent="-337514">
              <a:spcBef>
                <a:spcPts val="738"/>
              </a:spcBef>
              <a:buClr>
                <a:schemeClr val="accent2"/>
              </a:buClr>
              <a:buSzPct val="60000"/>
              <a:buFont typeface="Wingdings"/>
              <a:buChar char=""/>
            </a:pPr>
            <a:r>
              <a:rPr lang="en-US" altLang="zh-TW" sz="2000">
                <a:latin typeface="+mj-ea"/>
                <a:sym typeface="Arial" panose="020B0604020202020204" pitchFamily="34" charset="0"/>
              </a:rPr>
              <a:t>1.</a:t>
            </a:r>
            <a:r>
              <a:rPr lang="zh-TW" altLang="en-US" sz="2000">
                <a:latin typeface="+mj-ea"/>
                <a:sym typeface="Arial" panose="020B0604020202020204" pitchFamily="34" charset="0"/>
              </a:rPr>
              <a:t> 精確性 </a:t>
            </a:r>
            <a:r>
              <a:rPr lang="en-US" altLang="zh-TW" sz="2000">
                <a:latin typeface="+mj-ea"/>
                <a:sym typeface="Arial" panose="020B0604020202020204" pitchFamily="34" charset="0"/>
              </a:rPr>
              <a:t>(70%)</a:t>
            </a:r>
          </a:p>
          <a:p>
            <a:pPr marL="626812" lvl="2" indent="-337514">
              <a:spcBef>
                <a:spcPts val="738"/>
              </a:spcBef>
              <a:buSzPct val="60000"/>
              <a:buFont typeface="Wingdings"/>
              <a:buChar char=""/>
            </a:pPr>
            <a:r>
              <a:rPr lang="zh-TW" altLang="en-US" sz="1600">
                <a:latin typeface="+mj-ea"/>
              </a:rPr>
              <a:t>判斷</a:t>
            </a:r>
            <a:r>
              <a:rPr lang="en-US" altLang="zh-TW" sz="1600">
                <a:latin typeface="+mj-ea"/>
              </a:rPr>
              <a:t>100</a:t>
            </a:r>
            <a:r>
              <a:rPr lang="zh-TW" altLang="en-US" sz="1600">
                <a:latin typeface="+mj-ea"/>
              </a:rPr>
              <a:t>張布料圖片是否瑕疵的準確率。</a:t>
            </a:r>
            <a:endParaRPr lang="en-US" altLang="zh-TW" sz="1600">
              <a:latin typeface="+mj-ea"/>
            </a:endParaRPr>
          </a:p>
          <a:p>
            <a:r>
              <a:rPr lang="en-US" altLang="zh-TW" sz="2000">
                <a:latin typeface="+mj-ea"/>
                <a:sym typeface="Arial" panose="020B0604020202020204" pitchFamily="34" charset="0"/>
              </a:rPr>
              <a:t>2.</a:t>
            </a:r>
            <a:r>
              <a:rPr lang="zh-TW" altLang="en-US" sz="2000">
                <a:latin typeface="+mj-ea"/>
                <a:sym typeface="Arial" panose="020B0604020202020204" pitchFamily="34" charset="0"/>
              </a:rPr>
              <a:t> 解題技巧 創意與呈現方式 </a:t>
            </a:r>
            <a:r>
              <a:rPr lang="en-US" altLang="zh-TW" sz="2000">
                <a:latin typeface="+mj-ea"/>
                <a:sym typeface="Arial" panose="020B0604020202020204" pitchFamily="34" charset="0"/>
              </a:rPr>
              <a:t>(20%)</a:t>
            </a:r>
          </a:p>
          <a:p>
            <a:pPr lvl="1"/>
            <a:r>
              <a:rPr lang="zh-TW" altLang="en-US" sz="1600">
                <a:latin typeface="+mj-ea"/>
                <a:sym typeface="Arial" panose="020B0604020202020204" pitchFamily="34" charset="0"/>
              </a:rPr>
              <a:t>由於</a:t>
            </a:r>
            <a:r>
              <a:rPr lang="en-US" altLang="zh-TW" sz="1600">
                <a:latin typeface="+mj-ea"/>
                <a:sym typeface="Arial" panose="020B0604020202020204" pitchFamily="34" charset="0"/>
              </a:rPr>
              <a:t>Sample Data</a:t>
            </a:r>
            <a:r>
              <a:rPr lang="zh-TW" altLang="en-US" sz="1600">
                <a:latin typeface="+mj-ea"/>
                <a:sym typeface="Arial" panose="020B0604020202020204" pitchFamily="34" charset="0"/>
              </a:rPr>
              <a:t>只有五組圖檔，如何在有限的資料下進行模型的預測與訓練將是一個重要的課題</a:t>
            </a:r>
            <a:endParaRPr lang="en-US" altLang="zh-TW" sz="1600">
              <a:latin typeface="+mj-ea"/>
              <a:sym typeface="Arial" panose="020B0604020202020204" pitchFamily="34" charset="0"/>
            </a:endParaRPr>
          </a:p>
          <a:p>
            <a:r>
              <a:rPr lang="en-US" altLang="zh-TW" sz="2000">
                <a:latin typeface="+mj-ea"/>
                <a:sym typeface="Arial" panose="020B0604020202020204" pitchFamily="34" charset="0"/>
              </a:rPr>
              <a:t>3.</a:t>
            </a:r>
            <a:r>
              <a:rPr lang="zh-TW" altLang="en-US" sz="2000">
                <a:latin typeface="+mj-ea"/>
                <a:sym typeface="Arial" panose="020B0604020202020204" pitchFamily="34" charset="0"/>
              </a:rPr>
              <a:t> 簡報 </a:t>
            </a:r>
            <a:r>
              <a:rPr lang="en-US" altLang="zh-TW" sz="2000">
                <a:latin typeface="+mj-ea"/>
                <a:sym typeface="Arial" panose="020B0604020202020204" pitchFamily="34" charset="0"/>
              </a:rPr>
              <a:t>(10%)</a:t>
            </a:r>
          </a:p>
          <a:p>
            <a:endParaRPr lang="en-US" altLang="zh-TW" sz="2000">
              <a:latin typeface="+mj-ea"/>
              <a:sym typeface="Arial" panose="020B0604020202020204" pitchFamily="34" charset="0"/>
            </a:endParaRPr>
          </a:p>
          <a:p>
            <a:endParaRPr lang="zh-TW" altLang="en-US" sz="2000"/>
          </a:p>
        </p:txBody>
      </p:sp>
    </p:spTree>
    <p:extLst>
      <p:ext uri="{BB962C8B-B14F-4D97-AF65-F5344CB8AC3E}">
        <p14:creationId xmlns:p14="http://schemas.microsoft.com/office/powerpoint/2010/main" val="2319199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3600" b="1">
                <a:solidFill>
                  <a:schemeClr val="tx1"/>
                </a:solidFill>
                <a:latin typeface="+mj-ea"/>
                <a:cs typeface="+mn-ea"/>
                <a:sym typeface="Arial" panose="020B0604020202020204" pitchFamily="34" charset="0"/>
              </a:rPr>
              <a:t>注意事項</a:t>
            </a:r>
            <a:endParaRPr lang="zh-TW" altLang="en-US" sz="3600" b="1">
              <a:solidFill>
                <a:schemeClr val="tx1"/>
              </a:solidFill>
              <a:latin typeface="+mj-ea"/>
            </a:endParaRPr>
          </a:p>
        </p:txBody>
      </p:sp>
      <p:sp>
        <p:nvSpPr>
          <p:cNvPr id="3" name="內容版面配置區 2"/>
          <p:cNvSpPr>
            <a:spLocks noGrp="1"/>
          </p:cNvSpPr>
          <p:nvPr>
            <p:ph sz="quarter" idx="1"/>
          </p:nvPr>
        </p:nvSpPr>
        <p:spPr/>
        <p:txBody>
          <a:bodyPr>
            <a:normAutofit/>
          </a:bodyPr>
          <a:lstStyle/>
          <a:p>
            <a:r>
              <a:rPr lang="zh-TW" altLang="en-US" sz="2000">
                <a:latin typeface="+mj-ea"/>
                <a:ea typeface="+mj-ea"/>
              </a:rPr>
              <a:t>希望同學避免使用人工判斷標記的方式</a:t>
            </a:r>
            <a:endParaRPr lang="en-US" altLang="zh-TW" sz="2000">
              <a:latin typeface="+mj-ea"/>
              <a:ea typeface="+mj-ea"/>
            </a:endParaRPr>
          </a:p>
          <a:p>
            <a:r>
              <a:rPr lang="en-US" altLang="zh-TW" sz="2000">
                <a:latin typeface="+mj-ea"/>
                <a:ea typeface="+mj-ea"/>
              </a:rPr>
              <a:t>Test Data</a:t>
            </a:r>
            <a:r>
              <a:rPr lang="zh-TW" altLang="en-US" sz="2000">
                <a:latin typeface="+mj-ea"/>
                <a:ea typeface="+mj-ea"/>
              </a:rPr>
              <a:t>需要用腳本處理，避免用人工處理的方式</a:t>
            </a:r>
            <a:endParaRPr lang="en-US" altLang="zh-TW" sz="2000">
              <a:latin typeface="+mj-ea"/>
              <a:ea typeface="+mj-ea"/>
            </a:endParaRPr>
          </a:p>
          <a:p>
            <a:r>
              <a:rPr lang="zh-TW" altLang="en-US" sz="2000">
                <a:latin typeface="+mj-ea"/>
                <a:ea typeface="+mj-ea"/>
              </a:rPr>
              <a:t>上傳檔案請用</a:t>
            </a:r>
            <a:r>
              <a:rPr lang="en-US" altLang="zh-TW" sz="2000">
                <a:latin typeface="+mj-ea"/>
                <a:ea typeface="+mj-ea"/>
              </a:rPr>
              <a:t>AOI_</a:t>
            </a:r>
            <a:r>
              <a:rPr lang="zh-TW" altLang="en-US" sz="2000">
                <a:latin typeface="+mj-ea"/>
                <a:ea typeface="+mj-ea"/>
              </a:rPr>
              <a:t>組別</a:t>
            </a:r>
            <a:r>
              <a:rPr lang="en-US" altLang="zh-TW" sz="2000">
                <a:latin typeface="+mj-ea"/>
                <a:ea typeface="+mj-ea"/>
              </a:rPr>
              <a:t>.zip</a:t>
            </a:r>
            <a:r>
              <a:rPr lang="zh-TW" altLang="en-US" sz="2000">
                <a:latin typeface="+mj-ea"/>
                <a:ea typeface="+mj-ea"/>
              </a:rPr>
              <a:t>的檔名方式上傳</a:t>
            </a:r>
            <a:endParaRPr lang="en-US" altLang="zh-TW" sz="2000">
              <a:latin typeface="+mj-ea"/>
              <a:ea typeface="+mj-ea"/>
            </a:endParaRPr>
          </a:p>
          <a:p>
            <a:r>
              <a:rPr lang="zh-TW" altLang="en-US" sz="2000">
                <a:latin typeface="+mj-ea"/>
                <a:ea typeface="+mj-ea"/>
              </a:rPr>
              <a:t>比賽結束時需同時繳交程式碼</a:t>
            </a:r>
            <a:endParaRPr lang="en-US" altLang="zh-TW" sz="2000">
              <a:latin typeface="+mj-ea"/>
              <a:ea typeface="+mj-ea"/>
            </a:endParaRPr>
          </a:p>
          <a:p>
            <a:endParaRPr lang="zh-TW" altLang="en-US" sz="2000">
              <a:latin typeface="+mj-ea"/>
              <a:ea typeface="+mj-ea"/>
            </a:endParaRPr>
          </a:p>
        </p:txBody>
      </p:sp>
    </p:spTree>
    <p:extLst>
      <p:ext uri="{BB962C8B-B14F-4D97-AF65-F5344CB8AC3E}">
        <p14:creationId xmlns:p14="http://schemas.microsoft.com/office/powerpoint/2010/main" val="41533914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bt020.pptx"/>
</p:tagLst>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第一PPT，www.1ppt.com">
  <a:themeElements>
    <a:clrScheme name="自定义 15">
      <a:dk1>
        <a:srgbClr val="000000"/>
      </a:dk1>
      <a:lt1>
        <a:srgbClr val="FFFFFF"/>
      </a:lt1>
      <a:dk2>
        <a:srgbClr val="44546A"/>
      </a:dk2>
      <a:lt2>
        <a:srgbClr val="E7E6E6"/>
      </a:lt2>
      <a:accent1>
        <a:srgbClr val="0070C0"/>
      </a:accent1>
      <a:accent2>
        <a:srgbClr val="A5A5A5"/>
      </a:accent2>
      <a:accent3>
        <a:srgbClr val="0070C0"/>
      </a:accent3>
      <a:accent4>
        <a:srgbClr val="A5A5A5"/>
      </a:accent4>
      <a:accent5>
        <a:srgbClr val="0070C0"/>
      </a:accent5>
      <a:accent6>
        <a:srgbClr val="A5A5A5"/>
      </a:accent6>
      <a:hlink>
        <a:srgbClr val="0070C0"/>
      </a:hlink>
      <a:folHlink>
        <a:srgbClr val="A5A5A5"/>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9D9D9">
            <a:alpha val="50196"/>
          </a:srgb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中庸">
  <a:themeElements>
    <a:clrScheme name="中庸">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中庸">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中庸">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53DB883D762674FBC78A7C2A58356AD" ma:contentTypeVersion="2" ma:contentTypeDescription="Create a new document." ma:contentTypeScope="" ma:versionID="29c9cdff1239874b5de4408f8c6f0056">
  <xsd:schema xmlns:xsd="http://www.w3.org/2001/XMLSchema" xmlns:xs="http://www.w3.org/2001/XMLSchema" xmlns:p="http://schemas.microsoft.com/office/2006/metadata/properties" xmlns:ns2="7d1ead84-9cec-41cc-af60-6551db8e8961" targetNamespace="http://schemas.microsoft.com/office/2006/metadata/properties" ma:root="true" ma:fieldsID="4df5888aa4de14fb1579ff64df1eff6b" ns2:_="">
    <xsd:import namespace="7d1ead84-9cec-41cc-af60-6551db8e896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d1ead84-9cec-41cc-af60-6551db8e89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F416B54-D754-437A-A754-2FFA94992BF7}">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6BAF1CD3-B639-4E48-89E9-ECC5BFFEFBA0}">
  <ds:schemaRefs>
    <ds:schemaRef ds:uri="http://schemas.microsoft.com/sharepoint/v3/contenttype/forms"/>
  </ds:schemaRefs>
</ds:datastoreItem>
</file>

<file path=customXml/itemProps3.xml><?xml version="1.0" encoding="utf-8"?>
<ds:datastoreItem xmlns:ds="http://schemas.openxmlformats.org/officeDocument/2006/customXml" ds:itemID="{A5C2EA3D-F49F-427C-B89D-0590AC9571FC}"/>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Custom</PresentationFormat>
  <Slides>9</Slides>
  <Notes>3</Notes>
  <HiddenSlides>0</HiddenSlides>
  <ScaleCrop>false</ScaleCrop>
  <HeadingPairs>
    <vt:vector size="4" baseType="variant">
      <vt:variant>
        <vt:lpstr>Theme</vt:lpstr>
      </vt:variant>
      <vt:variant>
        <vt:i4>2</vt:i4>
      </vt:variant>
      <vt:variant>
        <vt:lpstr>Slide Titles</vt:lpstr>
      </vt:variant>
      <vt:variant>
        <vt:i4>9</vt:i4>
      </vt:variant>
    </vt:vector>
  </HeadingPairs>
  <TitlesOfParts>
    <vt:vector size="11" baseType="lpstr">
      <vt:lpstr>第一PPT，www.1ppt.com</vt:lpstr>
      <vt:lpstr>中庸</vt:lpstr>
      <vt:lpstr>PowerPoint Presentation</vt:lpstr>
      <vt:lpstr>Outline</vt:lpstr>
      <vt:lpstr>背景</vt:lpstr>
      <vt:lpstr>題目</vt:lpstr>
      <vt:lpstr>資料內容說明</vt:lpstr>
      <vt:lpstr>Output Format</vt:lpstr>
      <vt:lpstr>比賽流程描述</vt:lpstr>
      <vt:lpstr>評分標準</vt:lpstr>
      <vt:lpstr>注意事項</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蓝灰商务</dc:title>
  <dc:creator/>
  <cp:keywords>第一PPT www.1ppt.com</cp:keywords>
  <cp:revision>1</cp:revision>
  <dcterms:created xsi:type="dcterms:W3CDTF">2016-09-17T14:53:56Z</dcterms:created>
  <dcterms:modified xsi:type="dcterms:W3CDTF">2020-01-31T06:15:58Z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tzchiang@microsoft.com</vt:lpwstr>
  </property>
  <property fmtid="{D5CDD505-2E9C-101B-9397-08002B2CF9AE}" pid="5" name="MSIP_Label_f42aa342-8706-4288-bd11-ebb85995028c_SetDate">
    <vt:lpwstr>2020-01-21T13:37:47.4675366Z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2e346a39-0b2f-475d-a9e8-19d4945ade27</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0x010100653DB883D762674FBC78A7C2A58356AD</vt:lpwstr>
  </property>
</Properties>
</file>