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3"/>
    <p:sldId id="258" r:id="rId4"/>
    <p:sldId id="257" r:id="rId5"/>
    <p:sldId id="259" r:id="rId6"/>
    <p:sldId id="260" r:id="rId7"/>
    <p:sldId id="261" r:id="rId8"/>
    <p:sldId id="262" r:id="rId9"/>
    <p:sldId id="263"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581025"/>
            <a:ext cx="9144000" cy="705485"/>
          </a:xfrm>
        </p:spPr>
        <p:txBody>
          <a:bodyPr>
            <a:normAutofit fontScale="90000"/>
          </a:bodyPr>
          <a:p>
            <a:r>
              <a:rPr lang="en-US" altLang="zh-CN"/>
              <a:t>jQuery mobile</a:t>
            </a:r>
            <a:r>
              <a:rPr lang="zh-CN" altLang="en-US"/>
              <a:t>环境搭建</a:t>
            </a:r>
            <a:endParaRPr lang="zh-CN" altLang="en-US"/>
          </a:p>
        </p:txBody>
      </p:sp>
      <p:sp>
        <p:nvSpPr>
          <p:cNvPr id="3" name="副标题 2"/>
          <p:cNvSpPr>
            <a:spLocks noGrp="1"/>
          </p:cNvSpPr>
          <p:nvPr>
            <p:ph type="subTitle" idx="1"/>
          </p:nvPr>
        </p:nvSpPr>
        <p:spPr>
          <a:xfrm>
            <a:off x="1524000" y="1183005"/>
            <a:ext cx="9144000" cy="5076190"/>
          </a:xfrm>
        </p:spPr>
        <p:txBody>
          <a:bodyPr/>
          <a:p>
            <a:pPr algn="l"/>
            <a:r>
              <a:rPr lang="en-US" altLang="zh-CN"/>
              <a:t>1.</a:t>
            </a:r>
            <a:r>
              <a:rPr lang="zh-CN" altLang="en-US"/>
              <a:t>下载</a:t>
            </a:r>
            <a:r>
              <a:rPr lang="en-US" altLang="zh-CN"/>
              <a:t>jquery-mobile</a:t>
            </a:r>
            <a:r>
              <a:rPr lang="zh-CN" altLang="en-US"/>
              <a:t>的库文件</a:t>
            </a:r>
            <a:r>
              <a:rPr lang="en-US" altLang="zh-CN"/>
              <a:t>(..min.js,min.css)</a:t>
            </a:r>
            <a:endParaRPr lang="en-US" altLang="zh-CN"/>
          </a:p>
          <a:p>
            <a:pPr algn="l"/>
            <a:r>
              <a:rPr lang="en-US" altLang="zh-CN"/>
              <a:t>2.</a:t>
            </a:r>
            <a:r>
              <a:rPr lang="zh-CN" altLang="en-US"/>
              <a:t>下载</a:t>
            </a:r>
            <a:r>
              <a:rPr lang="en-US" altLang="zh-CN"/>
              <a:t>jquery</a:t>
            </a:r>
            <a:r>
              <a:rPr lang="zh-CN" altLang="en-US"/>
              <a:t>的库文件</a:t>
            </a:r>
            <a:r>
              <a:rPr lang="en-US" altLang="zh-CN"/>
              <a:t>(...min.js)</a:t>
            </a:r>
            <a:endParaRPr lang="en-US" altLang="zh-CN"/>
          </a:p>
          <a:p>
            <a:pPr algn="l"/>
            <a:r>
              <a:rPr lang="en-US" altLang="zh-CN"/>
              <a:t>3.html</a:t>
            </a:r>
            <a:r>
              <a:rPr lang="zh-CN" altLang="en-US"/>
              <a:t>中  </a:t>
            </a:r>
            <a:endParaRPr lang="zh-CN" altLang="en-US"/>
          </a:p>
          <a:p>
            <a:pPr algn="l"/>
            <a:r>
              <a:rPr lang="en-US" altLang="zh-CN"/>
              <a:t>&lt;meta name="viewport" content="width=device-width, initial-scale=1"&gt;</a:t>
            </a:r>
            <a:endParaRPr lang="en-US" altLang="zh-CN"/>
          </a:p>
          <a:p>
            <a:pPr algn="l"/>
            <a:r>
              <a:rPr lang="en-US" altLang="zh-CN"/>
              <a:t>&lt;link rel="stylesheet" href="jquery.mobile</a:t>
            </a:r>
            <a:r>
              <a:rPr lang="zh-CN" altLang="en-US"/>
              <a:t>样式文件</a:t>
            </a:r>
            <a:r>
              <a:rPr lang="en-US" altLang="zh-CN"/>
              <a:t>"/&gt;</a:t>
            </a:r>
            <a:endParaRPr lang="en-US" altLang="zh-CN"/>
          </a:p>
          <a:p>
            <a:pPr algn="l"/>
            <a:r>
              <a:rPr lang="en-US" altLang="zh-CN"/>
              <a:t> &lt;script type="text/javascript" src="jquery</a:t>
            </a:r>
            <a:r>
              <a:rPr lang="zh-CN" altLang="en-US"/>
              <a:t>类库</a:t>
            </a:r>
            <a:r>
              <a:rPr lang="en-US" altLang="zh-CN"/>
              <a:t>"&gt;&lt;/script&gt;</a:t>
            </a:r>
            <a:endParaRPr lang="en-US" altLang="zh-CN"/>
          </a:p>
          <a:p>
            <a:pPr algn="l"/>
            <a:r>
              <a:rPr lang="en-US" altLang="zh-CN"/>
              <a:t>&lt;script type="text/javascript" src="jquery.mobile</a:t>
            </a:r>
            <a:r>
              <a:rPr lang="zh-CN" altLang="en-US"/>
              <a:t>类库</a:t>
            </a:r>
            <a:r>
              <a:rPr lang="en-US" altLang="zh-CN"/>
              <a:t>"&gt;&lt;/script&gt;</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6395"/>
            <a:ext cx="10515600" cy="770255"/>
          </a:xfrm>
        </p:spPr>
        <p:txBody>
          <a:bodyPr>
            <a:normAutofit fontScale="90000"/>
          </a:bodyPr>
          <a:p>
            <a:r>
              <a:rPr lang="zh-CN" altLang="en-US"/>
              <a:t>jquery mobile网页框架格式的标签：data-role</a:t>
            </a:r>
            <a:endParaRPr lang="zh-CN" altLang="en-US"/>
          </a:p>
        </p:txBody>
      </p:sp>
      <p:sp>
        <p:nvSpPr>
          <p:cNvPr id="3" name="内容占位符 2"/>
          <p:cNvSpPr>
            <a:spLocks noGrp="1"/>
          </p:cNvSpPr>
          <p:nvPr>
            <p:ph idx="1"/>
          </p:nvPr>
        </p:nvSpPr>
        <p:spPr>
          <a:xfrm>
            <a:off x="838200" y="1158240"/>
            <a:ext cx="10515600" cy="5019040"/>
          </a:xfrm>
        </p:spPr>
        <p:txBody>
          <a:bodyPr>
            <a:normAutofit fontScale="80000"/>
          </a:bodyPr>
          <a:p>
            <a:r>
              <a:rPr lang="zh-CN" altLang="en-US"/>
              <a:t> data-role参数表：</a:t>
            </a:r>
            <a:endParaRPr lang="zh-CN" altLang="en-US"/>
          </a:p>
          <a:p>
            <a:r>
              <a:rPr lang="zh-CN" altLang="en-US"/>
              <a:t>    page        标签内容格式，其内部的mobile元素将会继承这个容器上所设置的属性 </a:t>
            </a:r>
            <a:endParaRPr lang="zh-CN" altLang="en-US"/>
          </a:p>
          <a:p>
            <a:r>
              <a:rPr lang="zh-CN" altLang="en-US"/>
              <a:t>    header     页面标题格式，这个容器内部可以包含文字、返回按钮、功能按钮等元素</a:t>
            </a:r>
            <a:endParaRPr lang="zh-CN" altLang="en-US"/>
          </a:p>
          <a:p>
            <a:r>
              <a:rPr lang="zh-CN" altLang="en-US"/>
              <a:t>    footer       页面页脚格式，这个容器内部也可以包含文字、返回按钮、功能按钮等元素</a:t>
            </a:r>
            <a:endParaRPr lang="zh-CN" altLang="en-US"/>
          </a:p>
          <a:p>
            <a:r>
              <a:rPr lang="zh-CN" altLang="en-US"/>
              <a:t>    content     页面内容格式，这是一个很宽容的容器，内部可以包含标准的html元素和jQueryMobile元素</a:t>
            </a:r>
            <a:endParaRPr lang="zh-CN" altLang="en-US"/>
          </a:p>
          <a:p>
            <a:r>
              <a:rPr lang="zh-CN" altLang="en-US"/>
              <a:t>    controlgroup     将几个元素设置成一组，一般是几个相同的元素类型</a:t>
            </a:r>
            <a:endParaRPr lang="zh-CN" altLang="en-US"/>
          </a:p>
          <a:p>
            <a:r>
              <a:rPr lang="zh-CN" altLang="en-US"/>
              <a:t>    fieldcontain       区域包裹容器，用增加边距和分割线的方式将容器内的元素和容器外的元素明显分隔</a:t>
            </a:r>
            <a:endParaRPr lang="zh-CN" altLang="en-US"/>
          </a:p>
          <a:p>
            <a:r>
              <a:rPr lang="zh-CN" altLang="en-US"/>
              <a:t>    navbar     功能导航容器，通俗的讲就是工具条</a:t>
            </a:r>
            <a:endParaRPr lang="zh-CN" altLang="en-US"/>
          </a:p>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6395"/>
            <a:ext cx="10515600" cy="770255"/>
          </a:xfrm>
        </p:spPr>
        <p:txBody>
          <a:bodyPr>
            <a:normAutofit fontScale="90000"/>
          </a:bodyPr>
          <a:p>
            <a:r>
              <a:rPr lang="zh-CN" altLang="en-US"/>
              <a:t>jquery mobile网页框架格式的标签：data-role</a:t>
            </a:r>
            <a:endParaRPr lang="zh-CN" altLang="en-US"/>
          </a:p>
        </p:txBody>
      </p:sp>
      <p:sp>
        <p:nvSpPr>
          <p:cNvPr id="3" name="内容占位符 2"/>
          <p:cNvSpPr>
            <a:spLocks noGrp="1"/>
          </p:cNvSpPr>
          <p:nvPr>
            <p:ph idx="1"/>
          </p:nvPr>
        </p:nvSpPr>
        <p:spPr>
          <a:xfrm>
            <a:off x="838200" y="1158240"/>
            <a:ext cx="10515600" cy="5019040"/>
          </a:xfrm>
        </p:spPr>
        <p:txBody>
          <a:bodyPr>
            <a:normAutofit fontScale="70000"/>
          </a:bodyPr>
          <a:p>
            <a:r>
              <a:rPr lang="zh-CN" altLang="en-US"/>
              <a:t> data-role参数表：</a:t>
            </a:r>
            <a:endParaRPr lang="zh-CN" altLang="en-US"/>
          </a:p>
          <a:p>
            <a:r>
              <a:rPr lang="zh-CN" altLang="en-US"/>
              <a:t>    listview     列表展示容器，类似手机中联系人列表的展示方式</a:t>
            </a:r>
            <a:endParaRPr lang="zh-CN" altLang="en-US"/>
          </a:p>
          <a:p>
            <a:r>
              <a:rPr lang="zh-CN" altLang="en-US"/>
              <a:t>    list-divider      列表展示容器的表头，用来展示一组列表的标题，内部不可包含链接</a:t>
            </a:r>
            <a:endParaRPr lang="zh-CN" altLang="en-US"/>
          </a:p>
          <a:p>
            <a:r>
              <a:rPr lang="zh-CN" altLang="en-US"/>
              <a:t>    button      按钮，将链接和普通按钮的样式设置成为jQueryMobile的风格</a:t>
            </a:r>
            <a:endParaRPr lang="zh-CN" altLang="en-US"/>
          </a:p>
          <a:p>
            <a:r>
              <a:rPr lang="zh-CN" altLang="en-US"/>
              <a:t>    none        阻止框架对元素进行渲染，使元素以html原生的状态显示，主要用于form元素。</a:t>
            </a:r>
            <a:endParaRPr lang="zh-CN" altLang="en-US"/>
          </a:p>
          <a:p>
            <a:r>
              <a:rPr lang="zh-CN" altLang="en-US"/>
              <a:t>    data-transition参数表：</a:t>
            </a:r>
            <a:endParaRPr lang="zh-CN" altLang="en-US"/>
          </a:p>
          <a:p>
            <a:r>
              <a:rPr lang="zh-CN" altLang="en-US"/>
              <a:t>    slide    从右侧向左滑入页面</a:t>
            </a:r>
            <a:endParaRPr lang="zh-CN" altLang="en-US"/>
          </a:p>
          <a:p>
            <a:r>
              <a:rPr lang="zh-CN" altLang="en-US"/>
              <a:t>    slideup    从底部向上滑入</a:t>
            </a:r>
            <a:endParaRPr lang="zh-CN" altLang="en-US"/>
          </a:p>
          <a:p>
            <a:r>
              <a:rPr lang="zh-CN" altLang="en-US"/>
              <a:t>    slidedown      从上向下滑入</a:t>
            </a:r>
            <a:endParaRPr lang="zh-CN" altLang="en-US"/>
          </a:p>
          <a:p>
            <a:r>
              <a:rPr lang="zh-CN" altLang="en-US"/>
              <a:t>    pop     从中心渐显展开</a:t>
            </a:r>
            <a:endParaRPr lang="zh-CN" altLang="en-US"/>
          </a:p>
          <a:p>
            <a:r>
              <a:rPr lang="zh-CN" altLang="en-US"/>
              <a:t>    fade     渐显</a:t>
            </a:r>
            <a:endParaRPr lang="zh-CN" altLang="en-US"/>
          </a:p>
          <a:p>
            <a:r>
              <a:rPr lang="zh-CN" altLang="en-US"/>
              <a:t>    flip       翻转</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760"/>
            <a:ext cx="10515600" cy="810895"/>
          </a:xfrm>
        </p:spPr>
        <p:txBody>
          <a:bodyPr/>
          <a:p>
            <a:pPr algn="ctr"/>
            <a:r>
              <a:rPr lang="zh-CN" altLang="en-US"/>
              <a:t>无序列表</a:t>
            </a:r>
            <a:endParaRPr lang="zh-CN" altLang="en-US"/>
          </a:p>
        </p:txBody>
      </p:sp>
      <p:sp>
        <p:nvSpPr>
          <p:cNvPr id="3" name="内容占位符 2"/>
          <p:cNvSpPr>
            <a:spLocks noGrp="1"/>
          </p:cNvSpPr>
          <p:nvPr>
            <p:ph idx="1"/>
          </p:nvPr>
        </p:nvSpPr>
        <p:spPr>
          <a:xfrm>
            <a:off x="838200" y="1228090"/>
            <a:ext cx="10515600" cy="4949190"/>
          </a:xfrm>
        </p:spPr>
        <p:txBody>
          <a:bodyPr>
            <a:normAutofit fontScale="60000"/>
          </a:bodyPr>
          <a:p>
            <a:r>
              <a:rPr lang="zh-CN" altLang="en-US"/>
              <a:t>&lt;div data-role="page" id="page1"&gt;</a:t>
            </a:r>
            <a:endParaRPr lang="zh-CN" altLang="en-US"/>
          </a:p>
          <a:p>
            <a:r>
              <a:rPr lang="zh-CN" altLang="en-US"/>
              <a:t>			&lt;div data-role="content"&gt;</a:t>
            </a:r>
            <a:endParaRPr lang="zh-CN" altLang="en-US"/>
          </a:p>
          <a:p>
            <a:r>
              <a:rPr lang="zh-CN" altLang="en-US"/>
              <a:t>				&lt;h2&gt;列表分隔符&lt;/h2&gt;</a:t>
            </a:r>
            <a:endParaRPr lang="zh-CN" altLang="en-US"/>
          </a:p>
          <a:p>
            <a:r>
              <a:rPr lang="zh-CN" altLang="en-US"/>
              <a:t>				&lt;ul data-role="listview" data-filter="true"&gt;</a:t>
            </a:r>
            <a:endParaRPr lang="zh-CN" altLang="en-US"/>
          </a:p>
          <a:p>
            <a:r>
              <a:rPr lang="zh-CN" altLang="en-US"/>
              <a:t>				&lt;li data-role="list-divider"&gt;欧洲&lt;/li&gt;</a:t>
            </a:r>
            <a:endParaRPr lang="zh-CN" altLang="en-US"/>
          </a:p>
          <a:p>
            <a:r>
              <a:rPr lang="zh-CN" altLang="en-US"/>
              <a:t>				&lt;li&gt;&lt;a href="</a:t>
            </a:r>
            <a:r>
              <a:rPr lang="en-US" altLang="zh-CN"/>
              <a:t>#</a:t>
            </a:r>
            <a:r>
              <a:rPr lang="zh-CN" altLang="en-US"/>
              <a:t>"&gt;德国&lt;/a&gt;&lt;/li&gt;</a:t>
            </a:r>
            <a:endParaRPr lang="zh-CN" altLang="en-US"/>
          </a:p>
          <a:p>
            <a:r>
              <a:rPr lang="zh-CN" altLang="en-US"/>
              <a:t>				      &lt;li&gt;&lt;a href="#"&gt;英国&lt;/a&gt;&lt;/li&gt;</a:t>
            </a:r>
            <a:endParaRPr lang="zh-CN" altLang="en-US"/>
          </a:p>
          <a:p>
            <a:r>
              <a:rPr lang="zh-CN" altLang="en-US"/>
              <a:t>				      &lt;li data-role="list-divider"&gt;亚洲&lt;/li&gt;</a:t>
            </a:r>
            <a:endParaRPr lang="zh-CN" altLang="en-US"/>
          </a:p>
          <a:p>
            <a:r>
              <a:rPr lang="zh-CN" altLang="en-US"/>
              <a:t>				      &lt;li&gt;&lt;a href="#"&gt;中国&lt;/a&gt;&lt;/li&gt;</a:t>
            </a:r>
            <a:endParaRPr lang="zh-CN" altLang="en-US"/>
          </a:p>
          <a:p>
            <a:r>
              <a:rPr lang="zh-CN" altLang="en-US"/>
              <a:t>				      &lt;li&gt;&lt;a href="#"&gt;印度&lt;/a&gt;&lt;/li&gt;</a:t>
            </a:r>
            <a:endParaRPr lang="zh-CN" altLang="en-US"/>
          </a:p>
          <a:p>
            <a:r>
              <a:rPr lang="zh-CN" altLang="en-US"/>
              <a:t>				  &lt;/ul&gt;</a:t>
            </a:r>
            <a:endParaRPr lang="zh-CN" altLang="en-US"/>
          </a:p>
          <a:p>
            <a:r>
              <a:rPr lang="zh-CN" altLang="en-US"/>
              <a:t>			&lt;/div&gt;</a:t>
            </a:r>
            <a:endParaRPr lang="zh-CN" altLang="en-US"/>
          </a:p>
          <a:p>
            <a:r>
              <a:rPr lang="zh-CN" altLang="en-US"/>
              <a:t>		&lt;/div&gt;</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760"/>
            <a:ext cx="10515600" cy="838835"/>
          </a:xfrm>
        </p:spPr>
        <p:txBody>
          <a:bodyPr/>
          <a:p>
            <a:r>
              <a:rPr lang="zh-CN" altLang="en-US"/>
              <a:t>jQuery Mobile 表单结构</a:t>
            </a:r>
            <a:endParaRPr lang="zh-CN" altLang="en-US"/>
          </a:p>
        </p:txBody>
      </p:sp>
      <p:sp>
        <p:nvSpPr>
          <p:cNvPr id="3" name="内容占位符 2"/>
          <p:cNvSpPr>
            <a:spLocks noGrp="1"/>
          </p:cNvSpPr>
          <p:nvPr>
            <p:ph idx="1"/>
          </p:nvPr>
        </p:nvSpPr>
        <p:spPr>
          <a:xfrm>
            <a:off x="838200" y="1228090"/>
            <a:ext cx="10515600" cy="4949190"/>
          </a:xfrm>
        </p:spPr>
        <p:txBody>
          <a:bodyPr>
            <a:normAutofit fontScale="60000"/>
          </a:bodyPr>
          <a:p>
            <a:endParaRPr lang="zh-CN" altLang="en-US"/>
          </a:p>
          <a:p>
            <a:r>
              <a:rPr lang="zh-CN" altLang="en-US"/>
              <a:t>    文本框</a:t>
            </a:r>
            <a:endParaRPr lang="zh-CN" altLang="en-US"/>
          </a:p>
          <a:p>
            <a:r>
              <a:rPr lang="zh-CN" altLang="en-US"/>
              <a:t>    搜索框</a:t>
            </a:r>
            <a:endParaRPr lang="zh-CN" altLang="en-US"/>
          </a:p>
          <a:p>
            <a:r>
              <a:rPr lang="zh-CN" altLang="en-US"/>
              <a:t>    单选框</a:t>
            </a:r>
            <a:endParaRPr lang="zh-CN" altLang="en-US"/>
          </a:p>
          <a:p>
            <a:r>
              <a:rPr lang="zh-CN" altLang="en-US"/>
              <a:t>    复选框</a:t>
            </a:r>
            <a:endParaRPr lang="zh-CN" altLang="en-US"/>
          </a:p>
          <a:p>
            <a:r>
              <a:rPr lang="zh-CN" altLang="en-US"/>
              <a:t>    选择菜单</a:t>
            </a:r>
            <a:endParaRPr lang="zh-CN" altLang="en-US"/>
          </a:p>
          <a:p>
            <a:r>
              <a:rPr lang="zh-CN" altLang="en-US"/>
              <a:t>    滑动条</a:t>
            </a:r>
            <a:endParaRPr lang="zh-CN" altLang="en-US"/>
          </a:p>
          <a:p>
            <a:r>
              <a:rPr lang="zh-CN" altLang="en-US"/>
              <a:t>    翻转切换开关</a:t>
            </a:r>
            <a:endParaRPr lang="zh-CN" altLang="en-US"/>
          </a:p>
          <a:p>
            <a:endParaRPr lang="zh-CN" altLang="en-US"/>
          </a:p>
          <a:p>
            <a:r>
              <a:rPr lang="zh-CN" altLang="en-US"/>
              <a:t>    &lt;form&gt; 元素必须设置 method 和 action 属性</a:t>
            </a:r>
            <a:endParaRPr lang="zh-CN" altLang="en-US"/>
          </a:p>
          <a:p>
            <a:r>
              <a:rPr lang="zh-CN" altLang="en-US"/>
              <a:t>    每个表单元素必须设置唯一的 "id" 属性。该 id 在站点的页面中必须是唯一的。这是因为 jQuery Mobile 的单页面导航模型允许许多不同的“页面”同时呈现。</a:t>
            </a:r>
            <a:endParaRPr lang="zh-CN" altLang="en-US"/>
          </a:p>
          <a:p>
            <a:r>
              <a:rPr lang="zh-CN" altLang="en-US"/>
              <a:t>    每个表单元素必须有一个标记（label）。请设置 label 的 for 属性来匹配元素的 id。</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476250"/>
            <a:ext cx="10515600" cy="5701030"/>
          </a:xfrm>
        </p:spPr>
        <p:txBody>
          <a:bodyPr>
            <a:normAutofit lnSpcReduction="10000"/>
          </a:bodyPr>
          <a:p>
            <a:r>
              <a:rPr lang="zh-CN" altLang="en-US"/>
              <a:t>&lt;form action="" method="post"&gt;</a:t>
            </a:r>
            <a:endParaRPr lang="zh-CN" altLang="en-US"/>
          </a:p>
          <a:p>
            <a:r>
              <a:rPr lang="zh-CN" altLang="en-US"/>
              <a:t>姓名:&lt;input type="text" /&gt;&lt;br /&gt;	</a:t>
            </a:r>
            <a:endParaRPr lang="zh-CN" altLang="en-US"/>
          </a:p>
          <a:p>
            <a:r>
              <a:rPr lang="zh-CN" altLang="en-US"/>
              <a:t>&lt;label &gt;选择列表&lt;/label&gt;  </a:t>
            </a:r>
            <a:endParaRPr lang="zh-CN" altLang="en-US"/>
          </a:p>
          <a:p>
            <a:r>
              <a:rPr lang="zh-CN" altLang="en-US"/>
              <a:t>&lt;select&gt;  </a:t>
            </a:r>
            <a:endParaRPr lang="zh-CN" altLang="en-US"/>
          </a:p>
          <a:p>
            <a:r>
              <a:rPr lang="zh-CN" altLang="en-US"/>
              <a:t>&lt;option value="12h"&gt;12小时&lt;/option&gt;  </a:t>
            </a:r>
            <a:endParaRPr lang="zh-CN" altLang="en-US"/>
          </a:p>
          <a:p>
            <a:r>
              <a:rPr lang="zh-CN" altLang="en-US"/>
              <a:t>&lt;option value="1d"&gt;一天&lt;/option&gt;  </a:t>
            </a:r>
            <a:endParaRPr lang="zh-CN" altLang="en-US"/>
          </a:p>
          <a:p>
            <a:r>
              <a:rPr lang="zh-CN" altLang="en-US"/>
              <a:t>&lt;option value="2d"&gt;两天&lt;/option&gt;  </a:t>
            </a:r>
            <a:endParaRPr lang="zh-CN" altLang="en-US"/>
          </a:p>
          <a:p>
            <a:r>
              <a:rPr lang="zh-CN" altLang="en-US"/>
              <a:t>&lt;option value="week"&gt;一周&lt;/option&gt;  </a:t>
            </a:r>
            <a:endParaRPr lang="zh-CN" altLang="en-US"/>
          </a:p>
          <a:p>
            <a:r>
              <a:rPr lang="zh-CN" altLang="en-US"/>
              <a:t>&lt;/select&gt;</a:t>
            </a:r>
            <a:endParaRPr lang="zh-CN" altLang="en-US"/>
          </a:p>
          <a:p>
            <a:r>
              <a:rPr lang="zh-CN" altLang="en-US"/>
              <a:t>&lt;input type="submit" value="提交"/&gt;</a:t>
            </a:r>
            <a:endParaRPr lang="zh-CN" altLang="en-US"/>
          </a:p>
          <a:p>
            <a:r>
              <a:rPr lang="en-US" altLang="zh-CN"/>
              <a:t>&lt;/form&gt;</a:t>
            </a:r>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83590"/>
          </a:xfrm>
        </p:spPr>
        <p:txBody>
          <a:bodyPr/>
          <a:p>
            <a:pPr algn="ctr"/>
            <a:r>
              <a:rPr lang="zh-CN" altLang="en-US"/>
              <a:t>主题</a:t>
            </a:r>
            <a:endParaRPr lang="zh-CN" altLang="en-US"/>
          </a:p>
        </p:txBody>
      </p:sp>
      <p:sp>
        <p:nvSpPr>
          <p:cNvPr id="3" name="内容占位符 2"/>
          <p:cNvSpPr>
            <a:spLocks noGrp="1"/>
          </p:cNvSpPr>
          <p:nvPr>
            <p:ph idx="1"/>
          </p:nvPr>
        </p:nvSpPr>
        <p:spPr>
          <a:xfrm>
            <a:off x="838200" y="1394460"/>
            <a:ext cx="10515600" cy="4782820"/>
          </a:xfrm>
        </p:spPr>
        <p:txBody>
          <a:bodyPr/>
          <a:p>
            <a:r>
              <a:rPr lang="zh-CN" altLang="en-US"/>
              <a:t>jQuery Mobile 提供了五种不同的样式主题，从 "a" 到 "e" - 每种主题带有不同颜色的按钮、栏、内容块</a:t>
            </a:r>
            <a:endParaRPr lang="zh-CN" altLang="en-US"/>
          </a:p>
          <a:p>
            <a:r>
              <a:rPr lang="zh-CN" altLang="en-US"/>
              <a:t>&lt;div data-role="page" data-theme="a|b|c|d|e"&gt;</a:t>
            </a:r>
            <a:endParaRPr lang="zh-CN" altLang="en-US"/>
          </a:p>
          <a:p>
            <a:r>
              <a:rPr lang="zh-CN" altLang="en-US"/>
              <a:t>a 	默认。黑色背景上的白色文本</a:t>
            </a:r>
            <a:endParaRPr lang="zh-CN" altLang="en-US"/>
          </a:p>
          <a:p>
            <a:r>
              <a:rPr lang="zh-CN" altLang="en-US"/>
              <a:t>b 	蓝色背景上的白色文本 / 灰色背景上的黑色文本 </a:t>
            </a:r>
            <a:endParaRPr lang="zh-CN" altLang="en-US"/>
          </a:p>
          <a:p>
            <a:r>
              <a:rPr lang="zh-CN" altLang="en-US"/>
              <a:t>c 	亮灰色背景上的黑色文本 </a:t>
            </a:r>
            <a:endParaRPr lang="zh-CN" altLang="en-US"/>
          </a:p>
          <a:p>
            <a:r>
              <a:rPr lang="zh-CN" altLang="en-US"/>
              <a:t>d 	白色背景上的黑色文本</a:t>
            </a:r>
            <a:endParaRPr lang="zh-CN" altLang="en-US"/>
          </a:p>
          <a:p>
            <a:r>
              <a:rPr lang="zh-CN" altLang="en-US"/>
              <a:t>e 	橙色背景上的黑色文本</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783590"/>
            <a:ext cx="10515600" cy="5394325"/>
          </a:xfrm>
        </p:spPr>
        <p:txBody>
          <a:bodyPr/>
          <a:p>
            <a:r>
              <a:rPr lang="zh-CN" altLang="en-US"/>
              <a:t>&lt;div data-role="navbar"&gt;</a:t>
            </a:r>
            <a:endParaRPr lang="zh-CN" altLang="en-US"/>
          </a:p>
          <a:p>
            <a:r>
              <a:rPr lang="zh-CN" altLang="en-US"/>
              <a:t>      &lt;ul&gt;</a:t>
            </a:r>
            <a:endParaRPr lang="zh-CN" altLang="en-US"/>
          </a:p>
          <a:p>
            <a:r>
              <a:rPr lang="zh-CN" altLang="en-US"/>
              <a:t>        &lt;li&gt;&lt;a href="#"  data-theme="a"&gt;按钮 1&lt;/a&gt;&lt;/li&gt;</a:t>
            </a:r>
            <a:endParaRPr lang="zh-CN" altLang="en-US"/>
          </a:p>
          <a:p>
            <a:r>
              <a:rPr lang="zh-CN" altLang="en-US"/>
              <a:t>        &lt;li&gt;&lt;a href="#" data-theme="b"&gt;按钮 2&lt;/a&gt;&lt;/li&gt;</a:t>
            </a:r>
            <a:endParaRPr lang="zh-CN" altLang="en-US"/>
          </a:p>
          <a:p>
            <a:r>
              <a:rPr lang="zh-CN" altLang="en-US"/>
              <a:t>        &lt;li&gt;&lt;a href="#" data-theme="c"&gt;按钮 3&lt;/a&gt;&lt;/li&gt;</a:t>
            </a:r>
            <a:endParaRPr lang="zh-CN" altLang="en-US"/>
          </a:p>
          <a:p>
            <a:r>
              <a:rPr lang="zh-CN" altLang="en-US"/>
              <a:t>        &lt;li&gt;&lt;a href="#" data-theme="d" &gt;按钮 4&lt;/a&gt;&lt;/li&gt;</a:t>
            </a:r>
            <a:endParaRPr lang="zh-CN" altLang="en-US"/>
          </a:p>
          <a:p>
            <a:r>
              <a:rPr lang="zh-CN" altLang="en-US"/>
              <a:t>      &lt;/ul&gt;</a:t>
            </a:r>
            <a:endParaRPr lang="zh-CN" altLang="en-US"/>
          </a:p>
          <a:p>
            <a:r>
              <a:rPr lang="zh-CN" altLang="en-US"/>
              <a:t>    &lt;/div&gt;   </a:t>
            </a: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2472</Words>
  <Application>Kingsoft Office WPP</Application>
  <PresentationFormat>宽屏</PresentationFormat>
  <Paragraphs>98</Paragraphs>
  <Slides>8</Slides>
  <Notes>0</Notes>
  <HiddenSlides>0</HiddenSlides>
  <MMClips>0</MMClips>
  <ScaleCrop>false</ScaleCrop>
  <HeadingPairs>
    <vt:vector size="4" baseType="variant">
      <vt:variant>
        <vt:lpstr>主题</vt:lpstr>
      </vt:variant>
      <vt:variant>
        <vt:i4>1</vt:i4>
      </vt:variant>
      <vt:variant>
        <vt:lpstr>幻灯片标题</vt:lpstr>
      </vt:variant>
      <vt:variant>
        <vt:i4>8</vt:i4>
      </vt:variant>
    </vt:vector>
  </HeadingPairs>
  <TitlesOfParts>
    <vt:vector size="9" baseType="lpstr">
      <vt:lpstr>Office 主题</vt:lpstr>
      <vt:lpstr>PowerPoint 演示文稿</vt:lpstr>
      <vt:lpstr>jquery mobile网页框架格式的标签：data-role</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8</cp:revision>
  <dcterms:created xsi:type="dcterms:W3CDTF">2015-11-24T07:52:53Z</dcterms:created>
  <dcterms:modified xsi:type="dcterms:W3CDTF">2015-11-24T09:30:44Z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2052-10.1.0.5346</vt:lpwstr>
  </property>
</Properties>
</file>