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2018-12-18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HEAAN Library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HEAAN </a:t>
            </a:r>
            <a:r>
              <a:rPr lang="zh-CN" altLang="en-US" sz="2000" dirty="0" smtClean="0"/>
              <a:t>多次乘法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g</a:t>
            </a:r>
            <a:r>
              <a:rPr lang="en-US" altLang="zh-CN" sz="2000" dirty="0" smtClean="0"/>
              <a:t>++ </a:t>
            </a:r>
            <a:r>
              <a:rPr lang="zh-CN" altLang="en-US" sz="2000" dirty="0" smtClean="0"/>
              <a:t>参数命令 以及 </a:t>
            </a:r>
            <a:r>
              <a:rPr lang="en-US" altLang="zh-CN" sz="2000" dirty="0" err="1" smtClean="0"/>
              <a:t>makefile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配</a:t>
            </a:r>
            <a:r>
              <a:rPr lang="zh-CN" altLang="en-US" sz="2000" dirty="0" smtClean="0"/>
              <a:t>置</a:t>
            </a:r>
            <a:r>
              <a:rPr lang="en-US" altLang="zh-CN" sz="2000" dirty="0" smtClean="0"/>
              <a:t>LR</a:t>
            </a:r>
            <a:r>
              <a:rPr lang="zh-CN" altLang="en-US" sz="2000" dirty="0" smtClean="0"/>
              <a:t>开源代码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24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2018-12-18</vt:lpstr>
      <vt:lpstr>HEAAN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279</cp:revision>
  <dcterms:created xsi:type="dcterms:W3CDTF">2018-07-01T05:46:43Z</dcterms:created>
  <dcterms:modified xsi:type="dcterms:W3CDTF">2018-12-18T03:20:02Z</dcterms:modified>
</cp:coreProperties>
</file>