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3" r:id="rId4"/>
    <p:sldId id="284" r:id="rId5"/>
    <p:sldId id="287" r:id="rId6"/>
    <p:sldId id="285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2018-12-25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IDASH2017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IDASH2017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Makefile</a:t>
            </a:r>
            <a:r>
              <a:rPr lang="en-US" altLang="zh-CN" sz="2000" dirty="0"/>
              <a:t> Project </a:t>
            </a:r>
            <a:r>
              <a:rPr lang="en-US" altLang="zh-CN" sz="2000" dirty="0" smtClean="0"/>
              <a:t>   </a:t>
            </a:r>
            <a:r>
              <a:rPr lang="zh-CN" altLang="en-US" sz="2000" dirty="0"/>
              <a:t>学习</a:t>
            </a:r>
            <a:r>
              <a:rPr lang="en-US" altLang="zh-CN" sz="2000" dirty="0" err="1" smtClean="0"/>
              <a:t>makefile</a:t>
            </a:r>
            <a:r>
              <a:rPr lang="zh-CN" altLang="en-US" sz="2000" dirty="0" smtClean="0"/>
              <a:t>以及</a:t>
            </a:r>
            <a:r>
              <a:rPr lang="en-US" altLang="zh-CN" sz="2000" dirty="0"/>
              <a:t>g++ </a:t>
            </a:r>
            <a:r>
              <a:rPr lang="zh-CN" altLang="en-US" sz="2000" dirty="0"/>
              <a:t>参数命令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Xshell</a:t>
            </a:r>
            <a:r>
              <a:rPr lang="en-US" altLang="zh-CN" sz="2000" dirty="0" smtClean="0"/>
              <a:t> 6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SSH</a:t>
            </a:r>
            <a:r>
              <a:rPr lang="zh-CN" altLang="en-US" sz="2000" dirty="0" smtClean="0"/>
              <a:t>在服务器上使用</a:t>
            </a:r>
            <a:r>
              <a:rPr lang="en-US" altLang="zh-CN" sz="2000" dirty="0" smtClean="0"/>
              <a:t>vi</a:t>
            </a:r>
            <a:r>
              <a:rPr lang="zh-CN" altLang="en-US" sz="2000" dirty="0" smtClean="0"/>
              <a:t>编辑并调试程序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主要是配置</a:t>
            </a:r>
            <a:r>
              <a:rPr lang="en-US" altLang="zh-CN" sz="2000" dirty="0" err="1" smtClean="0"/>
              <a:t>makefile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make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</a:t>
            </a:r>
            <a:r>
              <a:rPr lang="zh-CN" altLang="en-US" sz="2000" dirty="0" smtClean="0"/>
              <a:t>依赖</a:t>
            </a:r>
            <a:r>
              <a:rPr lang="zh-CN" altLang="en-US" sz="2000" dirty="0"/>
              <a:t>关系检查</a:t>
            </a:r>
            <a:r>
              <a:rPr lang="zh-CN" altLang="en-US" sz="2000" dirty="0" smtClean="0"/>
              <a:t>工具，經</a:t>
            </a:r>
            <a:r>
              <a:rPr lang="zh-CN" altLang="en-US" sz="2000" dirty="0"/>
              <a:t>由讀取叫做“</a:t>
            </a:r>
            <a:r>
              <a:rPr lang="en-US" altLang="zh-CN" sz="2000" dirty="0" err="1"/>
              <a:t>makefile</a:t>
            </a:r>
            <a:r>
              <a:rPr lang="en-US" altLang="zh-CN" sz="2000" dirty="0"/>
              <a:t>”</a:t>
            </a:r>
            <a:r>
              <a:rPr lang="zh-CN" altLang="en-US" sz="2000" dirty="0"/>
              <a:t>的文件，自動化建構軟</a:t>
            </a:r>
            <a:r>
              <a:rPr lang="zh-CN" altLang="en-US" sz="2000" dirty="0" smtClean="0"/>
              <a:t>體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它使用</a:t>
            </a:r>
            <a:r>
              <a:rPr lang="zh-CN" altLang="en-US" sz="2000" dirty="0"/>
              <a:t>叫做“</a:t>
            </a:r>
            <a:r>
              <a:rPr lang="en-US" altLang="zh-CN" sz="2000" dirty="0" err="1"/>
              <a:t>makefile</a:t>
            </a:r>
            <a:r>
              <a:rPr lang="en-US" altLang="zh-CN" sz="2000" dirty="0"/>
              <a:t>”</a:t>
            </a:r>
            <a:r>
              <a:rPr lang="zh-CN" altLang="en-US" sz="2000" dirty="0"/>
              <a:t>的文件来确定一个</a:t>
            </a:r>
            <a:r>
              <a:rPr lang="en-US" altLang="zh-CN" sz="2000" dirty="0"/>
              <a:t>target</a:t>
            </a:r>
            <a:r>
              <a:rPr lang="zh-CN" altLang="en-US" sz="2000" dirty="0"/>
              <a:t>文件的依赖关系，然后把生成这个</a:t>
            </a:r>
            <a:r>
              <a:rPr lang="en-US" altLang="zh-CN" sz="2000" dirty="0"/>
              <a:t>target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相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关</a:t>
            </a:r>
            <a:r>
              <a:rPr lang="zh-CN" altLang="en-US" sz="2000" dirty="0"/>
              <a:t>命令传给</a:t>
            </a:r>
            <a:r>
              <a:rPr lang="en-US" altLang="zh-CN" sz="2000" dirty="0"/>
              <a:t>shell</a:t>
            </a:r>
            <a:r>
              <a:rPr lang="zh-CN" altLang="en-US" sz="2000" dirty="0"/>
              <a:t>去执行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IDASH2017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IDASH2017</a:t>
            </a:r>
            <a:r>
              <a:rPr lang="zh-CN" altLang="en-US" sz="2000" dirty="0" smtClean="0"/>
              <a:t>里面的</a:t>
            </a:r>
            <a:r>
              <a:rPr lang="en-US" altLang="zh-CN" sz="2000" dirty="0" err="1" smtClean="0"/>
              <a:t>makefile</a:t>
            </a:r>
            <a:r>
              <a:rPr lang="zh-CN" altLang="en-US" sz="2000" dirty="0" smtClean="0"/>
              <a:t>文件命令比较复杂，可能部分是由</a:t>
            </a:r>
            <a:r>
              <a:rPr lang="en-US" altLang="zh-CN" sz="2000" dirty="0" smtClean="0"/>
              <a:t>Eclipse IDE</a:t>
            </a:r>
            <a:r>
              <a:rPr lang="zh-CN" altLang="en-US" sz="2000" dirty="0" smtClean="0"/>
              <a:t>生成的。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IDASH2017:    Ubuntu + Eclipse CDT + 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配置 </a:t>
            </a:r>
            <a:r>
              <a:rPr lang="en-US" altLang="zh-CN" sz="2000" dirty="0" smtClean="0"/>
              <a:t>Win10 + Ubuntu    Eclipse CDT     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Project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学习 </a:t>
            </a:r>
            <a:r>
              <a:rPr lang="en-US" altLang="zh-CN" sz="2000" dirty="0" smtClean="0"/>
              <a:t>Eclipse CDT </a:t>
            </a:r>
            <a:r>
              <a:rPr lang="zh-CN" altLang="en-US" sz="2000" dirty="0" smtClean="0"/>
              <a:t>构建 </a:t>
            </a:r>
            <a:r>
              <a:rPr lang="en-US" altLang="zh-CN" sz="2000" dirty="0" smtClean="0"/>
              <a:t>C++ Project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Project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30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1339343"/>
            <a:ext cx="8249234" cy="4244918"/>
          </a:xfrm>
        </p:spPr>
      </p:pic>
    </p:spTree>
    <p:extLst>
      <p:ext uri="{BB962C8B-B14F-4D97-AF65-F5344CB8AC3E}">
        <p14:creationId xmlns:p14="http://schemas.microsoft.com/office/powerpoint/2010/main" val="10908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99490"/>
            <a:ext cx="8249234" cy="6724624"/>
          </a:xfrm>
        </p:spPr>
      </p:pic>
    </p:spTree>
    <p:extLst>
      <p:ext uri="{BB962C8B-B14F-4D97-AF65-F5344CB8AC3E}">
        <p14:creationId xmlns:p14="http://schemas.microsoft.com/office/powerpoint/2010/main" val="1924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263768"/>
            <a:ext cx="8249234" cy="6396068"/>
          </a:xfrm>
        </p:spPr>
      </p:pic>
    </p:spTree>
    <p:extLst>
      <p:ext uri="{BB962C8B-B14F-4D97-AF65-F5344CB8AC3E}">
        <p14:creationId xmlns:p14="http://schemas.microsoft.com/office/powerpoint/2010/main" val="25708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IDASH2017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本地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Ubuntu  Eclipse CDT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服务器  </a:t>
            </a:r>
            <a:r>
              <a:rPr lang="en-US" altLang="zh-CN" sz="2000" dirty="0" smtClean="0"/>
              <a:t>CentOS  </a:t>
            </a:r>
            <a:r>
              <a:rPr lang="zh-CN" altLang="en-US" sz="2000" dirty="0" smtClean="0"/>
              <a:t>没有</a:t>
            </a:r>
            <a:r>
              <a:rPr lang="en-US" altLang="zh-CN" sz="2000" dirty="0" smtClean="0"/>
              <a:t>desktop   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IDASH2017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打算这周先写一下关于</a:t>
            </a:r>
            <a:r>
              <a:rPr lang="en-US" altLang="zh-CN" sz="2000" dirty="0" smtClean="0"/>
              <a:t>HEAAN</a:t>
            </a:r>
            <a:r>
              <a:rPr lang="zh-CN" altLang="en-US" sz="2000" smtClean="0"/>
              <a:t>的文档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64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165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2018-12-25</vt:lpstr>
      <vt:lpstr>IDASH2017</vt:lpstr>
      <vt:lpstr>IDASH2017</vt:lpstr>
      <vt:lpstr>PowerPoint 演示文稿</vt:lpstr>
      <vt:lpstr>PowerPoint 演示文稿</vt:lpstr>
      <vt:lpstr>PowerPoint 演示文稿</vt:lpstr>
      <vt:lpstr>IDASH2017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285</cp:revision>
  <dcterms:created xsi:type="dcterms:W3CDTF">2018-07-01T05:46:43Z</dcterms:created>
  <dcterms:modified xsi:type="dcterms:W3CDTF">2018-12-25T04:36:08Z</dcterms:modified>
</cp:coreProperties>
</file>